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0" r:id="rId2"/>
    <p:sldId id="283" r:id="rId3"/>
    <p:sldId id="3179" r:id="rId4"/>
    <p:sldId id="284" r:id="rId5"/>
    <p:sldId id="3172" r:id="rId6"/>
    <p:sldId id="256" r:id="rId7"/>
    <p:sldId id="287" r:id="rId8"/>
    <p:sldId id="3171" r:id="rId9"/>
    <p:sldId id="3114" r:id="rId10"/>
    <p:sldId id="3173" r:id="rId11"/>
    <p:sldId id="3174" r:id="rId12"/>
    <p:sldId id="3175" r:id="rId13"/>
    <p:sldId id="3176" r:id="rId14"/>
    <p:sldId id="3177" r:id="rId15"/>
    <p:sldId id="3178" r:id="rId16"/>
    <p:sldId id="3165" r:id="rId17"/>
    <p:sldId id="28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D241"/>
    <a:srgbClr val="27E14A"/>
    <a:srgbClr val="00FFFF"/>
    <a:srgbClr val="25C6FF"/>
    <a:srgbClr val="2F0484"/>
    <a:srgbClr val="E81675"/>
    <a:srgbClr val="CE74CA"/>
    <a:srgbClr val="E65094"/>
    <a:srgbClr val="E34A64"/>
    <a:srgbClr val="DD59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0" d="100"/>
          <a:sy n="90" d="100"/>
        </p:scale>
        <p:origin x="-370" y="-77"/>
      </p:cViewPr>
      <p:guideLst>
        <p:guide orient="horz" pos="2160"/>
        <p:guide pos="3840"/>
      </p:guideLst>
    </p:cSldViewPr>
  </p:slideViewPr>
  <p:notesTextViewPr>
    <p:cViewPr>
      <p:scale>
        <a:sx n="1" d="1"/>
        <a:sy n="1" d="1"/>
      </p:scale>
      <p:origin x="0" y="0"/>
    </p:cViewPr>
  </p:notesTextViewPr>
  <p:notesViewPr>
    <p:cSldViewPr snapToGrid="0">
      <p:cViewPr varScale="1">
        <p:scale>
          <a:sx n="68" d="100"/>
          <a:sy n="68" d="100"/>
        </p:scale>
        <p:origin x="-3101"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theme" Target="theme/theme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6D40C-F77A-4C0F-874B-F29BDF9B60A1}" type="datetimeFigureOut">
              <a:rPr lang="zh-CN" altLang="en-US" smtClean="0"/>
              <a:pPr/>
              <a:t>2023/5/3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47448-E92B-4B79-A957-2D39276561DB}" type="slidenum">
              <a:rPr lang="zh-CN" altLang="en-US" smtClean="0"/>
              <a:pPr/>
              <a:t>‹#›</a:t>
            </a:fld>
            <a:endParaRPr lang="zh-CN" altLang="en-US"/>
          </a:p>
        </p:txBody>
      </p:sp>
    </p:spTree>
    <p:extLst>
      <p:ext uri="{BB962C8B-B14F-4D97-AF65-F5344CB8AC3E}">
        <p14:creationId xmlns:p14="http://schemas.microsoft.com/office/powerpoint/2010/main" val="1686913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234A76-5AB9-466F-AD0D-6F8DA4B02637}" type="slidenum">
              <a:rPr lang="zh-CN" altLang="en-US" smtClean="0"/>
              <a:pPr/>
              <a:t>16</a:t>
            </a:fld>
            <a:endParaRPr lang="zh-CN" altLang="en-US"/>
          </a:p>
        </p:txBody>
      </p:sp>
    </p:spTree>
    <p:extLst>
      <p:ext uri="{BB962C8B-B14F-4D97-AF65-F5344CB8AC3E}">
        <p14:creationId xmlns:p14="http://schemas.microsoft.com/office/powerpoint/2010/main" val="3487150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3968"/>
          </a:xfrm>
          <a:prstGeom prst="rect">
            <a:avLst/>
          </a:prstGeom>
        </p:spPr>
      </p:pic>
    </p:spTree>
    <p:extLst>
      <p:ext uri="{BB962C8B-B14F-4D97-AF65-F5344CB8AC3E}">
        <p14:creationId xmlns:p14="http://schemas.microsoft.com/office/powerpoint/2010/main" val="3268490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标题幻灯片">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280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标题幻灯片">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137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627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1F684A-4899-4CE2-9745-BE4B097608D3}"/>
              </a:ext>
            </a:extLst>
          </p:cNvPr>
          <p:cNvSpPr>
            <a:spLocks noGrp="1"/>
          </p:cNvSpPr>
          <p:nvPr>
            <p:ph type="dt" sz="half" idx="10"/>
          </p:nvPr>
        </p:nvSpPr>
        <p:spPr/>
        <p:txBody>
          <a:bodyPr/>
          <a:lstStyle/>
          <a:p>
            <a:fld id="{62432C79-3FE5-4C2C-8370-E6A2BA57DB47}" type="datetimeFigureOut">
              <a:rPr lang="en-IN" smtClean="0"/>
              <a:pPr/>
              <a:t>03-05-2023</a:t>
            </a:fld>
            <a:endParaRPr lang="en-IN"/>
          </a:p>
        </p:txBody>
      </p:sp>
      <p:sp>
        <p:nvSpPr>
          <p:cNvPr id="3" name="Footer Placeholder 2">
            <a:extLst>
              <a:ext uri="{FF2B5EF4-FFF2-40B4-BE49-F238E27FC236}">
                <a16:creationId xmlns:a16="http://schemas.microsoft.com/office/drawing/2014/main" id="{A6DD9F48-C635-4C8A-90BD-50CFDF69C1D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E5319EB-3C71-44B1-BFA3-181F6F8DE734}"/>
              </a:ext>
            </a:extLst>
          </p:cNvPr>
          <p:cNvSpPr>
            <a:spLocks noGrp="1"/>
          </p:cNvSpPr>
          <p:nvPr>
            <p:ph type="sldNum" sz="quarter" idx="12"/>
          </p:nvPr>
        </p:nvSpPr>
        <p:spPr/>
        <p:txBody>
          <a:bodyPr/>
          <a:lstStyle/>
          <a:p>
            <a:fld id="{A093BFB2-B958-4F8C-8018-AFF0611D7296}" type="slidenum">
              <a:rPr lang="en-IN" smtClean="0"/>
              <a:pPr/>
              <a:t>‹#›</a:t>
            </a:fld>
            <a:endParaRPr lang="en-IN"/>
          </a:p>
        </p:txBody>
      </p:sp>
    </p:spTree>
    <p:extLst>
      <p:ext uri="{BB962C8B-B14F-4D97-AF65-F5344CB8AC3E}">
        <p14:creationId xmlns:p14="http://schemas.microsoft.com/office/powerpoint/2010/main" val="621149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A6A076-F547-A142-92F7-F9F64074A9F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F3BC992-4C2A-C244-A701-CE23C3DAD268}"/>
              </a:ext>
            </a:extLst>
          </p:cNvPr>
          <p:cNvSpPr>
            <a:spLocks noGrp="1"/>
          </p:cNvSpPr>
          <p:nvPr>
            <p:ph type="subTitle" idx="1"/>
          </p:nvPr>
        </p:nvSpPr>
        <p:spPr>
          <a:xfrm>
            <a:off x="1524000" y="3602038"/>
            <a:ext cx="9144000" cy="1655762"/>
          </a:xfrm>
        </p:spPr>
        <p:txBody>
          <a:bodyPr/>
          <a:lstStyle>
            <a:lvl1pPr marL="0" indent="0" algn="ctr">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891FC8-289C-DE46-8EF2-7F71FE8A5564}"/>
              </a:ext>
            </a:extLst>
          </p:cNvPr>
          <p:cNvSpPr>
            <a:spLocks noGrp="1"/>
          </p:cNvSpPr>
          <p:nvPr>
            <p:ph type="dt" sz="half" idx="10"/>
          </p:nvPr>
        </p:nvSpPr>
        <p:spPr/>
        <p:txBody>
          <a:bodyPr/>
          <a:lstStyle/>
          <a:p>
            <a:fld id="{D6CAFBE2-7BCB-1D4C-8A5C-14DCBD7E2446}" type="datetimeFigureOut">
              <a:rPr lang="es-ES" smtClean="0"/>
              <a:pPr/>
              <a:t>03/05/2023</a:t>
            </a:fld>
            <a:endParaRPr lang="es-ES"/>
          </a:p>
        </p:txBody>
      </p:sp>
      <p:sp>
        <p:nvSpPr>
          <p:cNvPr id="5" name="Marcador de pie de página 4">
            <a:extLst>
              <a:ext uri="{FF2B5EF4-FFF2-40B4-BE49-F238E27FC236}">
                <a16:creationId xmlns:a16="http://schemas.microsoft.com/office/drawing/2014/main" id="{EADBDFF2-871B-DE4B-97B6-6B08862F56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0101FC-EB2E-9142-801E-3A222CE8B1F6}"/>
              </a:ext>
            </a:extLst>
          </p:cNvPr>
          <p:cNvSpPr>
            <a:spLocks noGrp="1"/>
          </p:cNvSpPr>
          <p:nvPr>
            <p:ph type="sldNum" sz="quarter" idx="12"/>
          </p:nvPr>
        </p:nvSpPr>
        <p:spPr/>
        <p:txBody>
          <a:bodyPr/>
          <a:lstStyle/>
          <a:p>
            <a:fld id="{C666CA0A-0141-864E-BB93-4EC23AB39B58}" type="slidenum">
              <a:rPr lang="es-ES" smtClean="0"/>
              <a:pPr/>
              <a:t>‹#›</a:t>
            </a:fld>
            <a:endParaRPr lang="es-ES"/>
          </a:p>
        </p:txBody>
      </p:sp>
    </p:spTree>
    <p:extLst>
      <p:ext uri="{BB962C8B-B14F-4D97-AF65-F5344CB8AC3E}">
        <p14:creationId xmlns:p14="http://schemas.microsoft.com/office/powerpoint/2010/main" val="134890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8C3B8C-A0E7-4B8E-80D9-C8001D7A5B1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5B55D3A-43BE-47C3-9190-FDE2635ED9EB}"/>
              </a:ext>
            </a:extLst>
          </p:cNvPr>
          <p:cNvSpPr>
            <a:spLocks noGrp="1"/>
          </p:cNvSpPr>
          <p:nvPr>
            <p:ph type="dt" sz="half" idx="10"/>
          </p:nvPr>
        </p:nvSpPr>
        <p:spPr/>
        <p:txBody>
          <a:bodyPr/>
          <a:lstStyle/>
          <a:p>
            <a:fld id="{B6FF190F-CE35-4C0F-9233-E5AE5B7D7CB3}" type="datetimeFigureOut">
              <a:rPr lang="zh-CN" altLang="en-US" smtClean="0"/>
              <a:pPr/>
              <a:t>2023/5/3</a:t>
            </a:fld>
            <a:endParaRPr lang="zh-CN" altLang="en-US"/>
          </a:p>
        </p:txBody>
      </p:sp>
      <p:sp>
        <p:nvSpPr>
          <p:cNvPr id="4" name="页脚占位符 3">
            <a:extLst>
              <a:ext uri="{FF2B5EF4-FFF2-40B4-BE49-F238E27FC236}">
                <a16:creationId xmlns:a16="http://schemas.microsoft.com/office/drawing/2014/main" id="{1A5D5168-5097-40BF-BAD6-7F0858B3196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157C6B6-192D-498D-9EDE-713D9BA85C44}"/>
              </a:ext>
            </a:extLst>
          </p:cNvPr>
          <p:cNvSpPr>
            <a:spLocks noGrp="1"/>
          </p:cNvSpPr>
          <p:nvPr>
            <p:ph type="sldNum" sz="quarter" idx="12"/>
          </p:nvPr>
        </p:nvSpPr>
        <p:spPr/>
        <p:txBody>
          <a:bodyPr/>
          <a:lstStyle/>
          <a:p>
            <a:fld id="{358ED959-CA36-451A-BE06-7572BAD3F885}" type="slidenum">
              <a:rPr lang="zh-CN" altLang="en-US" smtClean="0"/>
              <a:pPr/>
              <a:t>‹#›</a:t>
            </a:fld>
            <a:endParaRPr lang="zh-CN" altLang="en-US"/>
          </a:p>
        </p:txBody>
      </p:sp>
    </p:spTree>
    <p:extLst>
      <p:ext uri="{BB962C8B-B14F-4D97-AF65-F5344CB8AC3E}">
        <p14:creationId xmlns:p14="http://schemas.microsoft.com/office/powerpoint/2010/main" val="735165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CD1787-4FE7-47F7-A1DC-21ADFCD1E5FC}"/>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F4D09891-9DED-4AAA-BB87-87C8949B1F68}"/>
              </a:ext>
            </a:extLst>
          </p:cNvPr>
          <p:cNvPicPr>
            <a:picLocks noChangeAspect="1"/>
          </p:cNvPicPr>
          <p:nvPr userDrawn="1"/>
        </p:nvPicPr>
        <p:blipFill>
          <a:blip r:embed="rId2" cstate="print">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67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5" Type="http://schemas.openxmlformats.org/officeDocument/2006/relationships/slideLayout" Target="../slideLayouts/slideLayout5.xml" /><Relationship Id="rId10" Type="http://schemas.openxmlformats.org/officeDocument/2006/relationships/theme" Target="../theme/theme1.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54" r:id="rId6"/>
    <p:sldLayoutId id="2147483656" r:id="rId7"/>
    <p:sldLayoutId id="2147483658" r:id="rId8"/>
    <p:sldLayoutId id="2147483659" r:id="rId9"/>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3.png" /><Relationship Id="rId1" Type="http://schemas.openxmlformats.org/officeDocument/2006/relationships/slideLayout" Target="../slideLayouts/slideLayout2.xml" /><Relationship Id="rId4" Type="http://schemas.openxmlformats.org/officeDocument/2006/relationships/image" Target="../media/image4.png" /></Relationships>
</file>

<file path=ppt/slides/_rels/slide10.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Layout" Target="../slideLayouts/slideLayout9.xml" /></Relationships>
</file>

<file path=ppt/slides/_rels/slide11.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Layout" Target="../slideLayouts/slideLayout9.xml" /></Relationships>
</file>

<file path=ppt/slides/_rels/slide12.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Layout" Target="../slideLayouts/slideLayout9.xml" /></Relationships>
</file>

<file path=ppt/slides/_rels/slide13.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Layout" Target="../slideLayouts/slideLayout9.xml" /></Relationships>
</file>

<file path=ppt/slides/_rels/slide14.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9.xml" /></Relationships>
</file>

<file path=ppt/slides/_rels/slide15.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9.xml" /></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 /><Relationship Id="rId2" Type="http://schemas.openxmlformats.org/officeDocument/2006/relationships/slideLayout" Target="../slideLayouts/slideLayout6.xml" /><Relationship Id="rId1" Type="http://schemas.openxmlformats.org/officeDocument/2006/relationships/tags" Target="../tags/tag4.xml" /><Relationship Id="rId6" Type="http://schemas.openxmlformats.org/officeDocument/2006/relationships/image" Target="../media/image5.png" /><Relationship Id="rId5" Type="http://schemas.microsoft.com/office/2007/relationships/hdphoto" Target="../media/hdphoto3.wdp" /><Relationship Id="rId4" Type="http://schemas.openxmlformats.org/officeDocument/2006/relationships/image" Target="../media/image20.png" /></Relationships>
</file>

<file path=ppt/slides/_rels/slide17.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slideLayout" Target="../slideLayouts/slideLayout2.xml" /><Relationship Id="rId1" Type="http://schemas.openxmlformats.org/officeDocument/2006/relationships/tags" Target="../tags/tag1.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8" Type="http://schemas.openxmlformats.org/officeDocument/2006/relationships/image" Target="../media/image12.png" /><Relationship Id="rId3" Type="http://schemas.openxmlformats.org/officeDocument/2006/relationships/image" Target="../media/image7.svg" /><Relationship Id="rId7" Type="http://schemas.openxmlformats.org/officeDocument/2006/relationships/image" Target="../media/image11.svg" /><Relationship Id="rId2" Type="http://schemas.openxmlformats.org/officeDocument/2006/relationships/image" Target="../media/image6.png" /><Relationship Id="rId1" Type="http://schemas.openxmlformats.org/officeDocument/2006/relationships/slideLayout" Target="../slideLayouts/slideLayout6.xml" /><Relationship Id="rId6" Type="http://schemas.openxmlformats.org/officeDocument/2006/relationships/image" Target="../media/image10.png" /><Relationship Id="rId11" Type="http://schemas.openxmlformats.org/officeDocument/2006/relationships/image" Target="../media/image15.svg" /><Relationship Id="rId5" Type="http://schemas.openxmlformats.org/officeDocument/2006/relationships/image" Target="../media/image9.svg" /><Relationship Id="rId10" Type="http://schemas.openxmlformats.org/officeDocument/2006/relationships/image" Target="../media/image14.png" /><Relationship Id="rId4" Type="http://schemas.openxmlformats.org/officeDocument/2006/relationships/image" Target="../media/image8.png" /><Relationship Id="rId9" Type="http://schemas.openxmlformats.org/officeDocument/2006/relationships/image" Target="../media/image13.svg"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 /><Relationship Id="rId7" Type="http://schemas.microsoft.com/office/2007/relationships/hdphoto" Target="../media/hdphoto2.wdp" /><Relationship Id="rId2" Type="http://schemas.openxmlformats.org/officeDocument/2006/relationships/tags" Target="../tags/tag3.xml" /><Relationship Id="rId1" Type="http://schemas.openxmlformats.org/officeDocument/2006/relationships/tags" Target="../tags/tag2.xml" /><Relationship Id="rId6" Type="http://schemas.openxmlformats.org/officeDocument/2006/relationships/image" Target="../media/image17.png" /><Relationship Id="rId5" Type="http://schemas.openxmlformats.org/officeDocument/2006/relationships/image" Target="../media/image5.png" /><Relationship Id="rId4" Type="http://schemas.openxmlformats.org/officeDocument/2006/relationships/image" Target="../media/image16.png"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4000">
              <a:srgbClr val="2F0484"/>
            </a:gs>
            <a:gs pos="52000">
              <a:srgbClr val="0070C0"/>
            </a:gs>
            <a:gs pos="100000">
              <a:srgbClr val="00B0F0"/>
            </a:gs>
          </a:gsLst>
          <a:path path="circle">
            <a:fillToRect l="100000" t="100000"/>
          </a:path>
        </a:gra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alphaModFix amt="70000"/>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27988"/>
          <a:stretch/>
        </p:blipFill>
        <p:spPr>
          <a:xfrm>
            <a:off x="0" y="-92461"/>
            <a:ext cx="12192000" cy="7044406"/>
          </a:xfrm>
          <a:prstGeom prst="rect">
            <a:avLst/>
          </a:prstGeom>
          <a:gradFill flip="none" rotWithShape="1">
            <a:gsLst>
              <a:gs pos="14000">
                <a:srgbClr val="2F0484"/>
              </a:gs>
              <a:gs pos="52000">
                <a:srgbClr val="0070C0"/>
              </a:gs>
              <a:gs pos="100000">
                <a:srgbClr val="00B0F0"/>
              </a:gs>
            </a:gsLst>
            <a:path path="circle">
              <a:fillToRect l="100000" t="100000"/>
            </a:path>
            <a:tileRect r="-100000" b="-100000"/>
          </a:gradFill>
        </p:spPr>
      </p:pic>
      <p:grpSp>
        <p:nvGrpSpPr>
          <p:cNvPr id="9" name="Group 8">
            <a:extLst>
              <a:ext uri="{FF2B5EF4-FFF2-40B4-BE49-F238E27FC236}">
                <a16:creationId xmlns:a16="http://schemas.microsoft.com/office/drawing/2014/main" id="{508520F3-24DB-476B-AB54-12A969BFACE0}"/>
              </a:ext>
            </a:extLst>
          </p:cNvPr>
          <p:cNvGrpSpPr/>
          <p:nvPr/>
        </p:nvGrpSpPr>
        <p:grpSpPr>
          <a:xfrm>
            <a:off x="6096000" y="3516682"/>
            <a:ext cx="8648708" cy="1110037"/>
            <a:chOff x="225695" y="760121"/>
            <a:chExt cx="6243088" cy="787007"/>
          </a:xfrm>
        </p:grpSpPr>
        <p:sp>
          <p:nvSpPr>
            <p:cNvPr id="10" name="矩形 24">
              <a:extLst>
                <a:ext uri="{FF2B5EF4-FFF2-40B4-BE49-F238E27FC236}">
                  <a16:creationId xmlns:a16="http://schemas.microsoft.com/office/drawing/2014/main" id="{8A04D836-2C79-47E0-AC54-AB5BE74554C2}"/>
                </a:ext>
              </a:extLst>
            </p:cNvPr>
            <p:cNvSpPr/>
            <p:nvPr/>
          </p:nvSpPr>
          <p:spPr>
            <a:xfrm>
              <a:off x="616728" y="760121"/>
              <a:ext cx="5852055" cy="711095"/>
            </a:xfrm>
            <a:prstGeom prst="rect">
              <a:avLst/>
            </a:prstGeom>
          </p:spPr>
          <p:txBody>
            <a:bodyPr wrap="square">
              <a:spAutoFit/>
            </a:bodyPr>
            <a:lstStyle/>
            <a:p>
              <a:pPr>
                <a:lnSpc>
                  <a:spcPct val="150000"/>
                </a:lnSpc>
              </a:pPr>
              <a:r>
                <a:rPr lang="en-US" altLang="zh-CN" sz="4400" dirty="0">
                  <a:solidFill>
                    <a:schemeClr val="bg1"/>
                  </a:solidFill>
                  <a:cs typeface="+mn-ea"/>
                  <a:sym typeface="+mn-lt"/>
                </a:rPr>
                <a:t>LIBERIUM</a:t>
              </a:r>
              <a:r>
                <a:rPr lang="en-US" altLang="zh-CN" sz="4400" dirty="0">
                  <a:solidFill>
                    <a:schemeClr val="tx1">
                      <a:lumMod val="85000"/>
                      <a:lumOff val="15000"/>
                    </a:schemeClr>
                  </a:solidFill>
                  <a:cs typeface="+mn-ea"/>
                  <a:sym typeface="+mn-lt"/>
                </a:rPr>
                <a:t> </a:t>
              </a:r>
              <a:r>
                <a:rPr lang="en-US" altLang="zh-CN" sz="4400" b="1" dirty="0">
                  <a:solidFill>
                    <a:srgbClr val="00B0F0"/>
                  </a:solidFill>
                  <a:latin typeface="Arial Black" panose="020B0A04020102020204" pitchFamily="34" charset="0"/>
                  <a:cs typeface="Aharoni" panose="02010803020104030203" pitchFamily="2" charset="-79"/>
                  <a:sym typeface="+mn-lt"/>
                </a:rPr>
                <a:t>CRYPTO</a:t>
              </a:r>
            </a:p>
          </p:txBody>
        </p:sp>
        <p:grpSp>
          <p:nvGrpSpPr>
            <p:cNvPr id="11" name="Group 10">
              <a:extLst>
                <a:ext uri="{FF2B5EF4-FFF2-40B4-BE49-F238E27FC236}">
                  <a16:creationId xmlns:a16="http://schemas.microsoft.com/office/drawing/2014/main" id="{69C2B965-2041-427E-B8B8-77A4EC38D747}"/>
                </a:ext>
              </a:extLst>
            </p:cNvPr>
            <p:cNvGrpSpPr/>
            <p:nvPr/>
          </p:nvGrpSpPr>
          <p:grpSpPr>
            <a:xfrm>
              <a:off x="225695" y="958229"/>
              <a:ext cx="415704" cy="588899"/>
              <a:chOff x="223876" y="790321"/>
              <a:chExt cx="415704" cy="588899"/>
            </a:xfrm>
          </p:grpSpPr>
          <p:sp>
            <p:nvSpPr>
              <p:cNvPr id="12" name="Rectangle 11">
                <a:extLst>
                  <a:ext uri="{FF2B5EF4-FFF2-40B4-BE49-F238E27FC236}">
                    <a16:creationId xmlns:a16="http://schemas.microsoft.com/office/drawing/2014/main" id="{2F413D4D-5266-4FB2-9186-2B0E9CB42DFC}"/>
                  </a:ext>
                </a:extLst>
              </p:cNvPr>
              <p:cNvSpPr/>
              <p:nvPr/>
            </p:nvSpPr>
            <p:spPr>
              <a:xfrm>
                <a:off x="227272" y="833847"/>
                <a:ext cx="181283" cy="259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7E14B70-AA39-4447-BBF6-7633291660B9}"/>
                  </a:ext>
                </a:extLst>
              </p:cNvPr>
              <p:cNvSpPr/>
              <p:nvPr/>
            </p:nvSpPr>
            <p:spPr>
              <a:xfrm>
                <a:off x="461779" y="790321"/>
                <a:ext cx="177801" cy="25962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34B315-4CB6-4F74-B6B6-CFF21052B53E}"/>
                  </a:ext>
                </a:extLst>
              </p:cNvPr>
              <p:cNvSpPr/>
              <p:nvPr/>
            </p:nvSpPr>
            <p:spPr>
              <a:xfrm>
                <a:off x="433626" y="1119597"/>
                <a:ext cx="181283" cy="259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C45AE32-4E46-499F-B16A-3822DD01D40E}"/>
                  </a:ext>
                </a:extLst>
              </p:cNvPr>
              <p:cNvSpPr/>
              <p:nvPr/>
            </p:nvSpPr>
            <p:spPr>
              <a:xfrm>
                <a:off x="223876" y="1119597"/>
                <a:ext cx="181283" cy="259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图片 1" descr="5b0df9619649a (1)">
            <a:extLst>
              <a:ext uri="{FF2B5EF4-FFF2-40B4-BE49-F238E27FC236}">
                <a16:creationId xmlns:a16="http://schemas.microsoft.com/office/drawing/2014/main" id="{B91C2936-1D32-4337-9883-2503811B56ED}"/>
              </a:ext>
            </a:extLst>
          </p:cNvPr>
          <p:cNvPicPr>
            <a:picLocks noChangeAspect="1"/>
          </p:cNvPicPr>
          <p:nvPr/>
        </p:nvPicPr>
        <p:blipFill>
          <a:blip r:embed="rId4" cstate="print"/>
          <a:stretch>
            <a:fillRect/>
          </a:stretch>
        </p:blipFill>
        <p:spPr>
          <a:xfrm>
            <a:off x="108284" y="399578"/>
            <a:ext cx="6114238" cy="6058844"/>
          </a:xfrm>
          <a:prstGeom prst="rect">
            <a:avLst/>
          </a:prstGeom>
        </p:spPr>
      </p:pic>
    </p:spTree>
    <p:extLst>
      <p:ext uri="{BB962C8B-B14F-4D97-AF65-F5344CB8AC3E}">
        <p14:creationId xmlns:p14="http://schemas.microsoft.com/office/powerpoint/2010/main" val="1725412388"/>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ṥļïḋé">
            <a:extLst>
              <a:ext uri="{FF2B5EF4-FFF2-40B4-BE49-F238E27FC236}">
                <a16:creationId xmlns:a16="http://schemas.microsoft.com/office/drawing/2014/main" id="{CDE7FDDC-0758-497B-949B-4127220CFEC2}"/>
              </a:ext>
            </a:extLst>
          </p:cNvPr>
          <p:cNvSpPr/>
          <p:nvPr/>
        </p:nvSpPr>
        <p:spPr>
          <a:xfrm>
            <a:off x="979317" y="185890"/>
            <a:ext cx="10233366" cy="1569660"/>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sz="3200" b="1" dirty="0">
                <a:solidFill>
                  <a:schemeClr val="bg1">
                    <a:lumMod val="65000"/>
                  </a:schemeClr>
                </a:solidFill>
                <a:latin typeface="+mj-lt"/>
              </a:rPr>
              <a:t>Liberium Package - Best Value $755 </a:t>
            </a:r>
            <a:br>
              <a:rPr lang="en-US" sz="3200" b="1" dirty="0">
                <a:solidFill>
                  <a:schemeClr val="bg1">
                    <a:lumMod val="65000"/>
                  </a:schemeClr>
                </a:solidFill>
                <a:latin typeface="+mj-lt"/>
              </a:rPr>
            </a:br>
            <a:r>
              <a:rPr lang="en-US" sz="3200" b="1" dirty="0">
                <a:solidFill>
                  <a:schemeClr val="bg1">
                    <a:lumMod val="65000"/>
                  </a:schemeClr>
                </a:solidFill>
                <a:latin typeface="+mj-lt"/>
              </a:rPr>
              <a:t>1140 trades</a:t>
            </a:r>
            <a:br>
              <a:rPr lang="en-US" sz="3200" b="1" dirty="0">
                <a:solidFill>
                  <a:schemeClr val="bg1">
                    <a:lumMod val="65000"/>
                  </a:schemeClr>
                </a:solidFill>
                <a:latin typeface="+mj-lt"/>
              </a:rPr>
            </a:br>
            <a:r>
              <a:rPr lang="en-US" sz="3200" b="1" dirty="0">
                <a:solidFill>
                  <a:schemeClr val="bg1">
                    <a:lumMod val="65000"/>
                  </a:schemeClr>
                </a:solidFill>
                <a:latin typeface="+mj-lt"/>
              </a:rPr>
              <a:t>Direct and Indirect Commissions</a:t>
            </a:r>
            <a:endParaRPr lang="en-US" sz="3600" b="1" dirty="0">
              <a:solidFill>
                <a:schemeClr val="bg1">
                  <a:lumMod val="65000"/>
                </a:schemeClr>
              </a:solidFill>
              <a:latin typeface="+mj-lt"/>
            </a:endParaRPr>
          </a:p>
        </p:txBody>
      </p:sp>
      <p:pic>
        <p:nvPicPr>
          <p:cNvPr id="52" name="图片 51">
            <a:extLst>
              <a:ext uri="{FF2B5EF4-FFF2-40B4-BE49-F238E27FC236}">
                <a16:creationId xmlns:a16="http://schemas.microsoft.com/office/drawing/2014/main" id="{DC68FA64-84BA-4335-967A-4C4302824C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2861" y="3726120"/>
            <a:ext cx="2836741" cy="2608490"/>
          </a:xfrm>
          <a:prstGeom prst="rect">
            <a:avLst/>
          </a:prstGeom>
        </p:spPr>
      </p:pic>
      <p:grpSp>
        <p:nvGrpSpPr>
          <p:cNvPr id="2" name="组合 52">
            <a:extLst>
              <a:ext uri="{FF2B5EF4-FFF2-40B4-BE49-F238E27FC236}">
                <a16:creationId xmlns:a16="http://schemas.microsoft.com/office/drawing/2014/main" id="{3CB94AB9-5D29-4A0F-86CF-DDAC04A4699F}"/>
              </a:ext>
            </a:extLst>
          </p:cNvPr>
          <p:cNvGrpSpPr/>
          <p:nvPr/>
        </p:nvGrpSpPr>
        <p:grpSpPr>
          <a:xfrm>
            <a:off x="1082040" y="2748504"/>
            <a:ext cx="5013960" cy="3586107"/>
            <a:chOff x="1783080" y="518160"/>
            <a:chExt cx="9418320" cy="5643880"/>
          </a:xfrm>
        </p:grpSpPr>
        <p:cxnSp>
          <p:nvCxnSpPr>
            <p:cNvPr id="54" name="直接连接符 53">
              <a:extLst>
                <a:ext uri="{FF2B5EF4-FFF2-40B4-BE49-F238E27FC236}">
                  <a16:creationId xmlns:a16="http://schemas.microsoft.com/office/drawing/2014/main" id="{218648C1-3CE3-4B8E-A9FD-B229FBD8BF58}"/>
                </a:ext>
              </a:extLst>
            </p:cNvPr>
            <p:cNvCxnSpPr/>
            <p:nvPr/>
          </p:nvCxnSpPr>
          <p:spPr>
            <a:xfrm>
              <a:off x="1783080" y="518160"/>
              <a:ext cx="9387840" cy="0"/>
            </a:xfrm>
            <a:prstGeom prst="line">
              <a:avLst/>
            </a:prstGeom>
            <a:noFill/>
            <a:ln w="38100" cap="rnd" cmpd="sng" algn="ctr">
              <a:solidFill>
                <a:schemeClr val="tx2"/>
              </a:solidFill>
              <a:prstDash val="solid"/>
              <a:round/>
            </a:ln>
            <a:effectLst/>
          </p:spPr>
        </p:cxnSp>
        <p:cxnSp>
          <p:nvCxnSpPr>
            <p:cNvPr id="55" name="直接连接符 54">
              <a:extLst>
                <a:ext uri="{FF2B5EF4-FFF2-40B4-BE49-F238E27FC236}">
                  <a16:creationId xmlns:a16="http://schemas.microsoft.com/office/drawing/2014/main" id="{64F0976E-E230-4DC3-ACA5-F1B9557D6A01}"/>
                </a:ext>
              </a:extLst>
            </p:cNvPr>
            <p:cNvCxnSpPr/>
            <p:nvPr/>
          </p:nvCxnSpPr>
          <p:spPr>
            <a:xfrm>
              <a:off x="11201400" y="523240"/>
              <a:ext cx="0" cy="5638800"/>
            </a:xfrm>
            <a:prstGeom prst="line">
              <a:avLst/>
            </a:prstGeom>
            <a:noFill/>
            <a:ln w="38100" cap="rnd" cmpd="sng" algn="ctr">
              <a:solidFill>
                <a:schemeClr val="tx2"/>
              </a:solidFill>
              <a:prstDash val="solid"/>
              <a:round/>
            </a:ln>
            <a:effectLst/>
          </p:spPr>
        </p:cxnSp>
        <p:cxnSp>
          <p:nvCxnSpPr>
            <p:cNvPr id="56" name="直接连接符 55">
              <a:extLst>
                <a:ext uri="{FF2B5EF4-FFF2-40B4-BE49-F238E27FC236}">
                  <a16:creationId xmlns:a16="http://schemas.microsoft.com/office/drawing/2014/main" id="{2C409739-001D-4DA0-B3A9-32A8F1CE8806}"/>
                </a:ext>
              </a:extLst>
            </p:cNvPr>
            <p:cNvCxnSpPr>
              <a:cxnSpLocks/>
            </p:cNvCxnSpPr>
            <p:nvPr/>
          </p:nvCxnSpPr>
          <p:spPr>
            <a:xfrm flipH="1">
              <a:off x="3947160" y="6162040"/>
              <a:ext cx="7254240" cy="0"/>
            </a:xfrm>
            <a:prstGeom prst="line">
              <a:avLst/>
            </a:prstGeom>
            <a:noFill/>
            <a:ln w="38100" cap="rnd" cmpd="sng" algn="ctr">
              <a:solidFill>
                <a:schemeClr val="tx2"/>
              </a:solidFill>
              <a:prstDash val="solid"/>
              <a:round/>
            </a:ln>
            <a:effectLst/>
          </p:spPr>
        </p:cxnSp>
        <p:cxnSp>
          <p:nvCxnSpPr>
            <p:cNvPr id="57" name="直接连接符 56">
              <a:extLst>
                <a:ext uri="{FF2B5EF4-FFF2-40B4-BE49-F238E27FC236}">
                  <a16:creationId xmlns:a16="http://schemas.microsoft.com/office/drawing/2014/main" id="{33EFAF99-D17D-4221-BB4C-376A637E5C78}"/>
                </a:ext>
              </a:extLst>
            </p:cNvPr>
            <p:cNvCxnSpPr>
              <a:cxnSpLocks/>
            </p:cNvCxnSpPr>
            <p:nvPr/>
          </p:nvCxnSpPr>
          <p:spPr>
            <a:xfrm>
              <a:off x="1783080" y="523240"/>
              <a:ext cx="0" cy="816430"/>
            </a:xfrm>
            <a:prstGeom prst="line">
              <a:avLst/>
            </a:prstGeom>
            <a:noFill/>
            <a:ln w="38100" cap="rnd" cmpd="sng" algn="ctr">
              <a:solidFill>
                <a:schemeClr val="tx2"/>
              </a:solidFill>
              <a:prstDash val="solid"/>
              <a:round/>
            </a:ln>
            <a:effectLst/>
          </p:spPr>
        </p:cxnSp>
      </p:grpSp>
      <p:sp>
        <p:nvSpPr>
          <p:cNvPr id="59" name="矩形 58">
            <a:extLst>
              <a:ext uri="{FF2B5EF4-FFF2-40B4-BE49-F238E27FC236}">
                <a16:creationId xmlns:a16="http://schemas.microsoft.com/office/drawing/2014/main" id="{9C38058E-D764-4573-B0C8-3C29545CE123}"/>
              </a:ext>
            </a:extLst>
          </p:cNvPr>
          <p:cNvSpPr/>
          <p:nvPr/>
        </p:nvSpPr>
        <p:spPr>
          <a:xfrm>
            <a:off x="2418316" y="2991951"/>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62" name="图片 61">
            <a:extLst>
              <a:ext uri="{FF2B5EF4-FFF2-40B4-BE49-F238E27FC236}">
                <a16:creationId xmlns:a16="http://schemas.microsoft.com/office/drawing/2014/main" id="{AC4C573E-8BE3-4483-B8DF-4E9113603C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26183" y="3251901"/>
            <a:ext cx="3245444" cy="3418281"/>
          </a:xfrm>
          <a:prstGeom prst="rect">
            <a:avLst/>
          </a:prstGeom>
        </p:spPr>
      </p:pic>
      <p:grpSp>
        <p:nvGrpSpPr>
          <p:cNvPr id="3" name="组合 62">
            <a:extLst>
              <a:ext uri="{FF2B5EF4-FFF2-40B4-BE49-F238E27FC236}">
                <a16:creationId xmlns:a16="http://schemas.microsoft.com/office/drawing/2014/main" id="{B53A3B14-EE9F-482E-B80A-1C5BA09BB9A7}"/>
              </a:ext>
            </a:extLst>
          </p:cNvPr>
          <p:cNvGrpSpPr/>
          <p:nvPr/>
        </p:nvGrpSpPr>
        <p:grpSpPr>
          <a:xfrm>
            <a:off x="6692225" y="2726751"/>
            <a:ext cx="5013960" cy="3607860"/>
            <a:chOff x="1783080" y="518160"/>
            <a:chExt cx="9418320" cy="5643880"/>
          </a:xfrm>
        </p:grpSpPr>
        <p:cxnSp>
          <p:nvCxnSpPr>
            <p:cNvPr id="64" name="直接连接符 63">
              <a:extLst>
                <a:ext uri="{FF2B5EF4-FFF2-40B4-BE49-F238E27FC236}">
                  <a16:creationId xmlns:a16="http://schemas.microsoft.com/office/drawing/2014/main" id="{11A6F820-0957-4C97-A7F5-3C4EF986E711}"/>
                </a:ext>
              </a:extLst>
            </p:cNvPr>
            <p:cNvCxnSpPr/>
            <p:nvPr/>
          </p:nvCxnSpPr>
          <p:spPr>
            <a:xfrm>
              <a:off x="1783080" y="518160"/>
              <a:ext cx="9387840" cy="0"/>
            </a:xfrm>
            <a:prstGeom prst="line">
              <a:avLst/>
            </a:prstGeom>
            <a:noFill/>
            <a:ln w="38100" cap="rnd" cmpd="sng" algn="ctr">
              <a:solidFill>
                <a:schemeClr val="tx2"/>
              </a:solidFill>
              <a:prstDash val="solid"/>
              <a:round/>
            </a:ln>
            <a:effectLst/>
          </p:spPr>
        </p:cxnSp>
        <p:cxnSp>
          <p:nvCxnSpPr>
            <p:cNvPr id="65" name="直接连接符 64">
              <a:extLst>
                <a:ext uri="{FF2B5EF4-FFF2-40B4-BE49-F238E27FC236}">
                  <a16:creationId xmlns:a16="http://schemas.microsoft.com/office/drawing/2014/main" id="{9F39A09F-CF2F-486A-9A5C-E52615706925}"/>
                </a:ext>
              </a:extLst>
            </p:cNvPr>
            <p:cNvCxnSpPr/>
            <p:nvPr/>
          </p:nvCxnSpPr>
          <p:spPr>
            <a:xfrm>
              <a:off x="11201400" y="523240"/>
              <a:ext cx="0" cy="5638800"/>
            </a:xfrm>
            <a:prstGeom prst="line">
              <a:avLst/>
            </a:prstGeom>
            <a:noFill/>
            <a:ln w="38100" cap="rnd" cmpd="sng" algn="ctr">
              <a:solidFill>
                <a:schemeClr val="tx2"/>
              </a:solidFill>
              <a:prstDash val="solid"/>
              <a:round/>
            </a:ln>
            <a:effectLst/>
          </p:spPr>
        </p:cxnSp>
        <p:cxnSp>
          <p:nvCxnSpPr>
            <p:cNvPr id="66" name="直接连接符 65">
              <a:extLst>
                <a:ext uri="{FF2B5EF4-FFF2-40B4-BE49-F238E27FC236}">
                  <a16:creationId xmlns:a16="http://schemas.microsoft.com/office/drawing/2014/main" id="{84B65150-9005-4322-9B08-AAF967A19009}"/>
                </a:ext>
              </a:extLst>
            </p:cNvPr>
            <p:cNvCxnSpPr>
              <a:cxnSpLocks/>
            </p:cNvCxnSpPr>
            <p:nvPr/>
          </p:nvCxnSpPr>
          <p:spPr>
            <a:xfrm flipH="1">
              <a:off x="3947160" y="6162040"/>
              <a:ext cx="7254240" cy="0"/>
            </a:xfrm>
            <a:prstGeom prst="line">
              <a:avLst/>
            </a:prstGeom>
            <a:noFill/>
            <a:ln w="38100" cap="rnd" cmpd="sng" algn="ctr">
              <a:solidFill>
                <a:schemeClr val="tx2"/>
              </a:solidFill>
              <a:prstDash val="solid"/>
              <a:round/>
            </a:ln>
            <a:effectLst/>
          </p:spPr>
        </p:cxnSp>
        <p:cxnSp>
          <p:nvCxnSpPr>
            <p:cNvPr id="67" name="直接连接符 66">
              <a:extLst>
                <a:ext uri="{FF2B5EF4-FFF2-40B4-BE49-F238E27FC236}">
                  <a16:creationId xmlns:a16="http://schemas.microsoft.com/office/drawing/2014/main" id="{109BEA22-F0B7-44A7-BE22-5080817D66D9}"/>
                </a:ext>
              </a:extLst>
            </p:cNvPr>
            <p:cNvCxnSpPr>
              <a:cxnSpLocks/>
            </p:cNvCxnSpPr>
            <p:nvPr/>
          </p:nvCxnSpPr>
          <p:spPr>
            <a:xfrm>
              <a:off x="1783080" y="523240"/>
              <a:ext cx="0" cy="816430"/>
            </a:xfrm>
            <a:prstGeom prst="line">
              <a:avLst/>
            </a:prstGeom>
            <a:noFill/>
            <a:ln w="38100" cap="rnd" cmpd="sng" algn="ctr">
              <a:solidFill>
                <a:schemeClr val="tx2"/>
              </a:solidFill>
              <a:prstDash val="solid"/>
              <a:round/>
            </a:ln>
            <a:effectLst/>
          </p:spPr>
        </p:cxnSp>
      </p:grpSp>
      <p:sp>
        <p:nvSpPr>
          <p:cNvPr id="69" name="矩形 68">
            <a:extLst>
              <a:ext uri="{FF2B5EF4-FFF2-40B4-BE49-F238E27FC236}">
                <a16:creationId xmlns:a16="http://schemas.microsoft.com/office/drawing/2014/main" id="{DAB550E6-FC0B-4BE6-B003-D4F65C936C92}"/>
              </a:ext>
            </a:extLst>
          </p:cNvPr>
          <p:cNvSpPr/>
          <p:nvPr/>
        </p:nvSpPr>
        <p:spPr>
          <a:xfrm>
            <a:off x="8234131" y="3006842"/>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 name="矩形 58">
            <a:extLst>
              <a:ext uri="{FF2B5EF4-FFF2-40B4-BE49-F238E27FC236}">
                <a16:creationId xmlns:a16="http://schemas.microsoft.com/office/drawing/2014/main" id="{96F5428D-8DF3-4930-AAA8-047264007B37}"/>
              </a:ext>
            </a:extLst>
          </p:cNvPr>
          <p:cNvSpPr/>
          <p:nvPr/>
        </p:nvSpPr>
        <p:spPr>
          <a:xfrm>
            <a:off x="2432774" y="365499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 name="矩形 58">
            <a:extLst>
              <a:ext uri="{FF2B5EF4-FFF2-40B4-BE49-F238E27FC236}">
                <a16:creationId xmlns:a16="http://schemas.microsoft.com/office/drawing/2014/main" id="{CD2857A2-5E2F-4C85-95B8-9F48057DB732}"/>
              </a:ext>
            </a:extLst>
          </p:cNvPr>
          <p:cNvSpPr/>
          <p:nvPr/>
        </p:nvSpPr>
        <p:spPr>
          <a:xfrm>
            <a:off x="2418316" y="433178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 name="矩形 58">
            <a:extLst>
              <a:ext uri="{FF2B5EF4-FFF2-40B4-BE49-F238E27FC236}">
                <a16:creationId xmlns:a16="http://schemas.microsoft.com/office/drawing/2014/main" id="{CA343162-0A88-42C8-A487-83DB0EFA6968}"/>
              </a:ext>
            </a:extLst>
          </p:cNvPr>
          <p:cNvSpPr/>
          <p:nvPr/>
        </p:nvSpPr>
        <p:spPr>
          <a:xfrm>
            <a:off x="2418316" y="5016016"/>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 name="矩形 58">
            <a:extLst>
              <a:ext uri="{FF2B5EF4-FFF2-40B4-BE49-F238E27FC236}">
                <a16:creationId xmlns:a16="http://schemas.microsoft.com/office/drawing/2014/main" id="{B5896FB0-3288-4067-88D9-AECFDB189177}"/>
              </a:ext>
            </a:extLst>
          </p:cNvPr>
          <p:cNvSpPr/>
          <p:nvPr/>
        </p:nvSpPr>
        <p:spPr>
          <a:xfrm>
            <a:off x="2418316" y="5675313"/>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 name="矩形 68">
            <a:extLst>
              <a:ext uri="{FF2B5EF4-FFF2-40B4-BE49-F238E27FC236}">
                <a16:creationId xmlns:a16="http://schemas.microsoft.com/office/drawing/2014/main" id="{2A569BE9-926F-41E7-9DC8-C92DABC27473}"/>
              </a:ext>
            </a:extLst>
          </p:cNvPr>
          <p:cNvSpPr/>
          <p:nvPr/>
        </p:nvSpPr>
        <p:spPr>
          <a:xfrm>
            <a:off x="8255785" y="3654964"/>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 name="矩形 68">
            <a:extLst>
              <a:ext uri="{FF2B5EF4-FFF2-40B4-BE49-F238E27FC236}">
                <a16:creationId xmlns:a16="http://schemas.microsoft.com/office/drawing/2014/main" id="{97A490CB-9CBB-4373-A880-BE5549CA1926}"/>
              </a:ext>
            </a:extLst>
          </p:cNvPr>
          <p:cNvSpPr/>
          <p:nvPr/>
        </p:nvSpPr>
        <p:spPr>
          <a:xfrm>
            <a:off x="8265291" y="430830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 name="矩形 68">
            <a:extLst>
              <a:ext uri="{FF2B5EF4-FFF2-40B4-BE49-F238E27FC236}">
                <a16:creationId xmlns:a16="http://schemas.microsoft.com/office/drawing/2014/main" id="{CA318455-4B4F-4AF5-A08E-89EFF20AF3E2}"/>
              </a:ext>
            </a:extLst>
          </p:cNvPr>
          <p:cNvSpPr/>
          <p:nvPr/>
        </p:nvSpPr>
        <p:spPr>
          <a:xfrm>
            <a:off x="8255785" y="5016016"/>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8" name="矩形 68">
            <a:extLst>
              <a:ext uri="{FF2B5EF4-FFF2-40B4-BE49-F238E27FC236}">
                <a16:creationId xmlns:a16="http://schemas.microsoft.com/office/drawing/2014/main" id="{C856D6F9-87EF-497B-98D7-6444987ADC8B}"/>
              </a:ext>
            </a:extLst>
          </p:cNvPr>
          <p:cNvSpPr/>
          <p:nvPr/>
        </p:nvSpPr>
        <p:spPr>
          <a:xfrm>
            <a:off x="8265291" y="5675312"/>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1" name="Rectangle 60"/>
          <p:cNvSpPr/>
          <p:nvPr/>
        </p:nvSpPr>
        <p:spPr>
          <a:xfrm>
            <a:off x="2468710" y="3032667"/>
            <a:ext cx="1954445" cy="369332"/>
          </a:xfrm>
          <a:prstGeom prst="rect">
            <a:avLst/>
          </a:prstGeom>
        </p:spPr>
        <p:txBody>
          <a:bodyPr wrap="none">
            <a:spAutoFit/>
          </a:bodyPr>
          <a:lstStyle/>
          <a:p>
            <a:pPr algn="ctr" defTabSz="914400">
              <a:defRPr/>
            </a:pPr>
            <a:r>
              <a:rPr lang="en-US" dirty="0"/>
              <a:t>1</a:t>
            </a:r>
            <a:r>
              <a:rPr lang="en-US" baseline="30000" dirty="0"/>
              <a:t>st</a:t>
            </a:r>
            <a:r>
              <a:rPr lang="en-US" dirty="0"/>
              <a:t> (Direct)      </a:t>
            </a:r>
            <a:r>
              <a:rPr lang="en-US" b="1" dirty="0"/>
              <a:t>$240</a:t>
            </a:r>
            <a:endParaRPr lang="en-US" dirty="0"/>
          </a:p>
        </p:txBody>
      </p:sp>
      <p:sp>
        <p:nvSpPr>
          <p:cNvPr id="71" name="Rectangle 70"/>
          <p:cNvSpPr/>
          <p:nvPr/>
        </p:nvSpPr>
        <p:spPr>
          <a:xfrm>
            <a:off x="2489537" y="3710000"/>
            <a:ext cx="2031325" cy="369332"/>
          </a:xfrm>
          <a:prstGeom prst="rect">
            <a:avLst/>
          </a:prstGeom>
        </p:spPr>
        <p:txBody>
          <a:bodyPr wrap="none">
            <a:spAutoFit/>
          </a:bodyPr>
          <a:lstStyle/>
          <a:p>
            <a:pPr algn="ctr" defTabSz="914400">
              <a:defRPr/>
            </a:pPr>
            <a:r>
              <a:rPr lang="en-US" dirty="0"/>
              <a:t>2</a:t>
            </a:r>
            <a:r>
              <a:rPr lang="en-US" baseline="30000" dirty="0"/>
              <a:t>nd</a:t>
            </a:r>
            <a:r>
              <a:rPr lang="en-US" dirty="0"/>
              <a:t> Level        </a:t>
            </a:r>
            <a:r>
              <a:rPr lang="en-US" b="1" dirty="0"/>
              <a:t>$60</a:t>
            </a:r>
            <a:r>
              <a:rPr lang="en-US" dirty="0"/>
              <a:t>	</a:t>
            </a:r>
          </a:p>
        </p:txBody>
      </p:sp>
      <p:sp>
        <p:nvSpPr>
          <p:cNvPr id="72" name="Rectangle 71"/>
          <p:cNvSpPr/>
          <p:nvPr/>
        </p:nvSpPr>
        <p:spPr>
          <a:xfrm>
            <a:off x="2489537" y="4370401"/>
            <a:ext cx="2031325" cy="369332"/>
          </a:xfrm>
          <a:prstGeom prst="rect">
            <a:avLst/>
          </a:prstGeom>
        </p:spPr>
        <p:txBody>
          <a:bodyPr wrap="none">
            <a:spAutoFit/>
          </a:bodyPr>
          <a:lstStyle/>
          <a:p>
            <a:pPr algn="ctr" defTabSz="914400">
              <a:defRPr/>
            </a:pPr>
            <a:r>
              <a:rPr lang="en-US" dirty="0"/>
              <a:t>3</a:t>
            </a:r>
            <a:r>
              <a:rPr lang="en-US" baseline="30000" dirty="0"/>
              <a:t>rd</a:t>
            </a:r>
            <a:r>
              <a:rPr lang="en-US" dirty="0"/>
              <a:t> Level         </a:t>
            </a:r>
            <a:r>
              <a:rPr lang="en-US" b="1" dirty="0"/>
              <a:t>$40</a:t>
            </a:r>
            <a:r>
              <a:rPr lang="en-US" dirty="0"/>
              <a:t>	</a:t>
            </a:r>
          </a:p>
        </p:txBody>
      </p:sp>
      <p:sp>
        <p:nvSpPr>
          <p:cNvPr id="73" name="Rectangle 72"/>
          <p:cNvSpPr/>
          <p:nvPr/>
        </p:nvSpPr>
        <p:spPr>
          <a:xfrm>
            <a:off x="2481070" y="5064668"/>
            <a:ext cx="2031325" cy="369332"/>
          </a:xfrm>
          <a:prstGeom prst="rect">
            <a:avLst/>
          </a:prstGeom>
        </p:spPr>
        <p:txBody>
          <a:bodyPr wrap="none">
            <a:spAutoFit/>
          </a:bodyPr>
          <a:lstStyle/>
          <a:p>
            <a:pPr algn="ctr" defTabSz="914400">
              <a:defRPr/>
            </a:pPr>
            <a:r>
              <a:rPr lang="en-US" dirty="0"/>
              <a:t>4</a:t>
            </a:r>
            <a:r>
              <a:rPr lang="en-US" baseline="30000" dirty="0"/>
              <a:t>th</a:t>
            </a:r>
            <a:r>
              <a:rPr lang="en-US" dirty="0"/>
              <a:t> Level         </a:t>
            </a:r>
            <a:r>
              <a:rPr lang="en-US" b="1" dirty="0"/>
              <a:t>$20</a:t>
            </a:r>
            <a:r>
              <a:rPr lang="en-US" dirty="0"/>
              <a:t>	</a:t>
            </a:r>
          </a:p>
        </p:txBody>
      </p:sp>
      <p:sp>
        <p:nvSpPr>
          <p:cNvPr id="74" name="Rectangle 73"/>
          <p:cNvSpPr/>
          <p:nvPr/>
        </p:nvSpPr>
        <p:spPr>
          <a:xfrm>
            <a:off x="2481071" y="5708134"/>
            <a:ext cx="2031325" cy="369332"/>
          </a:xfrm>
          <a:prstGeom prst="rect">
            <a:avLst/>
          </a:prstGeom>
        </p:spPr>
        <p:txBody>
          <a:bodyPr wrap="none">
            <a:spAutoFit/>
          </a:bodyPr>
          <a:lstStyle/>
          <a:p>
            <a:pPr algn="ctr" defTabSz="914400">
              <a:defRPr/>
            </a:pPr>
            <a:r>
              <a:rPr lang="en-US" dirty="0"/>
              <a:t>5</a:t>
            </a:r>
            <a:r>
              <a:rPr lang="en-US" baseline="30000" dirty="0"/>
              <a:t>th</a:t>
            </a:r>
            <a:r>
              <a:rPr lang="en-US" dirty="0"/>
              <a:t> Level         </a:t>
            </a:r>
            <a:r>
              <a:rPr lang="en-US" b="1" dirty="0"/>
              <a:t>$40	</a:t>
            </a:r>
            <a:endParaRPr lang="en-US" dirty="0"/>
          </a:p>
        </p:txBody>
      </p:sp>
      <p:sp>
        <p:nvSpPr>
          <p:cNvPr id="75" name="Rectangle 74"/>
          <p:cNvSpPr/>
          <p:nvPr/>
        </p:nvSpPr>
        <p:spPr>
          <a:xfrm>
            <a:off x="8306137" y="3041134"/>
            <a:ext cx="2031325" cy="369332"/>
          </a:xfrm>
          <a:prstGeom prst="rect">
            <a:avLst/>
          </a:prstGeom>
        </p:spPr>
        <p:txBody>
          <a:bodyPr wrap="none">
            <a:spAutoFit/>
          </a:bodyPr>
          <a:lstStyle/>
          <a:p>
            <a:pPr algn="ctr" defTabSz="914400">
              <a:defRPr/>
            </a:pPr>
            <a:r>
              <a:rPr lang="en-US" dirty="0"/>
              <a:t>6</a:t>
            </a:r>
            <a:r>
              <a:rPr lang="en-US" baseline="30000" dirty="0"/>
              <a:t>th</a:t>
            </a:r>
            <a:r>
              <a:rPr lang="en-US" dirty="0"/>
              <a:t> Level        </a:t>
            </a:r>
            <a:r>
              <a:rPr lang="en-US" b="1" dirty="0"/>
              <a:t>$20</a:t>
            </a:r>
            <a:r>
              <a:rPr lang="en-US" dirty="0"/>
              <a:t>	</a:t>
            </a:r>
          </a:p>
        </p:txBody>
      </p:sp>
      <p:sp>
        <p:nvSpPr>
          <p:cNvPr id="76" name="Rectangle 75"/>
          <p:cNvSpPr/>
          <p:nvPr/>
        </p:nvSpPr>
        <p:spPr>
          <a:xfrm>
            <a:off x="8323070" y="3710001"/>
            <a:ext cx="2031325" cy="369332"/>
          </a:xfrm>
          <a:prstGeom prst="rect">
            <a:avLst/>
          </a:prstGeom>
        </p:spPr>
        <p:txBody>
          <a:bodyPr wrap="none">
            <a:spAutoFit/>
          </a:bodyPr>
          <a:lstStyle/>
          <a:p>
            <a:pPr algn="ctr" defTabSz="914400">
              <a:defRPr/>
            </a:pPr>
            <a:r>
              <a:rPr lang="en-US" dirty="0"/>
              <a:t>7</a:t>
            </a:r>
            <a:r>
              <a:rPr lang="en-US" baseline="30000" dirty="0"/>
              <a:t>th</a:t>
            </a:r>
            <a:r>
              <a:rPr lang="en-US" dirty="0"/>
              <a:t> Level        </a:t>
            </a:r>
            <a:r>
              <a:rPr lang="en-US" b="1" dirty="0"/>
              <a:t>$16</a:t>
            </a:r>
            <a:r>
              <a:rPr lang="en-US" dirty="0"/>
              <a:t>	</a:t>
            </a:r>
          </a:p>
        </p:txBody>
      </p:sp>
      <p:sp>
        <p:nvSpPr>
          <p:cNvPr id="77" name="Rectangle 76"/>
          <p:cNvSpPr/>
          <p:nvPr/>
        </p:nvSpPr>
        <p:spPr>
          <a:xfrm>
            <a:off x="8340002" y="4345001"/>
            <a:ext cx="2031325" cy="369332"/>
          </a:xfrm>
          <a:prstGeom prst="rect">
            <a:avLst/>
          </a:prstGeom>
        </p:spPr>
        <p:txBody>
          <a:bodyPr wrap="none">
            <a:spAutoFit/>
          </a:bodyPr>
          <a:lstStyle/>
          <a:p>
            <a:pPr algn="ctr" defTabSz="914400">
              <a:defRPr/>
            </a:pPr>
            <a:r>
              <a:rPr lang="en-US" dirty="0"/>
              <a:t>8th – 10</a:t>
            </a:r>
            <a:r>
              <a:rPr lang="en-US" baseline="30000" dirty="0"/>
              <a:t>th</a:t>
            </a:r>
            <a:r>
              <a:rPr lang="en-US" dirty="0"/>
              <a:t>      </a:t>
            </a:r>
            <a:r>
              <a:rPr lang="en-US" b="1" dirty="0"/>
              <a:t>$12</a:t>
            </a:r>
            <a:r>
              <a:rPr lang="en-US" dirty="0"/>
              <a:t>	</a:t>
            </a:r>
          </a:p>
        </p:txBody>
      </p:sp>
      <p:sp>
        <p:nvSpPr>
          <p:cNvPr id="78" name="Rectangle 77"/>
          <p:cNvSpPr/>
          <p:nvPr/>
        </p:nvSpPr>
        <p:spPr>
          <a:xfrm>
            <a:off x="8323070" y="5073135"/>
            <a:ext cx="2031325" cy="369332"/>
          </a:xfrm>
          <a:prstGeom prst="rect">
            <a:avLst/>
          </a:prstGeom>
        </p:spPr>
        <p:txBody>
          <a:bodyPr wrap="none">
            <a:spAutoFit/>
          </a:bodyPr>
          <a:lstStyle/>
          <a:p>
            <a:pPr algn="ctr" defTabSz="914400">
              <a:defRPr/>
            </a:pPr>
            <a:r>
              <a:rPr lang="en-US" dirty="0"/>
              <a:t>11</a:t>
            </a:r>
            <a:r>
              <a:rPr lang="en-US" baseline="30000" dirty="0"/>
              <a:t>th</a:t>
            </a:r>
            <a:r>
              <a:rPr lang="en-US" dirty="0"/>
              <a:t> – 14</a:t>
            </a:r>
            <a:r>
              <a:rPr lang="en-US" baseline="30000" dirty="0"/>
              <a:t>th</a:t>
            </a:r>
            <a:r>
              <a:rPr lang="en-US" dirty="0"/>
              <a:t>     </a:t>
            </a:r>
            <a:r>
              <a:rPr lang="en-US" b="1" dirty="0"/>
              <a:t>$8</a:t>
            </a:r>
            <a:r>
              <a:rPr lang="en-US" dirty="0"/>
              <a:t>	</a:t>
            </a:r>
          </a:p>
        </p:txBody>
      </p:sp>
      <p:sp>
        <p:nvSpPr>
          <p:cNvPr id="79" name="Rectangle 78"/>
          <p:cNvSpPr/>
          <p:nvPr/>
        </p:nvSpPr>
        <p:spPr>
          <a:xfrm>
            <a:off x="8331537" y="5708134"/>
            <a:ext cx="2031325" cy="369332"/>
          </a:xfrm>
          <a:prstGeom prst="rect">
            <a:avLst/>
          </a:prstGeom>
        </p:spPr>
        <p:txBody>
          <a:bodyPr wrap="none">
            <a:spAutoFit/>
          </a:bodyPr>
          <a:lstStyle/>
          <a:p>
            <a:pPr algn="ctr" defTabSz="914400">
              <a:defRPr/>
            </a:pPr>
            <a:r>
              <a:rPr lang="en-US" dirty="0"/>
              <a:t>15</a:t>
            </a:r>
            <a:r>
              <a:rPr lang="en-US" baseline="30000" dirty="0"/>
              <a:t>th</a:t>
            </a:r>
            <a:r>
              <a:rPr lang="en-US" dirty="0"/>
              <a:t> – 20</a:t>
            </a:r>
            <a:r>
              <a:rPr lang="en-US" baseline="30000" dirty="0"/>
              <a:t>th</a:t>
            </a:r>
            <a:r>
              <a:rPr lang="en-US" dirty="0"/>
              <a:t>     </a:t>
            </a:r>
            <a:r>
              <a:rPr lang="en-US" b="1" dirty="0"/>
              <a:t>$4</a:t>
            </a:r>
            <a:r>
              <a:rPr lang="en-US" dirty="0"/>
              <a:t>	</a:t>
            </a:r>
          </a:p>
        </p:txBody>
      </p:sp>
      <p:sp>
        <p:nvSpPr>
          <p:cNvPr id="37" name="21">
            <a:extLst>
              <a:ext uri="{FF2B5EF4-FFF2-40B4-BE49-F238E27FC236}">
                <a16:creationId xmlns:a16="http://schemas.microsoft.com/office/drawing/2014/main" id="{C62BB7C7-0ABA-4F69-88EB-C817824AE823}"/>
              </a:ext>
            </a:extLst>
          </p:cNvPr>
          <p:cNvSpPr/>
          <p:nvPr/>
        </p:nvSpPr>
        <p:spPr>
          <a:xfrm>
            <a:off x="1083733" y="1727767"/>
            <a:ext cx="10608734" cy="830997"/>
          </a:xfrm>
          <a:prstGeom prst="rect">
            <a:avLst/>
          </a:prstGeom>
        </p:spPr>
        <p:txBody>
          <a:bodyPr wrap="square">
            <a:spAutoFit/>
          </a:bodyPr>
          <a:lstStyle/>
          <a:p>
            <a:pPr algn="ctr" defTabSz="1219170" fontAlgn="base">
              <a:lnSpc>
                <a:spcPct val="150000"/>
              </a:lnSpc>
              <a:spcBef>
                <a:spcPct val="0"/>
              </a:spcBef>
              <a:spcAft>
                <a:spcPct val="0"/>
              </a:spcAft>
              <a:defRPr/>
            </a:pPr>
            <a:r>
              <a:rPr lang="en-US" sz="1600" dirty="0">
                <a:latin typeface="+mj-lt"/>
              </a:rPr>
              <a:t>You can have unlimited number of Personal Referrals. 1 paid referral will qualify you for Direct Referral commissions </a:t>
            </a:r>
            <a:br>
              <a:rPr lang="en-US" sz="1600" dirty="0">
                <a:latin typeface="+mj-lt"/>
              </a:rPr>
            </a:br>
            <a:r>
              <a:rPr lang="en-US" sz="1600" dirty="0">
                <a:latin typeface="+mj-lt"/>
              </a:rPr>
              <a:t>and Level 2 Indirect Referral commissions. Referring 3 customers qualifies you for ALL 20 LEVELS of referral commissions.</a:t>
            </a:r>
            <a:endParaRPr lang="zh-CN" altLang="en-US" sz="1100" kern="0" dirty="0">
              <a:solidFill>
                <a:sysClr val="windowText" lastClr="000000">
                  <a:lumMod val="50000"/>
                  <a:lumOff val="50000"/>
                </a:sysClr>
              </a:solidFill>
              <a:latin typeface="+mj-lt"/>
              <a:cs typeface="+mn-ea"/>
              <a:sym typeface="+mn-lt"/>
            </a:endParaRPr>
          </a:p>
        </p:txBody>
      </p:sp>
    </p:spTree>
    <p:extLst>
      <p:ext uri="{BB962C8B-B14F-4D97-AF65-F5344CB8AC3E}">
        <p14:creationId xmlns:p14="http://schemas.microsoft.com/office/powerpoint/2010/main" val="1162013661"/>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ṥļïḋé">
            <a:extLst>
              <a:ext uri="{FF2B5EF4-FFF2-40B4-BE49-F238E27FC236}">
                <a16:creationId xmlns:a16="http://schemas.microsoft.com/office/drawing/2014/main" id="{CDE7FDDC-0758-497B-949B-4127220CFEC2}"/>
              </a:ext>
            </a:extLst>
          </p:cNvPr>
          <p:cNvSpPr/>
          <p:nvPr/>
        </p:nvSpPr>
        <p:spPr>
          <a:xfrm>
            <a:off x="979317" y="185890"/>
            <a:ext cx="10233366" cy="1569660"/>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sz="3200" b="1" dirty="0">
                <a:solidFill>
                  <a:schemeClr val="bg1">
                    <a:lumMod val="65000"/>
                  </a:schemeClr>
                </a:solidFill>
                <a:latin typeface="+mj-lt"/>
              </a:rPr>
              <a:t>Peace Package - $567</a:t>
            </a:r>
            <a:br>
              <a:rPr lang="en-US" sz="3200" b="1" dirty="0">
                <a:solidFill>
                  <a:schemeClr val="bg1">
                    <a:lumMod val="65000"/>
                  </a:schemeClr>
                </a:solidFill>
                <a:latin typeface="+mj-lt"/>
              </a:rPr>
            </a:br>
            <a:r>
              <a:rPr lang="en-US" sz="3200" b="1" dirty="0">
                <a:solidFill>
                  <a:schemeClr val="bg1">
                    <a:lumMod val="65000"/>
                  </a:schemeClr>
                </a:solidFill>
                <a:latin typeface="+mj-lt"/>
              </a:rPr>
              <a:t> 730 trades </a:t>
            </a:r>
            <a:br>
              <a:rPr lang="en-US" sz="3200" b="1" dirty="0">
                <a:solidFill>
                  <a:schemeClr val="bg1">
                    <a:lumMod val="65000"/>
                  </a:schemeClr>
                </a:solidFill>
                <a:latin typeface="+mj-lt"/>
              </a:rPr>
            </a:br>
            <a:r>
              <a:rPr lang="en-US" sz="3200" b="1" dirty="0">
                <a:solidFill>
                  <a:schemeClr val="bg1">
                    <a:lumMod val="65000"/>
                  </a:schemeClr>
                </a:solidFill>
                <a:latin typeface="+mj-lt"/>
              </a:rPr>
              <a:t>Direct and Indirect Commissions</a:t>
            </a:r>
            <a:endParaRPr lang="en-US" sz="3600" b="1" dirty="0">
              <a:solidFill>
                <a:schemeClr val="bg1">
                  <a:lumMod val="65000"/>
                </a:schemeClr>
              </a:solidFill>
              <a:latin typeface="+mj-lt"/>
            </a:endParaRPr>
          </a:p>
        </p:txBody>
      </p:sp>
      <p:pic>
        <p:nvPicPr>
          <p:cNvPr id="52" name="图片 51">
            <a:extLst>
              <a:ext uri="{FF2B5EF4-FFF2-40B4-BE49-F238E27FC236}">
                <a16:creationId xmlns:a16="http://schemas.microsoft.com/office/drawing/2014/main" id="{DC68FA64-84BA-4335-967A-4C4302824C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2861" y="3726120"/>
            <a:ext cx="2836741" cy="2608490"/>
          </a:xfrm>
          <a:prstGeom prst="rect">
            <a:avLst/>
          </a:prstGeom>
        </p:spPr>
      </p:pic>
      <p:grpSp>
        <p:nvGrpSpPr>
          <p:cNvPr id="2" name="组合 52">
            <a:extLst>
              <a:ext uri="{FF2B5EF4-FFF2-40B4-BE49-F238E27FC236}">
                <a16:creationId xmlns:a16="http://schemas.microsoft.com/office/drawing/2014/main" id="{3CB94AB9-5D29-4A0F-86CF-DDAC04A4699F}"/>
              </a:ext>
            </a:extLst>
          </p:cNvPr>
          <p:cNvGrpSpPr/>
          <p:nvPr/>
        </p:nvGrpSpPr>
        <p:grpSpPr>
          <a:xfrm>
            <a:off x="1082040" y="2748504"/>
            <a:ext cx="5013960" cy="3586107"/>
            <a:chOff x="1783080" y="518160"/>
            <a:chExt cx="9418320" cy="5643880"/>
          </a:xfrm>
        </p:grpSpPr>
        <p:cxnSp>
          <p:nvCxnSpPr>
            <p:cNvPr id="54" name="直接连接符 53">
              <a:extLst>
                <a:ext uri="{FF2B5EF4-FFF2-40B4-BE49-F238E27FC236}">
                  <a16:creationId xmlns:a16="http://schemas.microsoft.com/office/drawing/2014/main" id="{218648C1-3CE3-4B8E-A9FD-B229FBD8BF58}"/>
                </a:ext>
              </a:extLst>
            </p:cNvPr>
            <p:cNvCxnSpPr/>
            <p:nvPr/>
          </p:nvCxnSpPr>
          <p:spPr>
            <a:xfrm>
              <a:off x="1783080" y="518160"/>
              <a:ext cx="9387840" cy="0"/>
            </a:xfrm>
            <a:prstGeom prst="line">
              <a:avLst/>
            </a:prstGeom>
            <a:noFill/>
            <a:ln w="38100" cap="rnd" cmpd="sng" algn="ctr">
              <a:solidFill>
                <a:schemeClr val="tx2"/>
              </a:solidFill>
              <a:prstDash val="solid"/>
              <a:round/>
            </a:ln>
            <a:effectLst/>
          </p:spPr>
        </p:cxnSp>
        <p:cxnSp>
          <p:nvCxnSpPr>
            <p:cNvPr id="55" name="直接连接符 54">
              <a:extLst>
                <a:ext uri="{FF2B5EF4-FFF2-40B4-BE49-F238E27FC236}">
                  <a16:creationId xmlns:a16="http://schemas.microsoft.com/office/drawing/2014/main" id="{64F0976E-E230-4DC3-ACA5-F1B9557D6A01}"/>
                </a:ext>
              </a:extLst>
            </p:cNvPr>
            <p:cNvCxnSpPr/>
            <p:nvPr/>
          </p:nvCxnSpPr>
          <p:spPr>
            <a:xfrm>
              <a:off x="11201400" y="523240"/>
              <a:ext cx="0" cy="5638800"/>
            </a:xfrm>
            <a:prstGeom prst="line">
              <a:avLst/>
            </a:prstGeom>
            <a:noFill/>
            <a:ln w="38100" cap="rnd" cmpd="sng" algn="ctr">
              <a:solidFill>
                <a:schemeClr val="tx2"/>
              </a:solidFill>
              <a:prstDash val="solid"/>
              <a:round/>
            </a:ln>
            <a:effectLst/>
          </p:spPr>
        </p:cxnSp>
        <p:cxnSp>
          <p:nvCxnSpPr>
            <p:cNvPr id="56" name="直接连接符 55">
              <a:extLst>
                <a:ext uri="{FF2B5EF4-FFF2-40B4-BE49-F238E27FC236}">
                  <a16:creationId xmlns:a16="http://schemas.microsoft.com/office/drawing/2014/main" id="{2C409739-001D-4DA0-B3A9-32A8F1CE8806}"/>
                </a:ext>
              </a:extLst>
            </p:cNvPr>
            <p:cNvCxnSpPr>
              <a:cxnSpLocks/>
            </p:cNvCxnSpPr>
            <p:nvPr/>
          </p:nvCxnSpPr>
          <p:spPr>
            <a:xfrm flipH="1">
              <a:off x="3947160" y="6162040"/>
              <a:ext cx="7254240" cy="0"/>
            </a:xfrm>
            <a:prstGeom prst="line">
              <a:avLst/>
            </a:prstGeom>
            <a:noFill/>
            <a:ln w="38100" cap="rnd" cmpd="sng" algn="ctr">
              <a:solidFill>
                <a:schemeClr val="tx2"/>
              </a:solidFill>
              <a:prstDash val="solid"/>
              <a:round/>
            </a:ln>
            <a:effectLst/>
          </p:spPr>
        </p:cxnSp>
        <p:cxnSp>
          <p:nvCxnSpPr>
            <p:cNvPr id="57" name="直接连接符 56">
              <a:extLst>
                <a:ext uri="{FF2B5EF4-FFF2-40B4-BE49-F238E27FC236}">
                  <a16:creationId xmlns:a16="http://schemas.microsoft.com/office/drawing/2014/main" id="{33EFAF99-D17D-4221-BB4C-376A637E5C78}"/>
                </a:ext>
              </a:extLst>
            </p:cNvPr>
            <p:cNvCxnSpPr>
              <a:cxnSpLocks/>
            </p:cNvCxnSpPr>
            <p:nvPr/>
          </p:nvCxnSpPr>
          <p:spPr>
            <a:xfrm>
              <a:off x="1783080" y="523240"/>
              <a:ext cx="0" cy="816430"/>
            </a:xfrm>
            <a:prstGeom prst="line">
              <a:avLst/>
            </a:prstGeom>
            <a:noFill/>
            <a:ln w="38100" cap="rnd" cmpd="sng" algn="ctr">
              <a:solidFill>
                <a:schemeClr val="tx2"/>
              </a:solidFill>
              <a:prstDash val="solid"/>
              <a:round/>
            </a:ln>
            <a:effectLst/>
          </p:spPr>
        </p:cxnSp>
      </p:grpSp>
      <p:sp>
        <p:nvSpPr>
          <p:cNvPr id="59" name="矩形 58">
            <a:extLst>
              <a:ext uri="{FF2B5EF4-FFF2-40B4-BE49-F238E27FC236}">
                <a16:creationId xmlns:a16="http://schemas.microsoft.com/office/drawing/2014/main" id="{9C38058E-D764-4573-B0C8-3C29545CE123}"/>
              </a:ext>
            </a:extLst>
          </p:cNvPr>
          <p:cNvSpPr/>
          <p:nvPr/>
        </p:nvSpPr>
        <p:spPr>
          <a:xfrm>
            <a:off x="2418316" y="2991951"/>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62" name="图片 61">
            <a:extLst>
              <a:ext uri="{FF2B5EF4-FFF2-40B4-BE49-F238E27FC236}">
                <a16:creationId xmlns:a16="http://schemas.microsoft.com/office/drawing/2014/main" id="{AC4C573E-8BE3-4483-B8DF-4E9113603C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26183" y="3251901"/>
            <a:ext cx="3245444" cy="3418281"/>
          </a:xfrm>
          <a:prstGeom prst="rect">
            <a:avLst/>
          </a:prstGeom>
        </p:spPr>
      </p:pic>
      <p:grpSp>
        <p:nvGrpSpPr>
          <p:cNvPr id="3" name="组合 62">
            <a:extLst>
              <a:ext uri="{FF2B5EF4-FFF2-40B4-BE49-F238E27FC236}">
                <a16:creationId xmlns:a16="http://schemas.microsoft.com/office/drawing/2014/main" id="{B53A3B14-EE9F-482E-B80A-1C5BA09BB9A7}"/>
              </a:ext>
            </a:extLst>
          </p:cNvPr>
          <p:cNvGrpSpPr/>
          <p:nvPr/>
        </p:nvGrpSpPr>
        <p:grpSpPr>
          <a:xfrm>
            <a:off x="6692225" y="2726751"/>
            <a:ext cx="5013960" cy="3607860"/>
            <a:chOff x="1783080" y="518160"/>
            <a:chExt cx="9418320" cy="5643880"/>
          </a:xfrm>
        </p:grpSpPr>
        <p:cxnSp>
          <p:nvCxnSpPr>
            <p:cNvPr id="64" name="直接连接符 63">
              <a:extLst>
                <a:ext uri="{FF2B5EF4-FFF2-40B4-BE49-F238E27FC236}">
                  <a16:creationId xmlns:a16="http://schemas.microsoft.com/office/drawing/2014/main" id="{11A6F820-0957-4C97-A7F5-3C4EF986E711}"/>
                </a:ext>
              </a:extLst>
            </p:cNvPr>
            <p:cNvCxnSpPr/>
            <p:nvPr/>
          </p:nvCxnSpPr>
          <p:spPr>
            <a:xfrm>
              <a:off x="1783080" y="518160"/>
              <a:ext cx="9387840" cy="0"/>
            </a:xfrm>
            <a:prstGeom prst="line">
              <a:avLst/>
            </a:prstGeom>
            <a:noFill/>
            <a:ln w="38100" cap="rnd" cmpd="sng" algn="ctr">
              <a:solidFill>
                <a:schemeClr val="tx2"/>
              </a:solidFill>
              <a:prstDash val="solid"/>
              <a:round/>
            </a:ln>
            <a:effectLst/>
          </p:spPr>
        </p:cxnSp>
        <p:cxnSp>
          <p:nvCxnSpPr>
            <p:cNvPr id="65" name="直接连接符 64">
              <a:extLst>
                <a:ext uri="{FF2B5EF4-FFF2-40B4-BE49-F238E27FC236}">
                  <a16:creationId xmlns:a16="http://schemas.microsoft.com/office/drawing/2014/main" id="{9F39A09F-CF2F-486A-9A5C-E52615706925}"/>
                </a:ext>
              </a:extLst>
            </p:cNvPr>
            <p:cNvCxnSpPr/>
            <p:nvPr/>
          </p:nvCxnSpPr>
          <p:spPr>
            <a:xfrm>
              <a:off x="11201400" y="523240"/>
              <a:ext cx="0" cy="5638800"/>
            </a:xfrm>
            <a:prstGeom prst="line">
              <a:avLst/>
            </a:prstGeom>
            <a:noFill/>
            <a:ln w="38100" cap="rnd" cmpd="sng" algn="ctr">
              <a:solidFill>
                <a:schemeClr val="tx2"/>
              </a:solidFill>
              <a:prstDash val="solid"/>
              <a:round/>
            </a:ln>
            <a:effectLst/>
          </p:spPr>
        </p:cxnSp>
        <p:cxnSp>
          <p:nvCxnSpPr>
            <p:cNvPr id="66" name="直接连接符 65">
              <a:extLst>
                <a:ext uri="{FF2B5EF4-FFF2-40B4-BE49-F238E27FC236}">
                  <a16:creationId xmlns:a16="http://schemas.microsoft.com/office/drawing/2014/main" id="{84B65150-9005-4322-9B08-AAF967A19009}"/>
                </a:ext>
              </a:extLst>
            </p:cNvPr>
            <p:cNvCxnSpPr>
              <a:cxnSpLocks/>
            </p:cNvCxnSpPr>
            <p:nvPr/>
          </p:nvCxnSpPr>
          <p:spPr>
            <a:xfrm flipH="1">
              <a:off x="3947160" y="6162040"/>
              <a:ext cx="7254240" cy="0"/>
            </a:xfrm>
            <a:prstGeom prst="line">
              <a:avLst/>
            </a:prstGeom>
            <a:noFill/>
            <a:ln w="38100" cap="rnd" cmpd="sng" algn="ctr">
              <a:solidFill>
                <a:schemeClr val="tx2"/>
              </a:solidFill>
              <a:prstDash val="solid"/>
              <a:round/>
            </a:ln>
            <a:effectLst/>
          </p:spPr>
        </p:cxnSp>
        <p:cxnSp>
          <p:nvCxnSpPr>
            <p:cNvPr id="67" name="直接连接符 66">
              <a:extLst>
                <a:ext uri="{FF2B5EF4-FFF2-40B4-BE49-F238E27FC236}">
                  <a16:creationId xmlns:a16="http://schemas.microsoft.com/office/drawing/2014/main" id="{109BEA22-F0B7-44A7-BE22-5080817D66D9}"/>
                </a:ext>
              </a:extLst>
            </p:cNvPr>
            <p:cNvCxnSpPr>
              <a:cxnSpLocks/>
            </p:cNvCxnSpPr>
            <p:nvPr/>
          </p:nvCxnSpPr>
          <p:spPr>
            <a:xfrm>
              <a:off x="1783080" y="523240"/>
              <a:ext cx="0" cy="816430"/>
            </a:xfrm>
            <a:prstGeom prst="line">
              <a:avLst/>
            </a:prstGeom>
            <a:noFill/>
            <a:ln w="38100" cap="rnd" cmpd="sng" algn="ctr">
              <a:solidFill>
                <a:schemeClr val="tx2"/>
              </a:solidFill>
              <a:prstDash val="solid"/>
              <a:round/>
            </a:ln>
            <a:effectLst/>
          </p:spPr>
        </p:cxnSp>
      </p:grpSp>
      <p:sp>
        <p:nvSpPr>
          <p:cNvPr id="69" name="矩形 68">
            <a:extLst>
              <a:ext uri="{FF2B5EF4-FFF2-40B4-BE49-F238E27FC236}">
                <a16:creationId xmlns:a16="http://schemas.microsoft.com/office/drawing/2014/main" id="{DAB550E6-FC0B-4BE6-B003-D4F65C936C92}"/>
              </a:ext>
            </a:extLst>
          </p:cNvPr>
          <p:cNvSpPr/>
          <p:nvPr/>
        </p:nvSpPr>
        <p:spPr>
          <a:xfrm>
            <a:off x="8234131" y="3006842"/>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 name="矩形 58">
            <a:extLst>
              <a:ext uri="{FF2B5EF4-FFF2-40B4-BE49-F238E27FC236}">
                <a16:creationId xmlns:a16="http://schemas.microsoft.com/office/drawing/2014/main" id="{96F5428D-8DF3-4930-AAA8-047264007B37}"/>
              </a:ext>
            </a:extLst>
          </p:cNvPr>
          <p:cNvSpPr/>
          <p:nvPr/>
        </p:nvSpPr>
        <p:spPr>
          <a:xfrm>
            <a:off x="2432774" y="365499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 name="矩形 58">
            <a:extLst>
              <a:ext uri="{FF2B5EF4-FFF2-40B4-BE49-F238E27FC236}">
                <a16:creationId xmlns:a16="http://schemas.microsoft.com/office/drawing/2014/main" id="{CD2857A2-5E2F-4C85-95B8-9F48057DB732}"/>
              </a:ext>
            </a:extLst>
          </p:cNvPr>
          <p:cNvSpPr/>
          <p:nvPr/>
        </p:nvSpPr>
        <p:spPr>
          <a:xfrm>
            <a:off x="2418316" y="433178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 name="矩形 58">
            <a:extLst>
              <a:ext uri="{FF2B5EF4-FFF2-40B4-BE49-F238E27FC236}">
                <a16:creationId xmlns:a16="http://schemas.microsoft.com/office/drawing/2014/main" id="{CA343162-0A88-42C8-A487-83DB0EFA6968}"/>
              </a:ext>
            </a:extLst>
          </p:cNvPr>
          <p:cNvSpPr/>
          <p:nvPr/>
        </p:nvSpPr>
        <p:spPr>
          <a:xfrm>
            <a:off x="2418316" y="5016016"/>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 name="矩形 58">
            <a:extLst>
              <a:ext uri="{FF2B5EF4-FFF2-40B4-BE49-F238E27FC236}">
                <a16:creationId xmlns:a16="http://schemas.microsoft.com/office/drawing/2014/main" id="{B5896FB0-3288-4067-88D9-AECFDB189177}"/>
              </a:ext>
            </a:extLst>
          </p:cNvPr>
          <p:cNvSpPr/>
          <p:nvPr/>
        </p:nvSpPr>
        <p:spPr>
          <a:xfrm>
            <a:off x="2418316" y="5675313"/>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 name="矩形 68">
            <a:extLst>
              <a:ext uri="{FF2B5EF4-FFF2-40B4-BE49-F238E27FC236}">
                <a16:creationId xmlns:a16="http://schemas.microsoft.com/office/drawing/2014/main" id="{2A569BE9-926F-41E7-9DC8-C92DABC27473}"/>
              </a:ext>
            </a:extLst>
          </p:cNvPr>
          <p:cNvSpPr/>
          <p:nvPr/>
        </p:nvSpPr>
        <p:spPr>
          <a:xfrm>
            <a:off x="8255785" y="3654964"/>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 name="矩形 68">
            <a:extLst>
              <a:ext uri="{FF2B5EF4-FFF2-40B4-BE49-F238E27FC236}">
                <a16:creationId xmlns:a16="http://schemas.microsoft.com/office/drawing/2014/main" id="{97A490CB-9CBB-4373-A880-BE5549CA1926}"/>
              </a:ext>
            </a:extLst>
          </p:cNvPr>
          <p:cNvSpPr/>
          <p:nvPr/>
        </p:nvSpPr>
        <p:spPr>
          <a:xfrm>
            <a:off x="8265291" y="430830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 name="矩形 68">
            <a:extLst>
              <a:ext uri="{FF2B5EF4-FFF2-40B4-BE49-F238E27FC236}">
                <a16:creationId xmlns:a16="http://schemas.microsoft.com/office/drawing/2014/main" id="{CA318455-4B4F-4AF5-A08E-89EFF20AF3E2}"/>
              </a:ext>
            </a:extLst>
          </p:cNvPr>
          <p:cNvSpPr/>
          <p:nvPr/>
        </p:nvSpPr>
        <p:spPr>
          <a:xfrm>
            <a:off x="8255785" y="5016016"/>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8" name="矩形 68">
            <a:extLst>
              <a:ext uri="{FF2B5EF4-FFF2-40B4-BE49-F238E27FC236}">
                <a16:creationId xmlns:a16="http://schemas.microsoft.com/office/drawing/2014/main" id="{C856D6F9-87EF-497B-98D7-6444987ADC8B}"/>
              </a:ext>
            </a:extLst>
          </p:cNvPr>
          <p:cNvSpPr/>
          <p:nvPr/>
        </p:nvSpPr>
        <p:spPr>
          <a:xfrm>
            <a:off x="8265291" y="5675312"/>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1" name="Rectangle 60"/>
          <p:cNvSpPr/>
          <p:nvPr/>
        </p:nvSpPr>
        <p:spPr>
          <a:xfrm>
            <a:off x="2468710" y="3032667"/>
            <a:ext cx="1954446" cy="369332"/>
          </a:xfrm>
          <a:prstGeom prst="rect">
            <a:avLst/>
          </a:prstGeom>
        </p:spPr>
        <p:txBody>
          <a:bodyPr wrap="none">
            <a:spAutoFit/>
          </a:bodyPr>
          <a:lstStyle/>
          <a:p>
            <a:pPr algn="ctr" defTabSz="914400">
              <a:defRPr/>
            </a:pPr>
            <a:r>
              <a:rPr lang="en-US" dirty="0"/>
              <a:t>1</a:t>
            </a:r>
            <a:r>
              <a:rPr lang="en-US" baseline="30000" dirty="0"/>
              <a:t>st</a:t>
            </a:r>
            <a:r>
              <a:rPr lang="en-US" dirty="0"/>
              <a:t> (Direct)      </a:t>
            </a:r>
            <a:r>
              <a:rPr lang="en-US" b="1" dirty="0"/>
              <a:t>$180</a:t>
            </a:r>
            <a:endParaRPr lang="en-US" dirty="0"/>
          </a:p>
        </p:txBody>
      </p:sp>
      <p:sp>
        <p:nvSpPr>
          <p:cNvPr id="71" name="Rectangle 70"/>
          <p:cNvSpPr/>
          <p:nvPr/>
        </p:nvSpPr>
        <p:spPr>
          <a:xfrm>
            <a:off x="2489537" y="3710000"/>
            <a:ext cx="2031325" cy="369332"/>
          </a:xfrm>
          <a:prstGeom prst="rect">
            <a:avLst/>
          </a:prstGeom>
        </p:spPr>
        <p:txBody>
          <a:bodyPr wrap="none">
            <a:spAutoFit/>
          </a:bodyPr>
          <a:lstStyle/>
          <a:p>
            <a:pPr algn="ctr" defTabSz="914400">
              <a:defRPr/>
            </a:pPr>
            <a:r>
              <a:rPr lang="en-US" dirty="0"/>
              <a:t>2</a:t>
            </a:r>
            <a:r>
              <a:rPr lang="en-US" baseline="30000" dirty="0"/>
              <a:t>nd</a:t>
            </a:r>
            <a:r>
              <a:rPr lang="en-US" dirty="0"/>
              <a:t> Level        </a:t>
            </a:r>
            <a:r>
              <a:rPr lang="en-US" b="1" dirty="0"/>
              <a:t>$45</a:t>
            </a:r>
            <a:r>
              <a:rPr lang="en-US" dirty="0"/>
              <a:t>	</a:t>
            </a:r>
          </a:p>
        </p:txBody>
      </p:sp>
      <p:sp>
        <p:nvSpPr>
          <p:cNvPr id="72" name="Rectangle 71"/>
          <p:cNvSpPr/>
          <p:nvPr/>
        </p:nvSpPr>
        <p:spPr>
          <a:xfrm>
            <a:off x="2489537" y="4370401"/>
            <a:ext cx="2031325" cy="369332"/>
          </a:xfrm>
          <a:prstGeom prst="rect">
            <a:avLst/>
          </a:prstGeom>
        </p:spPr>
        <p:txBody>
          <a:bodyPr wrap="none">
            <a:spAutoFit/>
          </a:bodyPr>
          <a:lstStyle/>
          <a:p>
            <a:pPr algn="ctr" defTabSz="914400">
              <a:defRPr/>
            </a:pPr>
            <a:r>
              <a:rPr lang="en-US" dirty="0"/>
              <a:t>3</a:t>
            </a:r>
            <a:r>
              <a:rPr lang="en-US" baseline="30000" dirty="0"/>
              <a:t>rd</a:t>
            </a:r>
            <a:r>
              <a:rPr lang="en-US" dirty="0"/>
              <a:t> Level         </a:t>
            </a:r>
            <a:r>
              <a:rPr lang="en-US" b="1" dirty="0"/>
              <a:t>$30</a:t>
            </a:r>
            <a:r>
              <a:rPr lang="en-US" dirty="0"/>
              <a:t>	</a:t>
            </a:r>
          </a:p>
        </p:txBody>
      </p:sp>
      <p:sp>
        <p:nvSpPr>
          <p:cNvPr id="73" name="Rectangle 72"/>
          <p:cNvSpPr/>
          <p:nvPr/>
        </p:nvSpPr>
        <p:spPr>
          <a:xfrm>
            <a:off x="2481070" y="5064668"/>
            <a:ext cx="2031325" cy="369332"/>
          </a:xfrm>
          <a:prstGeom prst="rect">
            <a:avLst/>
          </a:prstGeom>
        </p:spPr>
        <p:txBody>
          <a:bodyPr wrap="none">
            <a:spAutoFit/>
          </a:bodyPr>
          <a:lstStyle/>
          <a:p>
            <a:pPr algn="ctr" defTabSz="914400">
              <a:defRPr/>
            </a:pPr>
            <a:r>
              <a:rPr lang="en-US" dirty="0"/>
              <a:t>4</a:t>
            </a:r>
            <a:r>
              <a:rPr lang="en-US" baseline="30000" dirty="0"/>
              <a:t>th</a:t>
            </a:r>
            <a:r>
              <a:rPr lang="en-US" dirty="0"/>
              <a:t> Level         </a:t>
            </a:r>
            <a:r>
              <a:rPr lang="en-US" b="1" dirty="0"/>
              <a:t>$15</a:t>
            </a:r>
            <a:r>
              <a:rPr lang="en-US" dirty="0"/>
              <a:t>	</a:t>
            </a:r>
          </a:p>
        </p:txBody>
      </p:sp>
      <p:sp>
        <p:nvSpPr>
          <p:cNvPr id="74" name="Rectangle 73"/>
          <p:cNvSpPr/>
          <p:nvPr/>
        </p:nvSpPr>
        <p:spPr>
          <a:xfrm>
            <a:off x="2481071" y="5708134"/>
            <a:ext cx="2031325" cy="369332"/>
          </a:xfrm>
          <a:prstGeom prst="rect">
            <a:avLst/>
          </a:prstGeom>
        </p:spPr>
        <p:txBody>
          <a:bodyPr wrap="none">
            <a:spAutoFit/>
          </a:bodyPr>
          <a:lstStyle/>
          <a:p>
            <a:pPr algn="ctr" defTabSz="914400">
              <a:defRPr/>
            </a:pPr>
            <a:r>
              <a:rPr lang="en-US" dirty="0"/>
              <a:t>5</a:t>
            </a:r>
            <a:r>
              <a:rPr lang="en-US" baseline="30000" dirty="0"/>
              <a:t>th</a:t>
            </a:r>
            <a:r>
              <a:rPr lang="en-US" dirty="0"/>
              <a:t> Level         </a:t>
            </a:r>
            <a:r>
              <a:rPr lang="en-US" b="1" dirty="0"/>
              <a:t>$30	</a:t>
            </a:r>
            <a:endParaRPr lang="en-US" dirty="0"/>
          </a:p>
        </p:txBody>
      </p:sp>
      <p:sp>
        <p:nvSpPr>
          <p:cNvPr id="75" name="Rectangle 74"/>
          <p:cNvSpPr/>
          <p:nvPr/>
        </p:nvSpPr>
        <p:spPr>
          <a:xfrm>
            <a:off x="8306137" y="3041134"/>
            <a:ext cx="2031325" cy="369332"/>
          </a:xfrm>
          <a:prstGeom prst="rect">
            <a:avLst/>
          </a:prstGeom>
        </p:spPr>
        <p:txBody>
          <a:bodyPr wrap="none">
            <a:spAutoFit/>
          </a:bodyPr>
          <a:lstStyle/>
          <a:p>
            <a:pPr algn="ctr" defTabSz="914400">
              <a:defRPr/>
            </a:pPr>
            <a:r>
              <a:rPr lang="en-US" dirty="0"/>
              <a:t>6</a:t>
            </a:r>
            <a:r>
              <a:rPr lang="en-US" baseline="30000" dirty="0"/>
              <a:t>th</a:t>
            </a:r>
            <a:r>
              <a:rPr lang="en-US" dirty="0"/>
              <a:t> Level        </a:t>
            </a:r>
            <a:r>
              <a:rPr lang="en-US" b="1" dirty="0"/>
              <a:t>$15</a:t>
            </a:r>
            <a:r>
              <a:rPr lang="en-US" dirty="0"/>
              <a:t>	</a:t>
            </a:r>
          </a:p>
        </p:txBody>
      </p:sp>
      <p:sp>
        <p:nvSpPr>
          <p:cNvPr id="76" name="Rectangle 75"/>
          <p:cNvSpPr/>
          <p:nvPr/>
        </p:nvSpPr>
        <p:spPr>
          <a:xfrm>
            <a:off x="8323070" y="3710001"/>
            <a:ext cx="2031325" cy="369332"/>
          </a:xfrm>
          <a:prstGeom prst="rect">
            <a:avLst/>
          </a:prstGeom>
        </p:spPr>
        <p:txBody>
          <a:bodyPr wrap="none">
            <a:spAutoFit/>
          </a:bodyPr>
          <a:lstStyle/>
          <a:p>
            <a:pPr algn="ctr" defTabSz="914400">
              <a:defRPr/>
            </a:pPr>
            <a:r>
              <a:rPr lang="en-US" dirty="0"/>
              <a:t>7</a:t>
            </a:r>
            <a:r>
              <a:rPr lang="en-US" baseline="30000" dirty="0"/>
              <a:t>th</a:t>
            </a:r>
            <a:r>
              <a:rPr lang="en-US" dirty="0"/>
              <a:t> Level        </a:t>
            </a:r>
            <a:r>
              <a:rPr lang="en-US" b="1" dirty="0"/>
              <a:t>$12</a:t>
            </a:r>
            <a:r>
              <a:rPr lang="en-US" dirty="0"/>
              <a:t>	</a:t>
            </a:r>
          </a:p>
        </p:txBody>
      </p:sp>
      <p:sp>
        <p:nvSpPr>
          <p:cNvPr id="77" name="Rectangle 76"/>
          <p:cNvSpPr/>
          <p:nvPr/>
        </p:nvSpPr>
        <p:spPr>
          <a:xfrm>
            <a:off x="8340002" y="4345001"/>
            <a:ext cx="2031325" cy="369332"/>
          </a:xfrm>
          <a:prstGeom prst="rect">
            <a:avLst/>
          </a:prstGeom>
        </p:spPr>
        <p:txBody>
          <a:bodyPr wrap="none">
            <a:spAutoFit/>
          </a:bodyPr>
          <a:lstStyle/>
          <a:p>
            <a:pPr algn="ctr" defTabSz="914400">
              <a:defRPr/>
            </a:pPr>
            <a:r>
              <a:rPr lang="en-US" dirty="0"/>
              <a:t>8th – 10</a:t>
            </a:r>
            <a:r>
              <a:rPr lang="en-US" baseline="30000" dirty="0"/>
              <a:t>th</a:t>
            </a:r>
            <a:r>
              <a:rPr lang="en-US" dirty="0"/>
              <a:t>      </a:t>
            </a:r>
            <a:r>
              <a:rPr lang="en-US" b="1" dirty="0"/>
              <a:t>$9</a:t>
            </a:r>
            <a:r>
              <a:rPr lang="en-US" dirty="0"/>
              <a:t>	</a:t>
            </a:r>
          </a:p>
        </p:txBody>
      </p:sp>
      <p:sp>
        <p:nvSpPr>
          <p:cNvPr id="78" name="Rectangle 77"/>
          <p:cNvSpPr/>
          <p:nvPr/>
        </p:nvSpPr>
        <p:spPr>
          <a:xfrm>
            <a:off x="8323070" y="5073135"/>
            <a:ext cx="2031325" cy="369332"/>
          </a:xfrm>
          <a:prstGeom prst="rect">
            <a:avLst/>
          </a:prstGeom>
        </p:spPr>
        <p:txBody>
          <a:bodyPr wrap="none">
            <a:spAutoFit/>
          </a:bodyPr>
          <a:lstStyle/>
          <a:p>
            <a:pPr algn="ctr" defTabSz="914400">
              <a:defRPr/>
            </a:pPr>
            <a:r>
              <a:rPr lang="en-US" dirty="0"/>
              <a:t>11</a:t>
            </a:r>
            <a:r>
              <a:rPr lang="en-US" baseline="30000" dirty="0"/>
              <a:t>th</a:t>
            </a:r>
            <a:r>
              <a:rPr lang="en-US" dirty="0"/>
              <a:t> – 14</a:t>
            </a:r>
            <a:r>
              <a:rPr lang="en-US" baseline="30000" dirty="0"/>
              <a:t>th</a:t>
            </a:r>
            <a:r>
              <a:rPr lang="en-US" dirty="0"/>
              <a:t>     </a:t>
            </a:r>
            <a:r>
              <a:rPr lang="en-US" b="1" dirty="0"/>
              <a:t>$6</a:t>
            </a:r>
            <a:r>
              <a:rPr lang="en-US" dirty="0"/>
              <a:t>	</a:t>
            </a:r>
          </a:p>
        </p:txBody>
      </p:sp>
      <p:sp>
        <p:nvSpPr>
          <p:cNvPr id="79" name="Rectangle 78"/>
          <p:cNvSpPr/>
          <p:nvPr/>
        </p:nvSpPr>
        <p:spPr>
          <a:xfrm>
            <a:off x="8331537" y="5708134"/>
            <a:ext cx="2031325" cy="369332"/>
          </a:xfrm>
          <a:prstGeom prst="rect">
            <a:avLst/>
          </a:prstGeom>
        </p:spPr>
        <p:txBody>
          <a:bodyPr wrap="none">
            <a:spAutoFit/>
          </a:bodyPr>
          <a:lstStyle/>
          <a:p>
            <a:pPr algn="ctr" defTabSz="914400">
              <a:defRPr/>
            </a:pPr>
            <a:r>
              <a:rPr lang="en-US" dirty="0"/>
              <a:t>15</a:t>
            </a:r>
            <a:r>
              <a:rPr lang="en-US" baseline="30000" dirty="0"/>
              <a:t>th</a:t>
            </a:r>
            <a:r>
              <a:rPr lang="en-US" dirty="0"/>
              <a:t> – 20</a:t>
            </a:r>
            <a:r>
              <a:rPr lang="en-US" baseline="30000" dirty="0"/>
              <a:t>th</a:t>
            </a:r>
            <a:r>
              <a:rPr lang="en-US" dirty="0"/>
              <a:t>     </a:t>
            </a:r>
            <a:r>
              <a:rPr lang="en-US" b="1" dirty="0"/>
              <a:t>$3</a:t>
            </a:r>
            <a:r>
              <a:rPr lang="en-US" dirty="0"/>
              <a:t>	</a:t>
            </a:r>
          </a:p>
        </p:txBody>
      </p:sp>
      <p:sp>
        <p:nvSpPr>
          <p:cNvPr id="37" name="21">
            <a:extLst>
              <a:ext uri="{FF2B5EF4-FFF2-40B4-BE49-F238E27FC236}">
                <a16:creationId xmlns:a16="http://schemas.microsoft.com/office/drawing/2014/main" id="{C62BB7C7-0ABA-4F69-88EB-C817824AE823}"/>
              </a:ext>
            </a:extLst>
          </p:cNvPr>
          <p:cNvSpPr/>
          <p:nvPr/>
        </p:nvSpPr>
        <p:spPr>
          <a:xfrm>
            <a:off x="1083733" y="1727767"/>
            <a:ext cx="10608734" cy="830997"/>
          </a:xfrm>
          <a:prstGeom prst="rect">
            <a:avLst/>
          </a:prstGeom>
        </p:spPr>
        <p:txBody>
          <a:bodyPr wrap="square">
            <a:spAutoFit/>
          </a:bodyPr>
          <a:lstStyle/>
          <a:p>
            <a:pPr algn="ctr" defTabSz="1219170" fontAlgn="base">
              <a:lnSpc>
                <a:spcPct val="150000"/>
              </a:lnSpc>
              <a:spcBef>
                <a:spcPct val="0"/>
              </a:spcBef>
              <a:spcAft>
                <a:spcPct val="0"/>
              </a:spcAft>
              <a:defRPr/>
            </a:pPr>
            <a:r>
              <a:rPr lang="en-US" sz="1600" dirty="0">
                <a:latin typeface="+mj-lt"/>
              </a:rPr>
              <a:t>You can have unlimited number of Personal Referrals. 1 paid referral will qualify you for Direct Referral commissions </a:t>
            </a:r>
            <a:br>
              <a:rPr lang="en-US" sz="1600" dirty="0">
                <a:latin typeface="+mj-lt"/>
              </a:rPr>
            </a:br>
            <a:r>
              <a:rPr lang="en-US" sz="1600" dirty="0">
                <a:latin typeface="+mj-lt"/>
              </a:rPr>
              <a:t>and Level 2 Indirect Referral commissions. Referring 3 customers qualifies you for ALL 20 LEVELS of referral commissions.</a:t>
            </a:r>
            <a:endParaRPr lang="zh-CN" altLang="en-US" sz="1100" kern="0" dirty="0">
              <a:solidFill>
                <a:sysClr val="windowText" lastClr="000000">
                  <a:lumMod val="50000"/>
                  <a:lumOff val="50000"/>
                </a:sysClr>
              </a:solidFill>
              <a:latin typeface="+mj-lt"/>
              <a:cs typeface="+mn-ea"/>
              <a:sym typeface="+mn-lt"/>
            </a:endParaRPr>
          </a:p>
        </p:txBody>
      </p:sp>
    </p:spTree>
    <p:extLst>
      <p:ext uri="{BB962C8B-B14F-4D97-AF65-F5344CB8AC3E}">
        <p14:creationId xmlns:p14="http://schemas.microsoft.com/office/powerpoint/2010/main" val="1162013661"/>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ṥļïḋé">
            <a:extLst>
              <a:ext uri="{FF2B5EF4-FFF2-40B4-BE49-F238E27FC236}">
                <a16:creationId xmlns:a16="http://schemas.microsoft.com/office/drawing/2014/main" id="{CDE7FDDC-0758-497B-949B-4127220CFEC2}"/>
              </a:ext>
            </a:extLst>
          </p:cNvPr>
          <p:cNvSpPr/>
          <p:nvPr/>
        </p:nvSpPr>
        <p:spPr>
          <a:xfrm>
            <a:off x="979317" y="185890"/>
            <a:ext cx="10233366" cy="1569660"/>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sz="3200" b="1" dirty="0">
                <a:solidFill>
                  <a:schemeClr val="bg1">
                    <a:lumMod val="65000"/>
                  </a:schemeClr>
                </a:solidFill>
                <a:latin typeface="+mj-lt"/>
              </a:rPr>
              <a:t>Justice Package - $379</a:t>
            </a:r>
            <a:br>
              <a:rPr lang="en-US" sz="3200" b="1" dirty="0">
                <a:solidFill>
                  <a:schemeClr val="bg1">
                    <a:lumMod val="65000"/>
                  </a:schemeClr>
                </a:solidFill>
                <a:latin typeface="+mj-lt"/>
              </a:rPr>
            </a:br>
            <a:r>
              <a:rPr lang="en-US" sz="3200" b="1" dirty="0">
                <a:solidFill>
                  <a:schemeClr val="bg1">
                    <a:lumMod val="65000"/>
                  </a:schemeClr>
                </a:solidFill>
                <a:latin typeface="+mj-lt"/>
              </a:rPr>
              <a:t> 420 trades </a:t>
            </a:r>
            <a:br>
              <a:rPr lang="en-US" sz="3200" b="1" dirty="0">
                <a:solidFill>
                  <a:schemeClr val="bg1">
                    <a:lumMod val="65000"/>
                  </a:schemeClr>
                </a:solidFill>
                <a:latin typeface="+mj-lt"/>
              </a:rPr>
            </a:br>
            <a:r>
              <a:rPr lang="en-US" sz="3200" b="1" dirty="0">
                <a:solidFill>
                  <a:schemeClr val="bg1">
                    <a:lumMod val="65000"/>
                  </a:schemeClr>
                </a:solidFill>
                <a:latin typeface="+mj-lt"/>
              </a:rPr>
              <a:t>Direct and Indirect Commissions</a:t>
            </a:r>
            <a:endParaRPr lang="en-US" sz="3600" b="1" dirty="0">
              <a:solidFill>
                <a:schemeClr val="bg1">
                  <a:lumMod val="65000"/>
                </a:schemeClr>
              </a:solidFill>
              <a:latin typeface="+mj-lt"/>
            </a:endParaRPr>
          </a:p>
        </p:txBody>
      </p:sp>
      <p:pic>
        <p:nvPicPr>
          <p:cNvPr id="52" name="图片 51">
            <a:extLst>
              <a:ext uri="{FF2B5EF4-FFF2-40B4-BE49-F238E27FC236}">
                <a16:creationId xmlns:a16="http://schemas.microsoft.com/office/drawing/2014/main" id="{DC68FA64-84BA-4335-967A-4C4302824C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2861" y="3726120"/>
            <a:ext cx="2836741" cy="2608490"/>
          </a:xfrm>
          <a:prstGeom prst="rect">
            <a:avLst/>
          </a:prstGeom>
        </p:spPr>
      </p:pic>
      <p:grpSp>
        <p:nvGrpSpPr>
          <p:cNvPr id="2" name="组合 52">
            <a:extLst>
              <a:ext uri="{FF2B5EF4-FFF2-40B4-BE49-F238E27FC236}">
                <a16:creationId xmlns:a16="http://schemas.microsoft.com/office/drawing/2014/main" id="{3CB94AB9-5D29-4A0F-86CF-DDAC04A4699F}"/>
              </a:ext>
            </a:extLst>
          </p:cNvPr>
          <p:cNvGrpSpPr/>
          <p:nvPr/>
        </p:nvGrpSpPr>
        <p:grpSpPr>
          <a:xfrm>
            <a:off x="1082040" y="2748504"/>
            <a:ext cx="5013960" cy="3586107"/>
            <a:chOff x="1783080" y="518160"/>
            <a:chExt cx="9418320" cy="5643880"/>
          </a:xfrm>
        </p:grpSpPr>
        <p:cxnSp>
          <p:nvCxnSpPr>
            <p:cNvPr id="54" name="直接连接符 53">
              <a:extLst>
                <a:ext uri="{FF2B5EF4-FFF2-40B4-BE49-F238E27FC236}">
                  <a16:creationId xmlns:a16="http://schemas.microsoft.com/office/drawing/2014/main" id="{218648C1-3CE3-4B8E-A9FD-B229FBD8BF58}"/>
                </a:ext>
              </a:extLst>
            </p:cNvPr>
            <p:cNvCxnSpPr/>
            <p:nvPr/>
          </p:nvCxnSpPr>
          <p:spPr>
            <a:xfrm>
              <a:off x="1783080" y="518160"/>
              <a:ext cx="9387840" cy="0"/>
            </a:xfrm>
            <a:prstGeom prst="line">
              <a:avLst/>
            </a:prstGeom>
            <a:noFill/>
            <a:ln w="38100" cap="rnd" cmpd="sng" algn="ctr">
              <a:solidFill>
                <a:schemeClr val="tx2"/>
              </a:solidFill>
              <a:prstDash val="solid"/>
              <a:round/>
            </a:ln>
            <a:effectLst/>
          </p:spPr>
        </p:cxnSp>
        <p:cxnSp>
          <p:nvCxnSpPr>
            <p:cNvPr id="55" name="直接连接符 54">
              <a:extLst>
                <a:ext uri="{FF2B5EF4-FFF2-40B4-BE49-F238E27FC236}">
                  <a16:creationId xmlns:a16="http://schemas.microsoft.com/office/drawing/2014/main" id="{64F0976E-E230-4DC3-ACA5-F1B9557D6A01}"/>
                </a:ext>
              </a:extLst>
            </p:cNvPr>
            <p:cNvCxnSpPr/>
            <p:nvPr/>
          </p:nvCxnSpPr>
          <p:spPr>
            <a:xfrm>
              <a:off x="11201400" y="523240"/>
              <a:ext cx="0" cy="5638800"/>
            </a:xfrm>
            <a:prstGeom prst="line">
              <a:avLst/>
            </a:prstGeom>
            <a:noFill/>
            <a:ln w="38100" cap="rnd" cmpd="sng" algn="ctr">
              <a:solidFill>
                <a:schemeClr val="tx2"/>
              </a:solidFill>
              <a:prstDash val="solid"/>
              <a:round/>
            </a:ln>
            <a:effectLst/>
          </p:spPr>
        </p:cxnSp>
        <p:cxnSp>
          <p:nvCxnSpPr>
            <p:cNvPr id="56" name="直接连接符 55">
              <a:extLst>
                <a:ext uri="{FF2B5EF4-FFF2-40B4-BE49-F238E27FC236}">
                  <a16:creationId xmlns:a16="http://schemas.microsoft.com/office/drawing/2014/main" id="{2C409739-001D-4DA0-B3A9-32A8F1CE8806}"/>
                </a:ext>
              </a:extLst>
            </p:cNvPr>
            <p:cNvCxnSpPr>
              <a:cxnSpLocks/>
            </p:cNvCxnSpPr>
            <p:nvPr/>
          </p:nvCxnSpPr>
          <p:spPr>
            <a:xfrm flipH="1">
              <a:off x="3947160" y="6162040"/>
              <a:ext cx="7254240" cy="0"/>
            </a:xfrm>
            <a:prstGeom prst="line">
              <a:avLst/>
            </a:prstGeom>
            <a:noFill/>
            <a:ln w="38100" cap="rnd" cmpd="sng" algn="ctr">
              <a:solidFill>
                <a:schemeClr val="tx2"/>
              </a:solidFill>
              <a:prstDash val="solid"/>
              <a:round/>
            </a:ln>
            <a:effectLst/>
          </p:spPr>
        </p:cxnSp>
        <p:cxnSp>
          <p:nvCxnSpPr>
            <p:cNvPr id="57" name="直接连接符 56">
              <a:extLst>
                <a:ext uri="{FF2B5EF4-FFF2-40B4-BE49-F238E27FC236}">
                  <a16:creationId xmlns:a16="http://schemas.microsoft.com/office/drawing/2014/main" id="{33EFAF99-D17D-4221-BB4C-376A637E5C78}"/>
                </a:ext>
              </a:extLst>
            </p:cNvPr>
            <p:cNvCxnSpPr>
              <a:cxnSpLocks/>
            </p:cNvCxnSpPr>
            <p:nvPr/>
          </p:nvCxnSpPr>
          <p:spPr>
            <a:xfrm>
              <a:off x="1783080" y="523240"/>
              <a:ext cx="0" cy="816430"/>
            </a:xfrm>
            <a:prstGeom prst="line">
              <a:avLst/>
            </a:prstGeom>
            <a:noFill/>
            <a:ln w="38100" cap="rnd" cmpd="sng" algn="ctr">
              <a:solidFill>
                <a:schemeClr val="tx2"/>
              </a:solidFill>
              <a:prstDash val="solid"/>
              <a:round/>
            </a:ln>
            <a:effectLst/>
          </p:spPr>
        </p:cxnSp>
      </p:grpSp>
      <p:sp>
        <p:nvSpPr>
          <p:cNvPr id="59" name="矩形 58">
            <a:extLst>
              <a:ext uri="{FF2B5EF4-FFF2-40B4-BE49-F238E27FC236}">
                <a16:creationId xmlns:a16="http://schemas.microsoft.com/office/drawing/2014/main" id="{9C38058E-D764-4573-B0C8-3C29545CE123}"/>
              </a:ext>
            </a:extLst>
          </p:cNvPr>
          <p:cNvSpPr/>
          <p:nvPr/>
        </p:nvSpPr>
        <p:spPr>
          <a:xfrm>
            <a:off x="2418316" y="2991951"/>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62" name="图片 61">
            <a:extLst>
              <a:ext uri="{FF2B5EF4-FFF2-40B4-BE49-F238E27FC236}">
                <a16:creationId xmlns:a16="http://schemas.microsoft.com/office/drawing/2014/main" id="{AC4C573E-8BE3-4483-B8DF-4E9113603C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26183" y="3251901"/>
            <a:ext cx="3245444" cy="3418281"/>
          </a:xfrm>
          <a:prstGeom prst="rect">
            <a:avLst/>
          </a:prstGeom>
        </p:spPr>
      </p:pic>
      <p:grpSp>
        <p:nvGrpSpPr>
          <p:cNvPr id="3" name="组合 62">
            <a:extLst>
              <a:ext uri="{FF2B5EF4-FFF2-40B4-BE49-F238E27FC236}">
                <a16:creationId xmlns:a16="http://schemas.microsoft.com/office/drawing/2014/main" id="{B53A3B14-EE9F-482E-B80A-1C5BA09BB9A7}"/>
              </a:ext>
            </a:extLst>
          </p:cNvPr>
          <p:cNvGrpSpPr/>
          <p:nvPr/>
        </p:nvGrpSpPr>
        <p:grpSpPr>
          <a:xfrm>
            <a:off x="6692225" y="2726751"/>
            <a:ext cx="5013960" cy="3607860"/>
            <a:chOff x="1783080" y="518160"/>
            <a:chExt cx="9418320" cy="5643880"/>
          </a:xfrm>
        </p:grpSpPr>
        <p:cxnSp>
          <p:nvCxnSpPr>
            <p:cNvPr id="64" name="直接连接符 63">
              <a:extLst>
                <a:ext uri="{FF2B5EF4-FFF2-40B4-BE49-F238E27FC236}">
                  <a16:creationId xmlns:a16="http://schemas.microsoft.com/office/drawing/2014/main" id="{11A6F820-0957-4C97-A7F5-3C4EF986E711}"/>
                </a:ext>
              </a:extLst>
            </p:cNvPr>
            <p:cNvCxnSpPr/>
            <p:nvPr/>
          </p:nvCxnSpPr>
          <p:spPr>
            <a:xfrm>
              <a:off x="1783080" y="518160"/>
              <a:ext cx="9387840" cy="0"/>
            </a:xfrm>
            <a:prstGeom prst="line">
              <a:avLst/>
            </a:prstGeom>
            <a:noFill/>
            <a:ln w="38100" cap="rnd" cmpd="sng" algn="ctr">
              <a:solidFill>
                <a:schemeClr val="tx2"/>
              </a:solidFill>
              <a:prstDash val="solid"/>
              <a:round/>
            </a:ln>
            <a:effectLst/>
          </p:spPr>
        </p:cxnSp>
        <p:cxnSp>
          <p:nvCxnSpPr>
            <p:cNvPr id="65" name="直接连接符 64">
              <a:extLst>
                <a:ext uri="{FF2B5EF4-FFF2-40B4-BE49-F238E27FC236}">
                  <a16:creationId xmlns:a16="http://schemas.microsoft.com/office/drawing/2014/main" id="{9F39A09F-CF2F-486A-9A5C-E52615706925}"/>
                </a:ext>
              </a:extLst>
            </p:cNvPr>
            <p:cNvCxnSpPr/>
            <p:nvPr/>
          </p:nvCxnSpPr>
          <p:spPr>
            <a:xfrm>
              <a:off x="11201400" y="523240"/>
              <a:ext cx="0" cy="5638800"/>
            </a:xfrm>
            <a:prstGeom prst="line">
              <a:avLst/>
            </a:prstGeom>
            <a:noFill/>
            <a:ln w="38100" cap="rnd" cmpd="sng" algn="ctr">
              <a:solidFill>
                <a:schemeClr val="tx2"/>
              </a:solidFill>
              <a:prstDash val="solid"/>
              <a:round/>
            </a:ln>
            <a:effectLst/>
          </p:spPr>
        </p:cxnSp>
        <p:cxnSp>
          <p:nvCxnSpPr>
            <p:cNvPr id="66" name="直接连接符 65">
              <a:extLst>
                <a:ext uri="{FF2B5EF4-FFF2-40B4-BE49-F238E27FC236}">
                  <a16:creationId xmlns:a16="http://schemas.microsoft.com/office/drawing/2014/main" id="{84B65150-9005-4322-9B08-AAF967A19009}"/>
                </a:ext>
              </a:extLst>
            </p:cNvPr>
            <p:cNvCxnSpPr>
              <a:cxnSpLocks/>
            </p:cNvCxnSpPr>
            <p:nvPr/>
          </p:nvCxnSpPr>
          <p:spPr>
            <a:xfrm flipH="1">
              <a:off x="3947160" y="6162040"/>
              <a:ext cx="7254240" cy="0"/>
            </a:xfrm>
            <a:prstGeom prst="line">
              <a:avLst/>
            </a:prstGeom>
            <a:noFill/>
            <a:ln w="38100" cap="rnd" cmpd="sng" algn="ctr">
              <a:solidFill>
                <a:schemeClr val="tx2"/>
              </a:solidFill>
              <a:prstDash val="solid"/>
              <a:round/>
            </a:ln>
            <a:effectLst/>
          </p:spPr>
        </p:cxnSp>
        <p:cxnSp>
          <p:nvCxnSpPr>
            <p:cNvPr id="67" name="直接连接符 66">
              <a:extLst>
                <a:ext uri="{FF2B5EF4-FFF2-40B4-BE49-F238E27FC236}">
                  <a16:creationId xmlns:a16="http://schemas.microsoft.com/office/drawing/2014/main" id="{109BEA22-F0B7-44A7-BE22-5080817D66D9}"/>
                </a:ext>
              </a:extLst>
            </p:cNvPr>
            <p:cNvCxnSpPr>
              <a:cxnSpLocks/>
            </p:cNvCxnSpPr>
            <p:nvPr/>
          </p:nvCxnSpPr>
          <p:spPr>
            <a:xfrm>
              <a:off x="1783080" y="523240"/>
              <a:ext cx="0" cy="816430"/>
            </a:xfrm>
            <a:prstGeom prst="line">
              <a:avLst/>
            </a:prstGeom>
            <a:noFill/>
            <a:ln w="38100" cap="rnd" cmpd="sng" algn="ctr">
              <a:solidFill>
                <a:schemeClr val="tx2"/>
              </a:solidFill>
              <a:prstDash val="solid"/>
              <a:round/>
            </a:ln>
            <a:effectLst/>
          </p:spPr>
        </p:cxnSp>
      </p:grpSp>
      <p:sp>
        <p:nvSpPr>
          <p:cNvPr id="69" name="矩形 68">
            <a:extLst>
              <a:ext uri="{FF2B5EF4-FFF2-40B4-BE49-F238E27FC236}">
                <a16:creationId xmlns:a16="http://schemas.microsoft.com/office/drawing/2014/main" id="{DAB550E6-FC0B-4BE6-B003-D4F65C936C92}"/>
              </a:ext>
            </a:extLst>
          </p:cNvPr>
          <p:cNvSpPr/>
          <p:nvPr/>
        </p:nvSpPr>
        <p:spPr>
          <a:xfrm>
            <a:off x="8234131" y="3006842"/>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 name="矩形 58">
            <a:extLst>
              <a:ext uri="{FF2B5EF4-FFF2-40B4-BE49-F238E27FC236}">
                <a16:creationId xmlns:a16="http://schemas.microsoft.com/office/drawing/2014/main" id="{96F5428D-8DF3-4930-AAA8-047264007B37}"/>
              </a:ext>
            </a:extLst>
          </p:cNvPr>
          <p:cNvSpPr/>
          <p:nvPr/>
        </p:nvSpPr>
        <p:spPr>
          <a:xfrm>
            <a:off x="2432774" y="365499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 name="矩形 58">
            <a:extLst>
              <a:ext uri="{FF2B5EF4-FFF2-40B4-BE49-F238E27FC236}">
                <a16:creationId xmlns:a16="http://schemas.microsoft.com/office/drawing/2014/main" id="{CD2857A2-5E2F-4C85-95B8-9F48057DB732}"/>
              </a:ext>
            </a:extLst>
          </p:cNvPr>
          <p:cNvSpPr/>
          <p:nvPr/>
        </p:nvSpPr>
        <p:spPr>
          <a:xfrm>
            <a:off x="2418316" y="433178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 name="矩形 58">
            <a:extLst>
              <a:ext uri="{FF2B5EF4-FFF2-40B4-BE49-F238E27FC236}">
                <a16:creationId xmlns:a16="http://schemas.microsoft.com/office/drawing/2014/main" id="{CA343162-0A88-42C8-A487-83DB0EFA6968}"/>
              </a:ext>
            </a:extLst>
          </p:cNvPr>
          <p:cNvSpPr/>
          <p:nvPr/>
        </p:nvSpPr>
        <p:spPr>
          <a:xfrm>
            <a:off x="2418316" y="5016016"/>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 name="矩形 58">
            <a:extLst>
              <a:ext uri="{FF2B5EF4-FFF2-40B4-BE49-F238E27FC236}">
                <a16:creationId xmlns:a16="http://schemas.microsoft.com/office/drawing/2014/main" id="{B5896FB0-3288-4067-88D9-AECFDB189177}"/>
              </a:ext>
            </a:extLst>
          </p:cNvPr>
          <p:cNvSpPr/>
          <p:nvPr/>
        </p:nvSpPr>
        <p:spPr>
          <a:xfrm>
            <a:off x="2418316" y="5675313"/>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 name="矩形 68">
            <a:extLst>
              <a:ext uri="{FF2B5EF4-FFF2-40B4-BE49-F238E27FC236}">
                <a16:creationId xmlns:a16="http://schemas.microsoft.com/office/drawing/2014/main" id="{2A569BE9-926F-41E7-9DC8-C92DABC27473}"/>
              </a:ext>
            </a:extLst>
          </p:cNvPr>
          <p:cNvSpPr/>
          <p:nvPr/>
        </p:nvSpPr>
        <p:spPr>
          <a:xfrm>
            <a:off x="8255785" y="3654964"/>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 name="矩形 68">
            <a:extLst>
              <a:ext uri="{FF2B5EF4-FFF2-40B4-BE49-F238E27FC236}">
                <a16:creationId xmlns:a16="http://schemas.microsoft.com/office/drawing/2014/main" id="{97A490CB-9CBB-4373-A880-BE5549CA1926}"/>
              </a:ext>
            </a:extLst>
          </p:cNvPr>
          <p:cNvSpPr/>
          <p:nvPr/>
        </p:nvSpPr>
        <p:spPr>
          <a:xfrm>
            <a:off x="8265291" y="430830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 name="矩形 68">
            <a:extLst>
              <a:ext uri="{FF2B5EF4-FFF2-40B4-BE49-F238E27FC236}">
                <a16:creationId xmlns:a16="http://schemas.microsoft.com/office/drawing/2014/main" id="{CA318455-4B4F-4AF5-A08E-89EFF20AF3E2}"/>
              </a:ext>
            </a:extLst>
          </p:cNvPr>
          <p:cNvSpPr/>
          <p:nvPr/>
        </p:nvSpPr>
        <p:spPr>
          <a:xfrm>
            <a:off x="8255785" y="5016016"/>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8" name="矩形 68">
            <a:extLst>
              <a:ext uri="{FF2B5EF4-FFF2-40B4-BE49-F238E27FC236}">
                <a16:creationId xmlns:a16="http://schemas.microsoft.com/office/drawing/2014/main" id="{C856D6F9-87EF-497B-98D7-6444987ADC8B}"/>
              </a:ext>
            </a:extLst>
          </p:cNvPr>
          <p:cNvSpPr/>
          <p:nvPr/>
        </p:nvSpPr>
        <p:spPr>
          <a:xfrm>
            <a:off x="8265291" y="5675312"/>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1" name="Rectangle 60"/>
          <p:cNvSpPr/>
          <p:nvPr/>
        </p:nvSpPr>
        <p:spPr>
          <a:xfrm>
            <a:off x="2468710" y="3032667"/>
            <a:ext cx="1954446" cy="369332"/>
          </a:xfrm>
          <a:prstGeom prst="rect">
            <a:avLst/>
          </a:prstGeom>
        </p:spPr>
        <p:txBody>
          <a:bodyPr wrap="none">
            <a:spAutoFit/>
          </a:bodyPr>
          <a:lstStyle/>
          <a:p>
            <a:pPr algn="ctr" defTabSz="914400">
              <a:defRPr/>
            </a:pPr>
            <a:r>
              <a:rPr lang="en-US" dirty="0"/>
              <a:t>1</a:t>
            </a:r>
            <a:r>
              <a:rPr lang="en-US" baseline="30000" dirty="0"/>
              <a:t>st</a:t>
            </a:r>
            <a:r>
              <a:rPr lang="en-US" dirty="0"/>
              <a:t> (Direct)      </a:t>
            </a:r>
            <a:r>
              <a:rPr lang="en-US" b="1" dirty="0"/>
              <a:t>$120</a:t>
            </a:r>
            <a:endParaRPr lang="en-US" dirty="0"/>
          </a:p>
        </p:txBody>
      </p:sp>
      <p:sp>
        <p:nvSpPr>
          <p:cNvPr id="71" name="Rectangle 70"/>
          <p:cNvSpPr/>
          <p:nvPr/>
        </p:nvSpPr>
        <p:spPr>
          <a:xfrm>
            <a:off x="2489537" y="3710000"/>
            <a:ext cx="2031325" cy="369332"/>
          </a:xfrm>
          <a:prstGeom prst="rect">
            <a:avLst/>
          </a:prstGeom>
        </p:spPr>
        <p:txBody>
          <a:bodyPr wrap="none">
            <a:spAutoFit/>
          </a:bodyPr>
          <a:lstStyle/>
          <a:p>
            <a:pPr algn="ctr" defTabSz="914400">
              <a:defRPr/>
            </a:pPr>
            <a:r>
              <a:rPr lang="en-US" dirty="0"/>
              <a:t>2</a:t>
            </a:r>
            <a:r>
              <a:rPr lang="en-US" baseline="30000" dirty="0"/>
              <a:t>nd</a:t>
            </a:r>
            <a:r>
              <a:rPr lang="en-US" dirty="0"/>
              <a:t> Level        </a:t>
            </a:r>
            <a:r>
              <a:rPr lang="en-US" b="1" dirty="0"/>
              <a:t>$30</a:t>
            </a:r>
            <a:r>
              <a:rPr lang="en-US" dirty="0"/>
              <a:t>	</a:t>
            </a:r>
          </a:p>
        </p:txBody>
      </p:sp>
      <p:sp>
        <p:nvSpPr>
          <p:cNvPr id="72" name="Rectangle 71"/>
          <p:cNvSpPr/>
          <p:nvPr/>
        </p:nvSpPr>
        <p:spPr>
          <a:xfrm>
            <a:off x="2489537" y="4370401"/>
            <a:ext cx="2031325" cy="369332"/>
          </a:xfrm>
          <a:prstGeom prst="rect">
            <a:avLst/>
          </a:prstGeom>
        </p:spPr>
        <p:txBody>
          <a:bodyPr wrap="none">
            <a:spAutoFit/>
          </a:bodyPr>
          <a:lstStyle/>
          <a:p>
            <a:pPr algn="ctr" defTabSz="914400">
              <a:defRPr/>
            </a:pPr>
            <a:r>
              <a:rPr lang="en-US" dirty="0"/>
              <a:t>3</a:t>
            </a:r>
            <a:r>
              <a:rPr lang="en-US" baseline="30000" dirty="0"/>
              <a:t>rd</a:t>
            </a:r>
            <a:r>
              <a:rPr lang="en-US" dirty="0"/>
              <a:t> Level         </a:t>
            </a:r>
            <a:r>
              <a:rPr lang="en-US" b="1" dirty="0"/>
              <a:t>$20</a:t>
            </a:r>
            <a:r>
              <a:rPr lang="en-US" dirty="0"/>
              <a:t>	</a:t>
            </a:r>
          </a:p>
        </p:txBody>
      </p:sp>
      <p:sp>
        <p:nvSpPr>
          <p:cNvPr id="73" name="Rectangle 72"/>
          <p:cNvSpPr/>
          <p:nvPr/>
        </p:nvSpPr>
        <p:spPr>
          <a:xfrm>
            <a:off x="2481070" y="5064668"/>
            <a:ext cx="2031325" cy="369332"/>
          </a:xfrm>
          <a:prstGeom prst="rect">
            <a:avLst/>
          </a:prstGeom>
        </p:spPr>
        <p:txBody>
          <a:bodyPr wrap="none">
            <a:spAutoFit/>
          </a:bodyPr>
          <a:lstStyle/>
          <a:p>
            <a:pPr algn="ctr" defTabSz="914400">
              <a:defRPr/>
            </a:pPr>
            <a:r>
              <a:rPr lang="en-US" dirty="0"/>
              <a:t>4</a:t>
            </a:r>
            <a:r>
              <a:rPr lang="en-US" baseline="30000" dirty="0"/>
              <a:t>th</a:t>
            </a:r>
            <a:r>
              <a:rPr lang="en-US" dirty="0"/>
              <a:t> Level         </a:t>
            </a:r>
            <a:r>
              <a:rPr lang="en-US" b="1" dirty="0"/>
              <a:t>$10</a:t>
            </a:r>
            <a:r>
              <a:rPr lang="en-US" dirty="0"/>
              <a:t>	</a:t>
            </a:r>
          </a:p>
        </p:txBody>
      </p:sp>
      <p:sp>
        <p:nvSpPr>
          <p:cNvPr id="74" name="Rectangle 73"/>
          <p:cNvSpPr/>
          <p:nvPr/>
        </p:nvSpPr>
        <p:spPr>
          <a:xfrm>
            <a:off x="2481071" y="5708134"/>
            <a:ext cx="2031325" cy="369332"/>
          </a:xfrm>
          <a:prstGeom prst="rect">
            <a:avLst/>
          </a:prstGeom>
        </p:spPr>
        <p:txBody>
          <a:bodyPr wrap="none">
            <a:spAutoFit/>
          </a:bodyPr>
          <a:lstStyle/>
          <a:p>
            <a:pPr algn="ctr" defTabSz="914400">
              <a:defRPr/>
            </a:pPr>
            <a:r>
              <a:rPr lang="en-US" dirty="0"/>
              <a:t>5</a:t>
            </a:r>
            <a:r>
              <a:rPr lang="en-US" baseline="30000" dirty="0"/>
              <a:t>th</a:t>
            </a:r>
            <a:r>
              <a:rPr lang="en-US" dirty="0"/>
              <a:t> Level         </a:t>
            </a:r>
            <a:r>
              <a:rPr lang="en-US" b="1" dirty="0"/>
              <a:t>$20	</a:t>
            </a:r>
            <a:endParaRPr lang="en-US" dirty="0"/>
          </a:p>
        </p:txBody>
      </p:sp>
      <p:sp>
        <p:nvSpPr>
          <p:cNvPr id="75" name="Rectangle 74"/>
          <p:cNvSpPr/>
          <p:nvPr/>
        </p:nvSpPr>
        <p:spPr>
          <a:xfrm>
            <a:off x="8306137" y="3041134"/>
            <a:ext cx="2031325" cy="369332"/>
          </a:xfrm>
          <a:prstGeom prst="rect">
            <a:avLst/>
          </a:prstGeom>
        </p:spPr>
        <p:txBody>
          <a:bodyPr wrap="none">
            <a:spAutoFit/>
          </a:bodyPr>
          <a:lstStyle/>
          <a:p>
            <a:pPr algn="ctr" defTabSz="914400">
              <a:defRPr/>
            </a:pPr>
            <a:r>
              <a:rPr lang="en-US" dirty="0"/>
              <a:t>6</a:t>
            </a:r>
            <a:r>
              <a:rPr lang="en-US" baseline="30000" dirty="0"/>
              <a:t>th</a:t>
            </a:r>
            <a:r>
              <a:rPr lang="en-US" dirty="0"/>
              <a:t> Level        </a:t>
            </a:r>
            <a:r>
              <a:rPr lang="en-US" b="1" dirty="0"/>
              <a:t>$10</a:t>
            </a:r>
            <a:r>
              <a:rPr lang="en-US" dirty="0"/>
              <a:t>	</a:t>
            </a:r>
          </a:p>
        </p:txBody>
      </p:sp>
      <p:sp>
        <p:nvSpPr>
          <p:cNvPr id="76" name="Rectangle 75"/>
          <p:cNvSpPr/>
          <p:nvPr/>
        </p:nvSpPr>
        <p:spPr>
          <a:xfrm>
            <a:off x="8323070" y="3710001"/>
            <a:ext cx="2031325" cy="369332"/>
          </a:xfrm>
          <a:prstGeom prst="rect">
            <a:avLst/>
          </a:prstGeom>
        </p:spPr>
        <p:txBody>
          <a:bodyPr wrap="none">
            <a:spAutoFit/>
          </a:bodyPr>
          <a:lstStyle/>
          <a:p>
            <a:pPr algn="ctr" defTabSz="914400">
              <a:defRPr/>
            </a:pPr>
            <a:r>
              <a:rPr lang="en-US" dirty="0"/>
              <a:t>7</a:t>
            </a:r>
            <a:r>
              <a:rPr lang="en-US" baseline="30000" dirty="0"/>
              <a:t>th</a:t>
            </a:r>
            <a:r>
              <a:rPr lang="en-US" dirty="0"/>
              <a:t> Level        </a:t>
            </a:r>
            <a:r>
              <a:rPr lang="en-US" b="1" dirty="0"/>
              <a:t>$8</a:t>
            </a:r>
            <a:r>
              <a:rPr lang="en-US" dirty="0"/>
              <a:t>	</a:t>
            </a:r>
          </a:p>
        </p:txBody>
      </p:sp>
      <p:sp>
        <p:nvSpPr>
          <p:cNvPr id="77" name="Rectangle 76"/>
          <p:cNvSpPr/>
          <p:nvPr/>
        </p:nvSpPr>
        <p:spPr>
          <a:xfrm>
            <a:off x="8340002" y="4345001"/>
            <a:ext cx="2031325" cy="369332"/>
          </a:xfrm>
          <a:prstGeom prst="rect">
            <a:avLst/>
          </a:prstGeom>
        </p:spPr>
        <p:txBody>
          <a:bodyPr wrap="none">
            <a:spAutoFit/>
          </a:bodyPr>
          <a:lstStyle/>
          <a:p>
            <a:pPr algn="ctr" defTabSz="914400">
              <a:defRPr/>
            </a:pPr>
            <a:r>
              <a:rPr lang="en-US" dirty="0"/>
              <a:t>8th – 10</a:t>
            </a:r>
            <a:r>
              <a:rPr lang="en-US" baseline="30000" dirty="0"/>
              <a:t>th</a:t>
            </a:r>
            <a:r>
              <a:rPr lang="en-US" dirty="0"/>
              <a:t>      </a:t>
            </a:r>
            <a:r>
              <a:rPr lang="en-US" b="1" dirty="0"/>
              <a:t>$6</a:t>
            </a:r>
            <a:r>
              <a:rPr lang="en-US" dirty="0"/>
              <a:t>	</a:t>
            </a:r>
          </a:p>
        </p:txBody>
      </p:sp>
      <p:sp>
        <p:nvSpPr>
          <p:cNvPr id="78" name="Rectangle 77"/>
          <p:cNvSpPr/>
          <p:nvPr/>
        </p:nvSpPr>
        <p:spPr>
          <a:xfrm>
            <a:off x="8323070" y="5073135"/>
            <a:ext cx="2031325" cy="369332"/>
          </a:xfrm>
          <a:prstGeom prst="rect">
            <a:avLst/>
          </a:prstGeom>
        </p:spPr>
        <p:txBody>
          <a:bodyPr wrap="none">
            <a:spAutoFit/>
          </a:bodyPr>
          <a:lstStyle/>
          <a:p>
            <a:pPr algn="ctr" defTabSz="914400">
              <a:defRPr/>
            </a:pPr>
            <a:r>
              <a:rPr lang="en-US" dirty="0"/>
              <a:t>11</a:t>
            </a:r>
            <a:r>
              <a:rPr lang="en-US" baseline="30000" dirty="0"/>
              <a:t>th</a:t>
            </a:r>
            <a:r>
              <a:rPr lang="en-US" dirty="0"/>
              <a:t> – 14</a:t>
            </a:r>
            <a:r>
              <a:rPr lang="en-US" baseline="30000" dirty="0"/>
              <a:t>th</a:t>
            </a:r>
            <a:r>
              <a:rPr lang="en-US" dirty="0"/>
              <a:t>     </a:t>
            </a:r>
            <a:r>
              <a:rPr lang="en-US" b="1" dirty="0"/>
              <a:t>$4</a:t>
            </a:r>
            <a:r>
              <a:rPr lang="en-US" dirty="0"/>
              <a:t>	</a:t>
            </a:r>
          </a:p>
        </p:txBody>
      </p:sp>
      <p:sp>
        <p:nvSpPr>
          <p:cNvPr id="79" name="Rectangle 78"/>
          <p:cNvSpPr/>
          <p:nvPr/>
        </p:nvSpPr>
        <p:spPr>
          <a:xfrm>
            <a:off x="8331537" y="5708134"/>
            <a:ext cx="2031325" cy="369332"/>
          </a:xfrm>
          <a:prstGeom prst="rect">
            <a:avLst/>
          </a:prstGeom>
        </p:spPr>
        <p:txBody>
          <a:bodyPr wrap="none">
            <a:spAutoFit/>
          </a:bodyPr>
          <a:lstStyle/>
          <a:p>
            <a:pPr algn="ctr" defTabSz="914400">
              <a:defRPr/>
            </a:pPr>
            <a:r>
              <a:rPr lang="en-US" dirty="0"/>
              <a:t>15</a:t>
            </a:r>
            <a:r>
              <a:rPr lang="en-US" baseline="30000" dirty="0"/>
              <a:t>th</a:t>
            </a:r>
            <a:r>
              <a:rPr lang="en-US" dirty="0"/>
              <a:t> – 20</a:t>
            </a:r>
            <a:r>
              <a:rPr lang="en-US" baseline="30000" dirty="0"/>
              <a:t>th</a:t>
            </a:r>
            <a:r>
              <a:rPr lang="en-US" dirty="0"/>
              <a:t>     </a:t>
            </a:r>
            <a:r>
              <a:rPr lang="en-US" b="1" dirty="0"/>
              <a:t>$2</a:t>
            </a:r>
            <a:r>
              <a:rPr lang="en-US" dirty="0"/>
              <a:t>	</a:t>
            </a:r>
          </a:p>
        </p:txBody>
      </p:sp>
      <p:sp>
        <p:nvSpPr>
          <p:cNvPr id="37" name="21">
            <a:extLst>
              <a:ext uri="{FF2B5EF4-FFF2-40B4-BE49-F238E27FC236}">
                <a16:creationId xmlns:a16="http://schemas.microsoft.com/office/drawing/2014/main" id="{C62BB7C7-0ABA-4F69-88EB-C817824AE823}"/>
              </a:ext>
            </a:extLst>
          </p:cNvPr>
          <p:cNvSpPr/>
          <p:nvPr/>
        </p:nvSpPr>
        <p:spPr>
          <a:xfrm>
            <a:off x="1083733" y="1727767"/>
            <a:ext cx="10608734" cy="830997"/>
          </a:xfrm>
          <a:prstGeom prst="rect">
            <a:avLst/>
          </a:prstGeom>
        </p:spPr>
        <p:txBody>
          <a:bodyPr wrap="square">
            <a:spAutoFit/>
          </a:bodyPr>
          <a:lstStyle/>
          <a:p>
            <a:pPr algn="ctr" defTabSz="1219170" fontAlgn="base">
              <a:lnSpc>
                <a:spcPct val="150000"/>
              </a:lnSpc>
              <a:spcBef>
                <a:spcPct val="0"/>
              </a:spcBef>
              <a:spcAft>
                <a:spcPct val="0"/>
              </a:spcAft>
              <a:defRPr/>
            </a:pPr>
            <a:r>
              <a:rPr lang="en-US" sz="1600" dirty="0">
                <a:latin typeface="+mj-lt"/>
              </a:rPr>
              <a:t>You can have unlimited number of Personal Referrals. 1 paid referral will qualify you for Direct Referral commissions </a:t>
            </a:r>
            <a:br>
              <a:rPr lang="en-US" sz="1600" dirty="0">
                <a:latin typeface="+mj-lt"/>
              </a:rPr>
            </a:br>
            <a:r>
              <a:rPr lang="en-US" sz="1600" dirty="0">
                <a:latin typeface="+mj-lt"/>
              </a:rPr>
              <a:t>and Level 2 Indirect Referral commissions. Referring 3 customers qualifies you for ALL 20 LEVELS of referral commissions.</a:t>
            </a:r>
            <a:endParaRPr lang="zh-CN" altLang="en-US" sz="1100" kern="0" dirty="0">
              <a:solidFill>
                <a:sysClr val="windowText" lastClr="000000">
                  <a:lumMod val="50000"/>
                  <a:lumOff val="50000"/>
                </a:sysClr>
              </a:solidFill>
              <a:latin typeface="+mj-lt"/>
              <a:cs typeface="+mn-ea"/>
              <a:sym typeface="+mn-lt"/>
            </a:endParaRPr>
          </a:p>
        </p:txBody>
      </p:sp>
    </p:spTree>
    <p:extLst>
      <p:ext uri="{BB962C8B-B14F-4D97-AF65-F5344CB8AC3E}">
        <p14:creationId xmlns:p14="http://schemas.microsoft.com/office/powerpoint/2010/main" val="1162013661"/>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ṥļïḋé">
            <a:extLst>
              <a:ext uri="{FF2B5EF4-FFF2-40B4-BE49-F238E27FC236}">
                <a16:creationId xmlns:a16="http://schemas.microsoft.com/office/drawing/2014/main" id="{CDE7FDDC-0758-497B-949B-4127220CFEC2}"/>
              </a:ext>
            </a:extLst>
          </p:cNvPr>
          <p:cNvSpPr/>
          <p:nvPr/>
        </p:nvSpPr>
        <p:spPr>
          <a:xfrm>
            <a:off x="979317" y="185890"/>
            <a:ext cx="10233366" cy="1569660"/>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sz="3200" b="1" dirty="0">
                <a:solidFill>
                  <a:schemeClr val="bg1">
                    <a:lumMod val="65000"/>
                  </a:schemeClr>
                </a:solidFill>
                <a:latin typeface="+mj-lt"/>
              </a:rPr>
              <a:t>Veritas Package - $189</a:t>
            </a:r>
            <a:br>
              <a:rPr lang="en-US" sz="3200" b="1" dirty="0">
                <a:solidFill>
                  <a:schemeClr val="bg1">
                    <a:lumMod val="65000"/>
                  </a:schemeClr>
                </a:solidFill>
                <a:latin typeface="+mj-lt"/>
              </a:rPr>
            </a:br>
            <a:r>
              <a:rPr lang="en-US" sz="3200" b="1" dirty="0">
                <a:solidFill>
                  <a:schemeClr val="bg1">
                    <a:lumMod val="65000"/>
                  </a:schemeClr>
                </a:solidFill>
                <a:latin typeface="+mj-lt"/>
              </a:rPr>
              <a:t> 189 trades </a:t>
            </a:r>
            <a:br>
              <a:rPr lang="en-US" sz="3200" b="1" dirty="0">
                <a:solidFill>
                  <a:schemeClr val="bg1">
                    <a:lumMod val="65000"/>
                  </a:schemeClr>
                </a:solidFill>
                <a:latin typeface="+mj-lt"/>
              </a:rPr>
            </a:br>
            <a:r>
              <a:rPr lang="en-US" sz="3200" b="1" dirty="0">
                <a:solidFill>
                  <a:schemeClr val="bg1">
                    <a:lumMod val="65000"/>
                  </a:schemeClr>
                </a:solidFill>
                <a:latin typeface="+mj-lt"/>
              </a:rPr>
              <a:t>Direct and Indirect Commissions</a:t>
            </a:r>
            <a:endParaRPr lang="en-US" sz="3600" b="1" dirty="0">
              <a:solidFill>
                <a:schemeClr val="bg1">
                  <a:lumMod val="65000"/>
                </a:schemeClr>
              </a:solidFill>
              <a:latin typeface="+mj-lt"/>
            </a:endParaRPr>
          </a:p>
        </p:txBody>
      </p:sp>
      <p:pic>
        <p:nvPicPr>
          <p:cNvPr id="52" name="图片 51">
            <a:extLst>
              <a:ext uri="{FF2B5EF4-FFF2-40B4-BE49-F238E27FC236}">
                <a16:creationId xmlns:a16="http://schemas.microsoft.com/office/drawing/2014/main" id="{DC68FA64-84BA-4335-967A-4C4302824C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2861" y="3726120"/>
            <a:ext cx="2836741" cy="2608490"/>
          </a:xfrm>
          <a:prstGeom prst="rect">
            <a:avLst/>
          </a:prstGeom>
        </p:spPr>
      </p:pic>
      <p:grpSp>
        <p:nvGrpSpPr>
          <p:cNvPr id="2" name="组合 52">
            <a:extLst>
              <a:ext uri="{FF2B5EF4-FFF2-40B4-BE49-F238E27FC236}">
                <a16:creationId xmlns:a16="http://schemas.microsoft.com/office/drawing/2014/main" id="{3CB94AB9-5D29-4A0F-86CF-DDAC04A4699F}"/>
              </a:ext>
            </a:extLst>
          </p:cNvPr>
          <p:cNvGrpSpPr/>
          <p:nvPr/>
        </p:nvGrpSpPr>
        <p:grpSpPr>
          <a:xfrm>
            <a:off x="1082040" y="2748504"/>
            <a:ext cx="5013960" cy="3586107"/>
            <a:chOff x="1783080" y="518160"/>
            <a:chExt cx="9418320" cy="5643880"/>
          </a:xfrm>
        </p:grpSpPr>
        <p:cxnSp>
          <p:nvCxnSpPr>
            <p:cNvPr id="54" name="直接连接符 53">
              <a:extLst>
                <a:ext uri="{FF2B5EF4-FFF2-40B4-BE49-F238E27FC236}">
                  <a16:creationId xmlns:a16="http://schemas.microsoft.com/office/drawing/2014/main" id="{218648C1-3CE3-4B8E-A9FD-B229FBD8BF58}"/>
                </a:ext>
              </a:extLst>
            </p:cNvPr>
            <p:cNvCxnSpPr/>
            <p:nvPr/>
          </p:nvCxnSpPr>
          <p:spPr>
            <a:xfrm>
              <a:off x="1783080" y="518160"/>
              <a:ext cx="9387840" cy="0"/>
            </a:xfrm>
            <a:prstGeom prst="line">
              <a:avLst/>
            </a:prstGeom>
            <a:noFill/>
            <a:ln w="38100" cap="rnd" cmpd="sng" algn="ctr">
              <a:solidFill>
                <a:schemeClr val="tx2"/>
              </a:solidFill>
              <a:prstDash val="solid"/>
              <a:round/>
            </a:ln>
            <a:effectLst/>
          </p:spPr>
        </p:cxnSp>
        <p:cxnSp>
          <p:nvCxnSpPr>
            <p:cNvPr id="55" name="直接连接符 54">
              <a:extLst>
                <a:ext uri="{FF2B5EF4-FFF2-40B4-BE49-F238E27FC236}">
                  <a16:creationId xmlns:a16="http://schemas.microsoft.com/office/drawing/2014/main" id="{64F0976E-E230-4DC3-ACA5-F1B9557D6A01}"/>
                </a:ext>
              </a:extLst>
            </p:cNvPr>
            <p:cNvCxnSpPr/>
            <p:nvPr/>
          </p:nvCxnSpPr>
          <p:spPr>
            <a:xfrm>
              <a:off x="11201400" y="523240"/>
              <a:ext cx="0" cy="5638800"/>
            </a:xfrm>
            <a:prstGeom prst="line">
              <a:avLst/>
            </a:prstGeom>
            <a:noFill/>
            <a:ln w="38100" cap="rnd" cmpd="sng" algn="ctr">
              <a:solidFill>
                <a:schemeClr val="tx2"/>
              </a:solidFill>
              <a:prstDash val="solid"/>
              <a:round/>
            </a:ln>
            <a:effectLst/>
          </p:spPr>
        </p:cxnSp>
        <p:cxnSp>
          <p:nvCxnSpPr>
            <p:cNvPr id="56" name="直接连接符 55">
              <a:extLst>
                <a:ext uri="{FF2B5EF4-FFF2-40B4-BE49-F238E27FC236}">
                  <a16:creationId xmlns:a16="http://schemas.microsoft.com/office/drawing/2014/main" id="{2C409739-001D-4DA0-B3A9-32A8F1CE8806}"/>
                </a:ext>
              </a:extLst>
            </p:cNvPr>
            <p:cNvCxnSpPr>
              <a:cxnSpLocks/>
            </p:cNvCxnSpPr>
            <p:nvPr/>
          </p:nvCxnSpPr>
          <p:spPr>
            <a:xfrm flipH="1">
              <a:off x="3947160" y="6162040"/>
              <a:ext cx="7254240" cy="0"/>
            </a:xfrm>
            <a:prstGeom prst="line">
              <a:avLst/>
            </a:prstGeom>
            <a:noFill/>
            <a:ln w="38100" cap="rnd" cmpd="sng" algn="ctr">
              <a:solidFill>
                <a:schemeClr val="tx2"/>
              </a:solidFill>
              <a:prstDash val="solid"/>
              <a:round/>
            </a:ln>
            <a:effectLst/>
          </p:spPr>
        </p:cxnSp>
        <p:cxnSp>
          <p:nvCxnSpPr>
            <p:cNvPr id="57" name="直接连接符 56">
              <a:extLst>
                <a:ext uri="{FF2B5EF4-FFF2-40B4-BE49-F238E27FC236}">
                  <a16:creationId xmlns:a16="http://schemas.microsoft.com/office/drawing/2014/main" id="{33EFAF99-D17D-4221-BB4C-376A637E5C78}"/>
                </a:ext>
              </a:extLst>
            </p:cNvPr>
            <p:cNvCxnSpPr>
              <a:cxnSpLocks/>
            </p:cNvCxnSpPr>
            <p:nvPr/>
          </p:nvCxnSpPr>
          <p:spPr>
            <a:xfrm>
              <a:off x="1783080" y="523240"/>
              <a:ext cx="0" cy="816430"/>
            </a:xfrm>
            <a:prstGeom prst="line">
              <a:avLst/>
            </a:prstGeom>
            <a:noFill/>
            <a:ln w="38100" cap="rnd" cmpd="sng" algn="ctr">
              <a:solidFill>
                <a:schemeClr val="tx2"/>
              </a:solidFill>
              <a:prstDash val="solid"/>
              <a:round/>
            </a:ln>
            <a:effectLst/>
          </p:spPr>
        </p:cxnSp>
      </p:grpSp>
      <p:sp>
        <p:nvSpPr>
          <p:cNvPr id="59" name="矩形 58">
            <a:extLst>
              <a:ext uri="{FF2B5EF4-FFF2-40B4-BE49-F238E27FC236}">
                <a16:creationId xmlns:a16="http://schemas.microsoft.com/office/drawing/2014/main" id="{9C38058E-D764-4573-B0C8-3C29545CE123}"/>
              </a:ext>
            </a:extLst>
          </p:cNvPr>
          <p:cNvSpPr/>
          <p:nvPr/>
        </p:nvSpPr>
        <p:spPr>
          <a:xfrm>
            <a:off x="2418316" y="2991951"/>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62" name="图片 61">
            <a:extLst>
              <a:ext uri="{FF2B5EF4-FFF2-40B4-BE49-F238E27FC236}">
                <a16:creationId xmlns:a16="http://schemas.microsoft.com/office/drawing/2014/main" id="{AC4C573E-8BE3-4483-B8DF-4E9113603C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26183" y="3251901"/>
            <a:ext cx="3245444" cy="3418281"/>
          </a:xfrm>
          <a:prstGeom prst="rect">
            <a:avLst/>
          </a:prstGeom>
        </p:spPr>
      </p:pic>
      <p:grpSp>
        <p:nvGrpSpPr>
          <p:cNvPr id="3" name="组合 62">
            <a:extLst>
              <a:ext uri="{FF2B5EF4-FFF2-40B4-BE49-F238E27FC236}">
                <a16:creationId xmlns:a16="http://schemas.microsoft.com/office/drawing/2014/main" id="{B53A3B14-EE9F-482E-B80A-1C5BA09BB9A7}"/>
              </a:ext>
            </a:extLst>
          </p:cNvPr>
          <p:cNvGrpSpPr/>
          <p:nvPr/>
        </p:nvGrpSpPr>
        <p:grpSpPr>
          <a:xfrm>
            <a:off x="6692225" y="2726751"/>
            <a:ext cx="5013960" cy="3607860"/>
            <a:chOff x="1783080" y="518160"/>
            <a:chExt cx="9418320" cy="5643880"/>
          </a:xfrm>
        </p:grpSpPr>
        <p:cxnSp>
          <p:nvCxnSpPr>
            <p:cNvPr id="64" name="直接连接符 63">
              <a:extLst>
                <a:ext uri="{FF2B5EF4-FFF2-40B4-BE49-F238E27FC236}">
                  <a16:creationId xmlns:a16="http://schemas.microsoft.com/office/drawing/2014/main" id="{11A6F820-0957-4C97-A7F5-3C4EF986E711}"/>
                </a:ext>
              </a:extLst>
            </p:cNvPr>
            <p:cNvCxnSpPr/>
            <p:nvPr/>
          </p:nvCxnSpPr>
          <p:spPr>
            <a:xfrm>
              <a:off x="1783080" y="518160"/>
              <a:ext cx="9387840" cy="0"/>
            </a:xfrm>
            <a:prstGeom prst="line">
              <a:avLst/>
            </a:prstGeom>
            <a:noFill/>
            <a:ln w="38100" cap="rnd" cmpd="sng" algn="ctr">
              <a:solidFill>
                <a:schemeClr val="tx2"/>
              </a:solidFill>
              <a:prstDash val="solid"/>
              <a:round/>
            </a:ln>
            <a:effectLst/>
          </p:spPr>
        </p:cxnSp>
        <p:cxnSp>
          <p:nvCxnSpPr>
            <p:cNvPr id="65" name="直接连接符 64">
              <a:extLst>
                <a:ext uri="{FF2B5EF4-FFF2-40B4-BE49-F238E27FC236}">
                  <a16:creationId xmlns:a16="http://schemas.microsoft.com/office/drawing/2014/main" id="{9F39A09F-CF2F-486A-9A5C-E52615706925}"/>
                </a:ext>
              </a:extLst>
            </p:cNvPr>
            <p:cNvCxnSpPr/>
            <p:nvPr/>
          </p:nvCxnSpPr>
          <p:spPr>
            <a:xfrm>
              <a:off x="11201400" y="523240"/>
              <a:ext cx="0" cy="5638800"/>
            </a:xfrm>
            <a:prstGeom prst="line">
              <a:avLst/>
            </a:prstGeom>
            <a:noFill/>
            <a:ln w="38100" cap="rnd" cmpd="sng" algn="ctr">
              <a:solidFill>
                <a:schemeClr val="tx2"/>
              </a:solidFill>
              <a:prstDash val="solid"/>
              <a:round/>
            </a:ln>
            <a:effectLst/>
          </p:spPr>
        </p:cxnSp>
        <p:cxnSp>
          <p:nvCxnSpPr>
            <p:cNvPr id="66" name="直接连接符 65">
              <a:extLst>
                <a:ext uri="{FF2B5EF4-FFF2-40B4-BE49-F238E27FC236}">
                  <a16:creationId xmlns:a16="http://schemas.microsoft.com/office/drawing/2014/main" id="{84B65150-9005-4322-9B08-AAF967A19009}"/>
                </a:ext>
              </a:extLst>
            </p:cNvPr>
            <p:cNvCxnSpPr>
              <a:cxnSpLocks/>
            </p:cNvCxnSpPr>
            <p:nvPr/>
          </p:nvCxnSpPr>
          <p:spPr>
            <a:xfrm flipH="1">
              <a:off x="3947160" y="6162040"/>
              <a:ext cx="7254240" cy="0"/>
            </a:xfrm>
            <a:prstGeom prst="line">
              <a:avLst/>
            </a:prstGeom>
            <a:noFill/>
            <a:ln w="38100" cap="rnd" cmpd="sng" algn="ctr">
              <a:solidFill>
                <a:schemeClr val="tx2"/>
              </a:solidFill>
              <a:prstDash val="solid"/>
              <a:round/>
            </a:ln>
            <a:effectLst/>
          </p:spPr>
        </p:cxnSp>
        <p:cxnSp>
          <p:nvCxnSpPr>
            <p:cNvPr id="67" name="直接连接符 66">
              <a:extLst>
                <a:ext uri="{FF2B5EF4-FFF2-40B4-BE49-F238E27FC236}">
                  <a16:creationId xmlns:a16="http://schemas.microsoft.com/office/drawing/2014/main" id="{109BEA22-F0B7-44A7-BE22-5080817D66D9}"/>
                </a:ext>
              </a:extLst>
            </p:cNvPr>
            <p:cNvCxnSpPr>
              <a:cxnSpLocks/>
            </p:cNvCxnSpPr>
            <p:nvPr/>
          </p:nvCxnSpPr>
          <p:spPr>
            <a:xfrm>
              <a:off x="1783080" y="523240"/>
              <a:ext cx="0" cy="816430"/>
            </a:xfrm>
            <a:prstGeom prst="line">
              <a:avLst/>
            </a:prstGeom>
            <a:noFill/>
            <a:ln w="38100" cap="rnd" cmpd="sng" algn="ctr">
              <a:solidFill>
                <a:schemeClr val="tx2"/>
              </a:solidFill>
              <a:prstDash val="solid"/>
              <a:round/>
            </a:ln>
            <a:effectLst/>
          </p:spPr>
        </p:cxnSp>
      </p:grpSp>
      <p:sp>
        <p:nvSpPr>
          <p:cNvPr id="69" name="矩形 68">
            <a:extLst>
              <a:ext uri="{FF2B5EF4-FFF2-40B4-BE49-F238E27FC236}">
                <a16:creationId xmlns:a16="http://schemas.microsoft.com/office/drawing/2014/main" id="{DAB550E6-FC0B-4BE6-B003-D4F65C936C92}"/>
              </a:ext>
            </a:extLst>
          </p:cNvPr>
          <p:cNvSpPr/>
          <p:nvPr/>
        </p:nvSpPr>
        <p:spPr>
          <a:xfrm>
            <a:off x="8234131" y="3006842"/>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 name="矩形 58">
            <a:extLst>
              <a:ext uri="{FF2B5EF4-FFF2-40B4-BE49-F238E27FC236}">
                <a16:creationId xmlns:a16="http://schemas.microsoft.com/office/drawing/2014/main" id="{96F5428D-8DF3-4930-AAA8-047264007B37}"/>
              </a:ext>
            </a:extLst>
          </p:cNvPr>
          <p:cNvSpPr/>
          <p:nvPr/>
        </p:nvSpPr>
        <p:spPr>
          <a:xfrm>
            <a:off x="2432774" y="365499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 name="矩形 58">
            <a:extLst>
              <a:ext uri="{FF2B5EF4-FFF2-40B4-BE49-F238E27FC236}">
                <a16:creationId xmlns:a16="http://schemas.microsoft.com/office/drawing/2014/main" id="{CD2857A2-5E2F-4C85-95B8-9F48057DB732}"/>
              </a:ext>
            </a:extLst>
          </p:cNvPr>
          <p:cNvSpPr/>
          <p:nvPr/>
        </p:nvSpPr>
        <p:spPr>
          <a:xfrm>
            <a:off x="2418316" y="433178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 name="矩形 58">
            <a:extLst>
              <a:ext uri="{FF2B5EF4-FFF2-40B4-BE49-F238E27FC236}">
                <a16:creationId xmlns:a16="http://schemas.microsoft.com/office/drawing/2014/main" id="{CA343162-0A88-42C8-A487-83DB0EFA6968}"/>
              </a:ext>
            </a:extLst>
          </p:cNvPr>
          <p:cNvSpPr/>
          <p:nvPr/>
        </p:nvSpPr>
        <p:spPr>
          <a:xfrm>
            <a:off x="2418316" y="5016016"/>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 name="矩形 58">
            <a:extLst>
              <a:ext uri="{FF2B5EF4-FFF2-40B4-BE49-F238E27FC236}">
                <a16:creationId xmlns:a16="http://schemas.microsoft.com/office/drawing/2014/main" id="{B5896FB0-3288-4067-88D9-AECFDB189177}"/>
              </a:ext>
            </a:extLst>
          </p:cNvPr>
          <p:cNvSpPr/>
          <p:nvPr/>
        </p:nvSpPr>
        <p:spPr>
          <a:xfrm>
            <a:off x="2418316" y="5675313"/>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 name="矩形 68">
            <a:extLst>
              <a:ext uri="{FF2B5EF4-FFF2-40B4-BE49-F238E27FC236}">
                <a16:creationId xmlns:a16="http://schemas.microsoft.com/office/drawing/2014/main" id="{2A569BE9-926F-41E7-9DC8-C92DABC27473}"/>
              </a:ext>
            </a:extLst>
          </p:cNvPr>
          <p:cNvSpPr/>
          <p:nvPr/>
        </p:nvSpPr>
        <p:spPr>
          <a:xfrm>
            <a:off x="8255785" y="3654964"/>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 name="矩形 68">
            <a:extLst>
              <a:ext uri="{FF2B5EF4-FFF2-40B4-BE49-F238E27FC236}">
                <a16:creationId xmlns:a16="http://schemas.microsoft.com/office/drawing/2014/main" id="{97A490CB-9CBB-4373-A880-BE5549CA1926}"/>
              </a:ext>
            </a:extLst>
          </p:cNvPr>
          <p:cNvSpPr/>
          <p:nvPr/>
        </p:nvSpPr>
        <p:spPr>
          <a:xfrm>
            <a:off x="8265291" y="430830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 name="矩形 68">
            <a:extLst>
              <a:ext uri="{FF2B5EF4-FFF2-40B4-BE49-F238E27FC236}">
                <a16:creationId xmlns:a16="http://schemas.microsoft.com/office/drawing/2014/main" id="{CA318455-4B4F-4AF5-A08E-89EFF20AF3E2}"/>
              </a:ext>
            </a:extLst>
          </p:cNvPr>
          <p:cNvSpPr/>
          <p:nvPr/>
        </p:nvSpPr>
        <p:spPr>
          <a:xfrm>
            <a:off x="8255785" y="5016016"/>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8" name="矩形 68">
            <a:extLst>
              <a:ext uri="{FF2B5EF4-FFF2-40B4-BE49-F238E27FC236}">
                <a16:creationId xmlns:a16="http://schemas.microsoft.com/office/drawing/2014/main" id="{C856D6F9-87EF-497B-98D7-6444987ADC8B}"/>
              </a:ext>
            </a:extLst>
          </p:cNvPr>
          <p:cNvSpPr/>
          <p:nvPr/>
        </p:nvSpPr>
        <p:spPr>
          <a:xfrm>
            <a:off x="8265291" y="5675312"/>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1" name="Rectangle 60"/>
          <p:cNvSpPr/>
          <p:nvPr/>
        </p:nvSpPr>
        <p:spPr>
          <a:xfrm>
            <a:off x="2527220" y="3032667"/>
            <a:ext cx="1837426" cy="369332"/>
          </a:xfrm>
          <a:prstGeom prst="rect">
            <a:avLst/>
          </a:prstGeom>
        </p:spPr>
        <p:txBody>
          <a:bodyPr wrap="none">
            <a:spAutoFit/>
          </a:bodyPr>
          <a:lstStyle/>
          <a:p>
            <a:pPr algn="ctr" defTabSz="914400">
              <a:defRPr/>
            </a:pPr>
            <a:r>
              <a:rPr lang="en-US" dirty="0"/>
              <a:t>1</a:t>
            </a:r>
            <a:r>
              <a:rPr lang="en-US" baseline="30000" dirty="0"/>
              <a:t>st</a:t>
            </a:r>
            <a:r>
              <a:rPr lang="en-US" dirty="0"/>
              <a:t> (Direct)      </a:t>
            </a:r>
            <a:r>
              <a:rPr lang="en-US" b="1" dirty="0"/>
              <a:t>$60	</a:t>
            </a:r>
            <a:endParaRPr lang="en-US" dirty="0"/>
          </a:p>
        </p:txBody>
      </p:sp>
      <p:sp>
        <p:nvSpPr>
          <p:cNvPr id="71" name="Rectangle 70"/>
          <p:cNvSpPr/>
          <p:nvPr/>
        </p:nvSpPr>
        <p:spPr>
          <a:xfrm>
            <a:off x="2489537" y="3710000"/>
            <a:ext cx="2031325" cy="369332"/>
          </a:xfrm>
          <a:prstGeom prst="rect">
            <a:avLst/>
          </a:prstGeom>
        </p:spPr>
        <p:txBody>
          <a:bodyPr wrap="none">
            <a:spAutoFit/>
          </a:bodyPr>
          <a:lstStyle/>
          <a:p>
            <a:pPr algn="ctr" defTabSz="914400">
              <a:defRPr/>
            </a:pPr>
            <a:r>
              <a:rPr lang="en-US" dirty="0"/>
              <a:t>2</a:t>
            </a:r>
            <a:r>
              <a:rPr lang="en-US" baseline="30000" dirty="0"/>
              <a:t>nd</a:t>
            </a:r>
            <a:r>
              <a:rPr lang="en-US" dirty="0"/>
              <a:t> Level        </a:t>
            </a:r>
            <a:r>
              <a:rPr lang="en-US" b="1" dirty="0"/>
              <a:t>$15</a:t>
            </a:r>
            <a:r>
              <a:rPr lang="en-US" dirty="0"/>
              <a:t>	</a:t>
            </a:r>
          </a:p>
        </p:txBody>
      </p:sp>
      <p:sp>
        <p:nvSpPr>
          <p:cNvPr id="72" name="Rectangle 71"/>
          <p:cNvSpPr/>
          <p:nvPr/>
        </p:nvSpPr>
        <p:spPr>
          <a:xfrm>
            <a:off x="2489537" y="4370401"/>
            <a:ext cx="2031325" cy="369332"/>
          </a:xfrm>
          <a:prstGeom prst="rect">
            <a:avLst/>
          </a:prstGeom>
        </p:spPr>
        <p:txBody>
          <a:bodyPr wrap="none">
            <a:spAutoFit/>
          </a:bodyPr>
          <a:lstStyle/>
          <a:p>
            <a:pPr algn="ctr" defTabSz="914400">
              <a:defRPr/>
            </a:pPr>
            <a:r>
              <a:rPr lang="en-US" dirty="0"/>
              <a:t>3</a:t>
            </a:r>
            <a:r>
              <a:rPr lang="en-US" baseline="30000" dirty="0"/>
              <a:t>rd</a:t>
            </a:r>
            <a:r>
              <a:rPr lang="en-US" dirty="0"/>
              <a:t> Level         </a:t>
            </a:r>
            <a:r>
              <a:rPr lang="en-US" b="1" dirty="0"/>
              <a:t>$10</a:t>
            </a:r>
            <a:r>
              <a:rPr lang="en-US" dirty="0"/>
              <a:t>	</a:t>
            </a:r>
          </a:p>
        </p:txBody>
      </p:sp>
      <p:sp>
        <p:nvSpPr>
          <p:cNvPr id="73" name="Rectangle 72"/>
          <p:cNvSpPr/>
          <p:nvPr/>
        </p:nvSpPr>
        <p:spPr>
          <a:xfrm>
            <a:off x="2481070" y="5064668"/>
            <a:ext cx="2031325" cy="369332"/>
          </a:xfrm>
          <a:prstGeom prst="rect">
            <a:avLst/>
          </a:prstGeom>
        </p:spPr>
        <p:txBody>
          <a:bodyPr wrap="none">
            <a:spAutoFit/>
          </a:bodyPr>
          <a:lstStyle/>
          <a:p>
            <a:pPr algn="ctr" defTabSz="914400">
              <a:defRPr/>
            </a:pPr>
            <a:r>
              <a:rPr lang="en-US" dirty="0"/>
              <a:t>4</a:t>
            </a:r>
            <a:r>
              <a:rPr lang="en-US" baseline="30000" dirty="0"/>
              <a:t>th</a:t>
            </a:r>
            <a:r>
              <a:rPr lang="en-US" dirty="0"/>
              <a:t> Level         </a:t>
            </a:r>
            <a:r>
              <a:rPr lang="en-US" b="1" dirty="0"/>
              <a:t>$5</a:t>
            </a:r>
            <a:r>
              <a:rPr lang="en-US" dirty="0"/>
              <a:t>	</a:t>
            </a:r>
          </a:p>
        </p:txBody>
      </p:sp>
      <p:sp>
        <p:nvSpPr>
          <p:cNvPr id="74" name="Rectangle 73"/>
          <p:cNvSpPr/>
          <p:nvPr/>
        </p:nvSpPr>
        <p:spPr>
          <a:xfrm>
            <a:off x="2481071" y="5708134"/>
            <a:ext cx="2031325" cy="369332"/>
          </a:xfrm>
          <a:prstGeom prst="rect">
            <a:avLst/>
          </a:prstGeom>
        </p:spPr>
        <p:txBody>
          <a:bodyPr wrap="none">
            <a:spAutoFit/>
          </a:bodyPr>
          <a:lstStyle/>
          <a:p>
            <a:pPr algn="ctr" defTabSz="914400">
              <a:defRPr/>
            </a:pPr>
            <a:r>
              <a:rPr lang="en-US" dirty="0"/>
              <a:t>5</a:t>
            </a:r>
            <a:r>
              <a:rPr lang="en-US" baseline="30000" dirty="0"/>
              <a:t>th</a:t>
            </a:r>
            <a:r>
              <a:rPr lang="en-US" dirty="0"/>
              <a:t> Level         </a:t>
            </a:r>
            <a:r>
              <a:rPr lang="en-US" b="1" dirty="0"/>
              <a:t>$10	</a:t>
            </a:r>
            <a:endParaRPr lang="en-US" dirty="0"/>
          </a:p>
        </p:txBody>
      </p:sp>
      <p:sp>
        <p:nvSpPr>
          <p:cNvPr id="75" name="Rectangle 74"/>
          <p:cNvSpPr/>
          <p:nvPr/>
        </p:nvSpPr>
        <p:spPr>
          <a:xfrm>
            <a:off x="8306137" y="3041134"/>
            <a:ext cx="2031325" cy="369332"/>
          </a:xfrm>
          <a:prstGeom prst="rect">
            <a:avLst/>
          </a:prstGeom>
        </p:spPr>
        <p:txBody>
          <a:bodyPr wrap="none">
            <a:spAutoFit/>
          </a:bodyPr>
          <a:lstStyle/>
          <a:p>
            <a:pPr algn="ctr" defTabSz="914400">
              <a:defRPr/>
            </a:pPr>
            <a:r>
              <a:rPr lang="en-US" dirty="0"/>
              <a:t>6</a:t>
            </a:r>
            <a:r>
              <a:rPr lang="en-US" baseline="30000" dirty="0"/>
              <a:t>th</a:t>
            </a:r>
            <a:r>
              <a:rPr lang="en-US" dirty="0"/>
              <a:t> Level        </a:t>
            </a:r>
            <a:r>
              <a:rPr lang="en-US" b="1" dirty="0"/>
              <a:t>$5</a:t>
            </a:r>
            <a:r>
              <a:rPr lang="en-US" dirty="0"/>
              <a:t>	</a:t>
            </a:r>
          </a:p>
        </p:txBody>
      </p:sp>
      <p:sp>
        <p:nvSpPr>
          <p:cNvPr id="76" name="Rectangle 75"/>
          <p:cNvSpPr/>
          <p:nvPr/>
        </p:nvSpPr>
        <p:spPr>
          <a:xfrm>
            <a:off x="8323070" y="3710001"/>
            <a:ext cx="2031325" cy="369332"/>
          </a:xfrm>
          <a:prstGeom prst="rect">
            <a:avLst/>
          </a:prstGeom>
        </p:spPr>
        <p:txBody>
          <a:bodyPr wrap="none">
            <a:spAutoFit/>
          </a:bodyPr>
          <a:lstStyle/>
          <a:p>
            <a:pPr algn="ctr" defTabSz="914400">
              <a:defRPr/>
            </a:pPr>
            <a:r>
              <a:rPr lang="en-US" dirty="0"/>
              <a:t>7</a:t>
            </a:r>
            <a:r>
              <a:rPr lang="en-US" baseline="30000" dirty="0"/>
              <a:t>th</a:t>
            </a:r>
            <a:r>
              <a:rPr lang="en-US" dirty="0"/>
              <a:t> Level        </a:t>
            </a:r>
            <a:r>
              <a:rPr lang="en-US" b="1" dirty="0"/>
              <a:t>$4</a:t>
            </a:r>
            <a:r>
              <a:rPr lang="en-US" dirty="0"/>
              <a:t>	</a:t>
            </a:r>
          </a:p>
        </p:txBody>
      </p:sp>
      <p:sp>
        <p:nvSpPr>
          <p:cNvPr id="77" name="Rectangle 76"/>
          <p:cNvSpPr/>
          <p:nvPr/>
        </p:nvSpPr>
        <p:spPr>
          <a:xfrm>
            <a:off x="8340002" y="4345001"/>
            <a:ext cx="2031325" cy="369332"/>
          </a:xfrm>
          <a:prstGeom prst="rect">
            <a:avLst/>
          </a:prstGeom>
        </p:spPr>
        <p:txBody>
          <a:bodyPr wrap="none">
            <a:spAutoFit/>
          </a:bodyPr>
          <a:lstStyle/>
          <a:p>
            <a:pPr algn="ctr" defTabSz="914400">
              <a:defRPr/>
            </a:pPr>
            <a:r>
              <a:rPr lang="en-US" dirty="0"/>
              <a:t>8th – 10</a:t>
            </a:r>
            <a:r>
              <a:rPr lang="en-US" baseline="30000" dirty="0"/>
              <a:t>th</a:t>
            </a:r>
            <a:r>
              <a:rPr lang="en-US" dirty="0"/>
              <a:t>      </a:t>
            </a:r>
            <a:r>
              <a:rPr lang="en-US" b="1" dirty="0"/>
              <a:t>$3</a:t>
            </a:r>
            <a:r>
              <a:rPr lang="en-US" dirty="0"/>
              <a:t>	</a:t>
            </a:r>
          </a:p>
        </p:txBody>
      </p:sp>
      <p:sp>
        <p:nvSpPr>
          <p:cNvPr id="78" name="Rectangle 77"/>
          <p:cNvSpPr/>
          <p:nvPr/>
        </p:nvSpPr>
        <p:spPr>
          <a:xfrm>
            <a:off x="8323070" y="5073135"/>
            <a:ext cx="2031325" cy="369332"/>
          </a:xfrm>
          <a:prstGeom prst="rect">
            <a:avLst/>
          </a:prstGeom>
        </p:spPr>
        <p:txBody>
          <a:bodyPr wrap="none">
            <a:spAutoFit/>
          </a:bodyPr>
          <a:lstStyle/>
          <a:p>
            <a:pPr algn="ctr" defTabSz="914400">
              <a:defRPr/>
            </a:pPr>
            <a:r>
              <a:rPr lang="en-US" dirty="0"/>
              <a:t>11</a:t>
            </a:r>
            <a:r>
              <a:rPr lang="en-US" baseline="30000" dirty="0"/>
              <a:t>th</a:t>
            </a:r>
            <a:r>
              <a:rPr lang="en-US" dirty="0"/>
              <a:t> – 14</a:t>
            </a:r>
            <a:r>
              <a:rPr lang="en-US" baseline="30000" dirty="0"/>
              <a:t>th</a:t>
            </a:r>
            <a:r>
              <a:rPr lang="en-US" dirty="0"/>
              <a:t>     </a:t>
            </a:r>
            <a:r>
              <a:rPr lang="en-US" b="1" dirty="0"/>
              <a:t>$2</a:t>
            </a:r>
            <a:r>
              <a:rPr lang="en-US" dirty="0"/>
              <a:t>	</a:t>
            </a:r>
          </a:p>
        </p:txBody>
      </p:sp>
      <p:sp>
        <p:nvSpPr>
          <p:cNvPr id="79" name="Rectangle 78"/>
          <p:cNvSpPr/>
          <p:nvPr/>
        </p:nvSpPr>
        <p:spPr>
          <a:xfrm>
            <a:off x="8331537" y="5708134"/>
            <a:ext cx="2031325" cy="369332"/>
          </a:xfrm>
          <a:prstGeom prst="rect">
            <a:avLst/>
          </a:prstGeom>
        </p:spPr>
        <p:txBody>
          <a:bodyPr wrap="none">
            <a:spAutoFit/>
          </a:bodyPr>
          <a:lstStyle/>
          <a:p>
            <a:pPr algn="ctr" defTabSz="914400">
              <a:defRPr/>
            </a:pPr>
            <a:r>
              <a:rPr lang="en-US" dirty="0"/>
              <a:t>15</a:t>
            </a:r>
            <a:r>
              <a:rPr lang="en-US" baseline="30000" dirty="0"/>
              <a:t>th</a:t>
            </a:r>
            <a:r>
              <a:rPr lang="en-US" dirty="0"/>
              <a:t> – 20</a:t>
            </a:r>
            <a:r>
              <a:rPr lang="en-US" baseline="30000" dirty="0"/>
              <a:t>th</a:t>
            </a:r>
            <a:r>
              <a:rPr lang="en-US" dirty="0"/>
              <a:t>     </a:t>
            </a:r>
            <a:r>
              <a:rPr lang="en-US" b="1" dirty="0"/>
              <a:t>$1</a:t>
            </a:r>
            <a:r>
              <a:rPr lang="en-US" dirty="0"/>
              <a:t>	</a:t>
            </a:r>
          </a:p>
        </p:txBody>
      </p:sp>
      <p:sp>
        <p:nvSpPr>
          <p:cNvPr id="38" name="21">
            <a:extLst>
              <a:ext uri="{FF2B5EF4-FFF2-40B4-BE49-F238E27FC236}">
                <a16:creationId xmlns:a16="http://schemas.microsoft.com/office/drawing/2014/main" id="{C62BB7C7-0ABA-4F69-88EB-C817824AE823}"/>
              </a:ext>
            </a:extLst>
          </p:cNvPr>
          <p:cNvSpPr/>
          <p:nvPr/>
        </p:nvSpPr>
        <p:spPr>
          <a:xfrm>
            <a:off x="1083733" y="1727767"/>
            <a:ext cx="10608734" cy="830997"/>
          </a:xfrm>
          <a:prstGeom prst="rect">
            <a:avLst/>
          </a:prstGeom>
        </p:spPr>
        <p:txBody>
          <a:bodyPr wrap="square">
            <a:spAutoFit/>
          </a:bodyPr>
          <a:lstStyle/>
          <a:p>
            <a:pPr algn="ctr" defTabSz="1219170" fontAlgn="base">
              <a:lnSpc>
                <a:spcPct val="150000"/>
              </a:lnSpc>
              <a:spcBef>
                <a:spcPct val="0"/>
              </a:spcBef>
              <a:spcAft>
                <a:spcPct val="0"/>
              </a:spcAft>
              <a:defRPr/>
            </a:pPr>
            <a:r>
              <a:rPr lang="en-US" sz="1600" dirty="0">
                <a:latin typeface="+mj-lt"/>
              </a:rPr>
              <a:t>You can have unlimited number of Personal Referrals. 1 paid referral will qualify you for Direct Referral commissions </a:t>
            </a:r>
            <a:br>
              <a:rPr lang="en-US" sz="1600" dirty="0">
                <a:latin typeface="+mj-lt"/>
              </a:rPr>
            </a:br>
            <a:r>
              <a:rPr lang="en-US" sz="1600" dirty="0">
                <a:latin typeface="+mj-lt"/>
              </a:rPr>
              <a:t>and Level 2 Indirect Referral commissions. Referring 3 customers qualifies you for ALL 20 LEVELS of referral commissions.</a:t>
            </a:r>
            <a:endParaRPr lang="zh-CN" altLang="en-US" sz="1100" kern="0" dirty="0">
              <a:solidFill>
                <a:sysClr val="windowText" lastClr="000000">
                  <a:lumMod val="50000"/>
                  <a:lumOff val="50000"/>
                </a:sysClr>
              </a:solidFill>
              <a:latin typeface="+mj-lt"/>
              <a:cs typeface="+mn-ea"/>
              <a:sym typeface="+mn-lt"/>
            </a:endParaRPr>
          </a:p>
        </p:txBody>
      </p:sp>
    </p:spTree>
    <p:extLst>
      <p:ext uri="{BB962C8B-B14F-4D97-AF65-F5344CB8AC3E}">
        <p14:creationId xmlns:p14="http://schemas.microsoft.com/office/powerpoint/2010/main" val="1162013661"/>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ṥļïḋé">
            <a:extLst>
              <a:ext uri="{FF2B5EF4-FFF2-40B4-BE49-F238E27FC236}">
                <a16:creationId xmlns:a16="http://schemas.microsoft.com/office/drawing/2014/main" id="{CDE7FDDC-0758-497B-949B-4127220CFEC2}"/>
              </a:ext>
            </a:extLst>
          </p:cNvPr>
          <p:cNvSpPr/>
          <p:nvPr/>
        </p:nvSpPr>
        <p:spPr>
          <a:xfrm>
            <a:off x="979317" y="185890"/>
            <a:ext cx="10233366" cy="1569660"/>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sz="3200" b="1" dirty="0">
                <a:solidFill>
                  <a:schemeClr val="bg1">
                    <a:lumMod val="65000"/>
                  </a:schemeClr>
                </a:solidFill>
                <a:latin typeface="+mj-lt"/>
              </a:rPr>
              <a:t>Signals Package - $79</a:t>
            </a:r>
            <a:br>
              <a:rPr lang="en-US" sz="3200" b="1" dirty="0">
                <a:solidFill>
                  <a:schemeClr val="bg1">
                    <a:lumMod val="65000"/>
                  </a:schemeClr>
                </a:solidFill>
                <a:latin typeface="+mj-lt"/>
              </a:rPr>
            </a:br>
            <a:r>
              <a:rPr lang="en-US" sz="3200" b="1" dirty="0">
                <a:solidFill>
                  <a:schemeClr val="bg1">
                    <a:lumMod val="65000"/>
                  </a:schemeClr>
                </a:solidFill>
                <a:latin typeface="+mj-lt"/>
              </a:rPr>
              <a:t> 1 month of Signals</a:t>
            </a:r>
            <a:br>
              <a:rPr lang="en-US" sz="3200" b="1" dirty="0">
                <a:solidFill>
                  <a:schemeClr val="bg1">
                    <a:lumMod val="65000"/>
                  </a:schemeClr>
                </a:solidFill>
                <a:latin typeface="+mj-lt"/>
              </a:rPr>
            </a:br>
            <a:r>
              <a:rPr lang="en-US" sz="3200" b="1" dirty="0">
                <a:solidFill>
                  <a:schemeClr val="bg1">
                    <a:lumMod val="65000"/>
                  </a:schemeClr>
                </a:solidFill>
                <a:latin typeface="+mj-lt"/>
              </a:rPr>
              <a:t>Direct and Indirect Commissions</a:t>
            </a:r>
            <a:endParaRPr lang="en-US" sz="3600" b="1" dirty="0">
              <a:solidFill>
                <a:schemeClr val="bg1">
                  <a:lumMod val="65000"/>
                </a:schemeClr>
              </a:solidFill>
              <a:latin typeface="+mj-lt"/>
            </a:endParaRPr>
          </a:p>
        </p:txBody>
      </p:sp>
      <p:sp>
        <p:nvSpPr>
          <p:cNvPr id="51" name="21">
            <a:extLst>
              <a:ext uri="{FF2B5EF4-FFF2-40B4-BE49-F238E27FC236}">
                <a16:creationId xmlns:a16="http://schemas.microsoft.com/office/drawing/2014/main" id="{C62BB7C7-0ABA-4F69-88EB-C817824AE823}"/>
              </a:ext>
            </a:extLst>
          </p:cNvPr>
          <p:cNvSpPr/>
          <p:nvPr/>
        </p:nvSpPr>
        <p:spPr>
          <a:xfrm>
            <a:off x="1083733" y="1727767"/>
            <a:ext cx="10608734" cy="830997"/>
          </a:xfrm>
          <a:prstGeom prst="rect">
            <a:avLst/>
          </a:prstGeom>
        </p:spPr>
        <p:txBody>
          <a:bodyPr wrap="square">
            <a:spAutoFit/>
          </a:bodyPr>
          <a:lstStyle/>
          <a:p>
            <a:pPr algn="ctr" defTabSz="1219170" fontAlgn="base">
              <a:lnSpc>
                <a:spcPct val="150000"/>
              </a:lnSpc>
              <a:spcBef>
                <a:spcPct val="0"/>
              </a:spcBef>
              <a:spcAft>
                <a:spcPct val="0"/>
              </a:spcAft>
              <a:defRPr/>
            </a:pPr>
            <a:r>
              <a:rPr lang="en-US" sz="1600" dirty="0">
                <a:latin typeface="+mj-lt"/>
              </a:rPr>
              <a:t>You can have unlimited number of Personal Referrals. 1 paid referral will qualify you for Direct Referral commissions </a:t>
            </a:r>
            <a:br>
              <a:rPr lang="en-US" sz="1600" dirty="0">
                <a:latin typeface="+mj-lt"/>
              </a:rPr>
            </a:br>
            <a:r>
              <a:rPr lang="en-US" sz="1600" dirty="0">
                <a:latin typeface="+mj-lt"/>
              </a:rPr>
              <a:t>and Level 2 Indirect Referral commissions. Referring 3 customers qualifies you for ALL 20 LEVELS of referral commissions.</a:t>
            </a:r>
            <a:endParaRPr lang="zh-CN" altLang="en-US" sz="1100" kern="0" dirty="0">
              <a:solidFill>
                <a:sysClr val="windowText" lastClr="000000">
                  <a:lumMod val="50000"/>
                  <a:lumOff val="50000"/>
                </a:sysClr>
              </a:solidFill>
              <a:latin typeface="+mj-lt"/>
              <a:cs typeface="+mn-ea"/>
              <a:sym typeface="+mn-lt"/>
            </a:endParaRPr>
          </a:p>
        </p:txBody>
      </p:sp>
      <p:pic>
        <p:nvPicPr>
          <p:cNvPr id="52" name="图片 51">
            <a:extLst>
              <a:ext uri="{FF2B5EF4-FFF2-40B4-BE49-F238E27FC236}">
                <a16:creationId xmlns:a16="http://schemas.microsoft.com/office/drawing/2014/main" id="{DC68FA64-84BA-4335-967A-4C4302824C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2861" y="3726120"/>
            <a:ext cx="2836741" cy="2608490"/>
          </a:xfrm>
          <a:prstGeom prst="rect">
            <a:avLst/>
          </a:prstGeom>
        </p:spPr>
      </p:pic>
      <p:grpSp>
        <p:nvGrpSpPr>
          <p:cNvPr id="2" name="组合 52">
            <a:extLst>
              <a:ext uri="{FF2B5EF4-FFF2-40B4-BE49-F238E27FC236}">
                <a16:creationId xmlns:a16="http://schemas.microsoft.com/office/drawing/2014/main" id="{3CB94AB9-5D29-4A0F-86CF-DDAC04A4699F}"/>
              </a:ext>
            </a:extLst>
          </p:cNvPr>
          <p:cNvGrpSpPr/>
          <p:nvPr/>
        </p:nvGrpSpPr>
        <p:grpSpPr>
          <a:xfrm>
            <a:off x="1082040" y="2748504"/>
            <a:ext cx="5013960" cy="3586107"/>
            <a:chOff x="1783080" y="518160"/>
            <a:chExt cx="9418320" cy="5643880"/>
          </a:xfrm>
        </p:grpSpPr>
        <p:cxnSp>
          <p:nvCxnSpPr>
            <p:cNvPr id="54" name="直接连接符 53">
              <a:extLst>
                <a:ext uri="{FF2B5EF4-FFF2-40B4-BE49-F238E27FC236}">
                  <a16:creationId xmlns:a16="http://schemas.microsoft.com/office/drawing/2014/main" id="{218648C1-3CE3-4B8E-A9FD-B229FBD8BF58}"/>
                </a:ext>
              </a:extLst>
            </p:cNvPr>
            <p:cNvCxnSpPr/>
            <p:nvPr/>
          </p:nvCxnSpPr>
          <p:spPr>
            <a:xfrm>
              <a:off x="1783080" y="518160"/>
              <a:ext cx="9387840" cy="0"/>
            </a:xfrm>
            <a:prstGeom prst="line">
              <a:avLst/>
            </a:prstGeom>
            <a:noFill/>
            <a:ln w="38100" cap="rnd" cmpd="sng" algn="ctr">
              <a:solidFill>
                <a:schemeClr val="tx2"/>
              </a:solidFill>
              <a:prstDash val="solid"/>
              <a:round/>
            </a:ln>
            <a:effectLst/>
          </p:spPr>
        </p:cxnSp>
        <p:cxnSp>
          <p:nvCxnSpPr>
            <p:cNvPr id="55" name="直接连接符 54">
              <a:extLst>
                <a:ext uri="{FF2B5EF4-FFF2-40B4-BE49-F238E27FC236}">
                  <a16:creationId xmlns:a16="http://schemas.microsoft.com/office/drawing/2014/main" id="{64F0976E-E230-4DC3-ACA5-F1B9557D6A01}"/>
                </a:ext>
              </a:extLst>
            </p:cNvPr>
            <p:cNvCxnSpPr/>
            <p:nvPr/>
          </p:nvCxnSpPr>
          <p:spPr>
            <a:xfrm>
              <a:off x="11201400" y="523240"/>
              <a:ext cx="0" cy="5638800"/>
            </a:xfrm>
            <a:prstGeom prst="line">
              <a:avLst/>
            </a:prstGeom>
            <a:noFill/>
            <a:ln w="38100" cap="rnd" cmpd="sng" algn="ctr">
              <a:solidFill>
                <a:schemeClr val="tx2"/>
              </a:solidFill>
              <a:prstDash val="solid"/>
              <a:round/>
            </a:ln>
            <a:effectLst/>
          </p:spPr>
        </p:cxnSp>
        <p:cxnSp>
          <p:nvCxnSpPr>
            <p:cNvPr id="56" name="直接连接符 55">
              <a:extLst>
                <a:ext uri="{FF2B5EF4-FFF2-40B4-BE49-F238E27FC236}">
                  <a16:creationId xmlns:a16="http://schemas.microsoft.com/office/drawing/2014/main" id="{2C409739-001D-4DA0-B3A9-32A8F1CE8806}"/>
                </a:ext>
              </a:extLst>
            </p:cNvPr>
            <p:cNvCxnSpPr>
              <a:cxnSpLocks/>
            </p:cNvCxnSpPr>
            <p:nvPr/>
          </p:nvCxnSpPr>
          <p:spPr>
            <a:xfrm flipH="1">
              <a:off x="3947160" y="6162040"/>
              <a:ext cx="7254240" cy="0"/>
            </a:xfrm>
            <a:prstGeom prst="line">
              <a:avLst/>
            </a:prstGeom>
            <a:noFill/>
            <a:ln w="38100" cap="rnd" cmpd="sng" algn="ctr">
              <a:solidFill>
                <a:schemeClr val="tx2"/>
              </a:solidFill>
              <a:prstDash val="solid"/>
              <a:round/>
            </a:ln>
            <a:effectLst/>
          </p:spPr>
        </p:cxnSp>
        <p:cxnSp>
          <p:nvCxnSpPr>
            <p:cNvPr id="57" name="直接连接符 56">
              <a:extLst>
                <a:ext uri="{FF2B5EF4-FFF2-40B4-BE49-F238E27FC236}">
                  <a16:creationId xmlns:a16="http://schemas.microsoft.com/office/drawing/2014/main" id="{33EFAF99-D17D-4221-BB4C-376A637E5C78}"/>
                </a:ext>
              </a:extLst>
            </p:cNvPr>
            <p:cNvCxnSpPr>
              <a:cxnSpLocks/>
            </p:cNvCxnSpPr>
            <p:nvPr/>
          </p:nvCxnSpPr>
          <p:spPr>
            <a:xfrm>
              <a:off x="1783080" y="523240"/>
              <a:ext cx="0" cy="816430"/>
            </a:xfrm>
            <a:prstGeom prst="line">
              <a:avLst/>
            </a:prstGeom>
            <a:noFill/>
            <a:ln w="38100" cap="rnd" cmpd="sng" algn="ctr">
              <a:solidFill>
                <a:schemeClr val="tx2"/>
              </a:solidFill>
              <a:prstDash val="solid"/>
              <a:round/>
            </a:ln>
            <a:effectLst/>
          </p:spPr>
        </p:cxnSp>
      </p:grpSp>
      <p:sp>
        <p:nvSpPr>
          <p:cNvPr id="59" name="矩形 58">
            <a:extLst>
              <a:ext uri="{FF2B5EF4-FFF2-40B4-BE49-F238E27FC236}">
                <a16:creationId xmlns:a16="http://schemas.microsoft.com/office/drawing/2014/main" id="{9C38058E-D764-4573-B0C8-3C29545CE123}"/>
              </a:ext>
            </a:extLst>
          </p:cNvPr>
          <p:cNvSpPr/>
          <p:nvPr/>
        </p:nvSpPr>
        <p:spPr>
          <a:xfrm>
            <a:off x="2418316" y="2991951"/>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 name="矩形 58">
            <a:extLst>
              <a:ext uri="{FF2B5EF4-FFF2-40B4-BE49-F238E27FC236}">
                <a16:creationId xmlns:a16="http://schemas.microsoft.com/office/drawing/2014/main" id="{96F5428D-8DF3-4930-AAA8-047264007B37}"/>
              </a:ext>
            </a:extLst>
          </p:cNvPr>
          <p:cNvSpPr/>
          <p:nvPr/>
        </p:nvSpPr>
        <p:spPr>
          <a:xfrm>
            <a:off x="2432774" y="365499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 name="矩形 58">
            <a:extLst>
              <a:ext uri="{FF2B5EF4-FFF2-40B4-BE49-F238E27FC236}">
                <a16:creationId xmlns:a16="http://schemas.microsoft.com/office/drawing/2014/main" id="{CD2857A2-5E2F-4C85-95B8-9F48057DB732}"/>
              </a:ext>
            </a:extLst>
          </p:cNvPr>
          <p:cNvSpPr/>
          <p:nvPr/>
        </p:nvSpPr>
        <p:spPr>
          <a:xfrm>
            <a:off x="2418316" y="433178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 name="矩形 58">
            <a:extLst>
              <a:ext uri="{FF2B5EF4-FFF2-40B4-BE49-F238E27FC236}">
                <a16:creationId xmlns:a16="http://schemas.microsoft.com/office/drawing/2014/main" id="{CA343162-0A88-42C8-A487-83DB0EFA6968}"/>
              </a:ext>
            </a:extLst>
          </p:cNvPr>
          <p:cNvSpPr/>
          <p:nvPr/>
        </p:nvSpPr>
        <p:spPr>
          <a:xfrm>
            <a:off x="2418316" y="5016016"/>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 name="矩形 58">
            <a:extLst>
              <a:ext uri="{FF2B5EF4-FFF2-40B4-BE49-F238E27FC236}">
                <a16:creationId xmlns:a16="http://schemas.microsoft.com/office/drawing/2014/main" id="{B5896FB0-3288-4067-88D9-AECFDB189177}"/>
              </a:ext>
            </a:extLst>
          </p:cNvPr>
          <p:cNvSpPr/>
          <p:nvPr/>
        </p:nvSpPr>
        <p:spPr>
          <a:xfrm>
            <a:off x="2418316" y="5675313"/>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1" name="Rectangle 60"/>
          <p:cNvSpPr/>
          <p:nvPr/>
        </p:nvSpPr>
        <p:spPr>
          <a:xfrm>
            <a:off x="2468710" y="3032667"/>
            <a:ext cx="1954446" cy="369332"/>
          </a:xfrm>
          <a:prstGeom prst="rect">
            <a:avLst/>
          </a:prstGeom>
        </p:spPr>
        <p:txBody>
          <a:bodyPr wrap="none">
            <a:spAutoFit/>
          </a:bodyPr>
          <a:lstStyle/>
          <a:p>
            <a:pPr algn="ctr" defTabSz="914400">
              <a:defRPr/>
            </a:pPr>
            <a:r>
              <a:rPr lang="en-US" dirty="0"/>
              <a:t>1</a:t>
            </a:r>
            <a:r>
              <a:rPr lang="en-US" baseline="30000" dirty="0"/>
              <a:t>st</a:t>
            </a:r>
            <a:r>
              <a:rPr lang="en-US" dirty="0"/>
              <a:t> (Direct)      </a:t>
            </a:r>
            <a:r>
              <a:rPr lang="en-US" b="1" dirty="0"/>
              <a:t>$15	</a:t>
            </a:r>
            <a:endParaRPr lang="en-US" dirty="0"/>
          </a:p>
        </p:txBody>
      </p:sp>
      <p:sp>
        <p:nvSpPr>
          <p:cNvPr id="71" name="Rectangle 70"/>
          <p:cNvSpPr/>
          <p:nvPr/>
        </p:nvSpPr>
        <p:spPr>
          <a:xfrm>
            <a:off x="2489537" y="3710000"/>
            <a:ext cx="2031325" cy="369332"/>
          </a:xfrm>
          <a:prstGeom prst="rect">
            <a:avLst/>
          </a:prstGeom>
        </p:spPr>
        <p:txBody>
          <a:bodyPr wrap="none">
            <a:spAutoFit/>
          </a:bodyPr>
          <a:lstStyle/>
          <a:p>
            <a:pPr algn="ctr" defTabSz="914400">
              <a:defRPr/>
            </a:pPr>
            <a:r>
              <a:rPr lang="en-US" dirty="0"/>
              <a:t>2</a:t>
            </a:r>
            <a:r>
              <a:rPr lang="en-US" baseline="30000" dirty="0"/>
              <a:t>nd</a:t>
            </a:r>
            <a:r>
              <a:rPr lang="en-US" dirty="0"/>
              <a:t> Level        </a:t>
            </a:r>
            <a:r>
              <a:rPr lang="en-US" b="1" dirty="0"/>
              <a:t>$7</a:t>
            </a:r>
            <a:r>
              <a:rPr lang="en-US" dirty="0"/>
              <a:t>	</a:t>
            </a:r>
          </a:p>
        </p:txBody>
      </p:sp>
      <p:sp>
        <p:nvSpPr>
          <p:cNvPr id="72" name="Rectangle 71"/>
          <p:cNvSpPr/>
          <p:nvPr/>
        </p:nvSpPr>
        <p:spPr>
          <a:xfrm>
            <a:off x="2489537" y="4370401"/>
            <a:ext cx="2031325" cy="369332"/>
          </a:xfrm>
          <a:prstGeom prst="rect">
            <a:avLst/>
          </a:prstGeom>
        </p:spPr>
        <p:txBody>
          <a:bodyPr wrap="none">
            <a:spAutoFit/>
          </a:bodyPr>
          <a:lstStyle/>
          <a:p>
            <a:pPr algn="ctr" defTabSz="914400">
              <a:defRPr/>
            </a:pPr>
            <a:r>
              <a:rPr lang="en-US" dirty="0"/>
              <a:t>3</a:t>
            </a:r>
            <a:r>
              <a:rPr lang="en-US" baseline="30000" dirty="0"/>
              <a:t>rd</a:t>
            </a:r>
            <a:r>
              <a:rPr lang="en-US" dirty="0"/>
              <a:t> Level         </a:t>
            </a:r>
            <a:r>
              <a:rPr lang="en-US" b="1" dirty="0"/>
              <a:t>$5</a:t>
            </a:r>
            <a:r>
              <a:rPr lang="en-US" dirty="0"/>
              <a:t>	</a:t>
            </a:r>
          </a:p>
        </p:txBody>
      </p:sp>
      <p:sp>
        <p:nvSpPr>
          <p:cNvPr id="73" name="Rectangle 72"/>
          <p:cNvSpPr/>
          <p:nvPr/>
        </p:nvSpPr>
        <p:spPr>
          <a:xfrm>
            <a:off x="2481070" y="5064668"/>
            <a:ext cx="2031325" cy="369332"/>
          </a:xfrm>
          <a:prstGeom prst="rect">
            <a:avLst/>
          </a:prstGeom>
        </p:spPr>
        <p:txBody>
          <a:bodyPr wrap="none">
            <a:spAutoFit/>
          </a:bodyPr>
          <a:lstStyle/>
          <a:p>
            <a:pPr algn="ctr" defTabSz="914400">
              <a:defRPr/>
            </a:pPr>
            <a:r>
              <a:rPr lang="en-US" dirty="0"/>
              <a:t>4</a:t>
            </a:r>
            <a:r>
              <a:rPr lang="en-US" baseline="30000" dirty="0"/>
              <a:t>th</a:t>
            </a:r>
            <a:r>
              <a:rPr lang="en-US" dirty="0"/>
              <a:t> Level         </a:t>
            </a:r>
            <a:r>
              <a:rPr lang="en-US" b="1" dirty="0"/>
              <a:t>$3</a:t>
            </a:r>
            <a:r>
              <a:rPr lang="en-US" dirty="0"/>
              <a:t>	</a:t>
            </a:r>
          </a:p>
        </p:txBody>
      </p:sp>
      <p:sp>
        <p:nvSpPr>
          <p:cNvPr id="74" name="Rectangle 73"/>
          <p:cNvSpPr/>
          <p:nvPr/>
        </p:nvSpPr>
        <p:spPr>
          <a:xfrm>
            <a:off x="2481071" y="5708134"/>
            <a:ext cx="2031325" cy="369332"/>
          </a:xfrm>
          <a:prstGeom prst="rect">
            <a:avLst/>
          </a:prstGeom>
        </p:spPr>
        <p:txBody>
          <a:bodyPr wrap="none">
            <a:spAutoFit/>
          </a:bodyPr>
          <a:lstStyle/>
          <a:p>
            <a:pPr algn="ctr" defTabSz="914400">
              <a:defRPr/>
            </a:pPr>
            <a:r>
              <a:rPr lang="en-US" dirty="0"/>
              <a:t>5</a:t>
            </a:r>
            <a:r>
              <a:rPr lang="en-US" baseline="30000" dirty="0"/>
              <a:t>th</a:t>
            </a:r>
            <a:r>
              <a:rPr lang="en-US" dirty="0"/>
              <a:t> Level         </a:t>
            </a:r>
            <a:r>
              <a:rPr lang="en-US" b="1" dirty="0"/>
              <a:t>$10	</a:t>
            </a:r>
            <a:endParaRPr lang="en-US" dirty="0"/>
          </a:p>
        </p:txBody>
      </p:sp>
    </p:spTree>
    <p:extLst>
      <p:ext uri="{BB962C8B-B14F-4D97-AF65-F5344CB8AC3E}">
        <p14:creationId xmlns:p14="http://schemas.microsoft.com/office/powerpoint/2010/main" val="1162013661"/>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ṥļïḋé">
            <a:extLst>
              <a:ext uri="{FF2B5EF4-FFF2-40B4-BE49-F238E27FC236}">
                <a16:creationId xmlns:a16="http://schemas.microsoft.com/office/drawing/2014/main" id="{CDE7FDDC-0758-497B-949B-4127220CFEC2}"/>
              </a:ext>
            </a:extLst>
          </p:cNvPr>
          <p:cNvSpPr/>
          <p:nvPr/>
        </p:nvSpPr>
        <p:spPr>
          <a:xfrm>
            <a:off x="979317" y="432111"/>
            <a:ext cx="10233366" cy="1077218"/>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sz="3200" b="1" dirty="0">
                <a:solidFill>
                  <a:schemeClr val="bg1">
                    <a:lumMod val="65000"/>
                  </a:schemeClr>
                </a:solidFill>
                <a:latin typeface="+mj-lt"/>
              </a:rPr>
              <a:t>Infinity Bonus</a:t>
            </a:r>
            <a:br>
              <a:rPr lang="en-US" sz="3200" b="1" dirty="0">
                <a:solidFill>
                  <a:schemeClr val="bg1">
                    <a:lumMod val="65000"/>
                  </a:schemeClr>
                </a:solidFill>
                <a:latin typeface="+mj-lt"/>
              </a:rPr>
            </a:br>
            <a:r>
              <a:rPr lang="en-US" sz="3200" b="1" dirty="0">
                <a:solidFill>
                  <a:schemeClr val="bg1">
                    <a:lumMod val="65000"/>
                  </a:schemeClr>
                </a:solidFill>
                <a:latin typeface="+mj-lt"/>
              </a:rPr>
              <a:t>In Additions to Direct and Indirect Commissions</a:t>
            </a:r>
            <a:endParaRPr lang="en-US" sz="3600" b="1" dirty="0">
              <a:solidFill>
                <a:schemeClr val="bg1">
                  <a:lumMod val="65000"/>
                </a:schemeClr>
              </a:solidFill>
              <a:latin typeface="+mj-lt"/>
            </a:endParaRPr>
          </a:p>
        </p:txBody>
      </p:sp>
      <p:sp>
        <p:nvSpPr>
          <p:cNvPr id="51" name="21">
            <a:extLst>
              <a:ext uri="{FF2B5EF4-FFF2-40B4-BE49-F238E27FC236}">
                <a16:creationId xmlns:a16="http://schemas.microsoft.com/office/drawing/2014/main" id="{C62BB7C7-0ABA-4F69-88EB-C817824AE823}"/>
              </a:ext>
            </a:extLst>
          </p:cNvPr>
          <p:cNvSpPr/>
          <p:nvPr/>
        </p:nvSpPr>
        <p:spPr>
          <a:xfrm>
            <a:off x="6290734" y="2726833"/>
            <a:ext cx="5410200" cy="2677656"/>
          </a:xfrm>
          <a:prstGeom prst="rect">
            <a:avLst/>
          </a:prstGeom>
        </p:spPr>
        <p:txBody>
          <a:bodyPr wrap="square">
            <a:spAutoFit/>
          </a:bodyPr>
          <a:lstStyle/>
          <a:p>
            <a:pPr algn="ctr" defTabSz="1219170" fontAlgn="base">
              <a:lnSpc>
                <a:spcPct val="150000"/>
              </a:lnSpc>
              <a:spcBef>
                <a:spcPct val="0"/>
              </a:spcBef>
              <a:spcAft>
                <a:spcPct val="0"/>
              </a:spcAft>
              <a:defRPr/>
            </a:pPr>
            <a:r>
              <a:rPr lang="en-US" sz="1600" dirty="0"/>
              <a:t>In addition to the Direct (Level 1) and Indirect Commissions (Level 2 through 20), you can qualify for the Infinity Bonus by referring 15 Customers. That bonus is either $10, $20, $30, or $40 depending on the package purchased. The Infinity Bonus goes to the first person that is qualified to receive it. It is not based on Levels so it could happen to come from a Direct Referral or from a new customer 1,000 Levels from you.</a:t>
            </a:r>
            <a:endParaRPr lang="zh-CN" altLang="en-US" sz="1100" kern="0" dirty="0">
              <a:solidFill>
                <a:sysClr val="windowText" lastClr="000000">
                  <a:lumMod val="50000"/>
                  <a:lumOff val="50000"/>
                </a:sysClr>
              </a:solidFill>
              <a:latin typeface="+mj-lt"/>
              <a:cs typeface="+mn-ea"/>
              <a:sym typeface="+mn-lt"/>
            </a:endParaRPr>
          </a:p>
        </p:txBody>
      </p:sp>
      <p:pic>
        <p:nvPicPr>
          <p:cNvPr id="52" name="图片 51">
            <a:extLst>
              <a:ext uri="{FF2B5EF4-FFF2-40B4-BE49-F238E27FC236}">
                <a16:creationId xmlns:a16="http://schemas.microsoft.com/office/drawing/2014/main" id="{DC68FA64-84BA-4335-967A-4C4302824C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2861" y="3726120"/>
            <a:ext cx="2836741" cy="2608490"/>
          </a:xfrm>
          <a:prstGeom prst="rect">
            <a:avLst/>
          </a:prstGeom>
        </p:spPr>
      </p:pic>
      <p:grpSp>
        <p:nvGrpSpPr>
          <p:cNvPr id="2" name="组合 52">
            <a:extLst>
              <a:ext uri="{FF2B5EF4-FFF2-40B4-BE49-F238E27FC236}">
                <a16:creationId xmlns:a16="http://schemas.microsoft.com/office/drawing/2014/main" id="{3CB94AB9-5D29-4A0F-86CF-DDAC04A4699F}"/>
              </a:ext>
            </a:extLst>
          </p:cNvPr>
          <p:cNvGrpSpPr/>
          <p:nvPr/>
        </p:nvGrpSpPr>
        <p:grpSpPr>
          <a:xfrm>
            <a:off x="1082040" y="2748504"/>
            <a:ext cx="5013960" cy="3586107"/>
            <a:chOff x="1783080" y="518160"/>
            <a:chExt cx="9418320" cy="5643880"/>
          </a:xfrm>
        </p:grpSpPr>
        <p:cxnSp>
          <p:nvCxnSpPr>
            <p:cNvPr id="54" name="直接连接符 53">
              <a:extLst>
                <a:ext uri="{FF2B5EF4-FFF2-40B4-BE49-F238E27FC236}">
                  <a16:creationId xmlns:a16="http://schemas.microsoft.com/office/drawing/2014/main" id="{218648C1-3CE3-4B8E-A9FD-B229FBD8BF58}"/>
                </a:ext>
              </a:extLst>
            </p:cNvPr>
            <p:cNvCxnSpPr/>
            <p:nvPr/>
          </p:nvCxnSpPr>
          <p:spPr>
            <a:xfrm>
              <a:off x="1783080" y="518160"/>
              <a:ext cx="9387840" cy="0"/>
            </a:xfrm>
            <a:prstGeom prst="line">
              <a:avLst/>
            </a:prstGeom>
            <a:noFill/>
            <a:ln w="38100" cap="rnd" cmpd="sng" algn="ctr">
              <a:solidFill>
                <a:schemeClr val="tx2"/>
              </a:solidFill>
              <a:prstDash val="solid"/>
              <a:round/>
            </a:ln>
            <a:effectLst/>
          </p:spPr>
        </p:cxnSp>
        <p:cxnSp>
          <p:nvCxnSpPr>
            <p:cNvPr id="55" name="直接连接符 54">
              <a:extLst>
                <a:ext uri="{FF2B5EF4-FFF2-40B4-BE49-F238E27FC236}">
                  <a16:creationId xmlns:a16="http://schemas.microsoft.com/office/drawing/2014/main" id="{64F0976E-E230-4DC3-ACA5-F1B9557D6A01}"/>
                </a:ext>
              </a:extLst>
            </p:cNvPr>
            <p:cNvCxnSpPr/>
            <p:nvPr/>
          </p:nvCxnSpPr>
          <p:spPr>
            <a:xfrm>
              <a:off x="11201400" y="523240"/>
              <a:ext cx="0" cy="5638800"/>
            </a:xfrm>
            <a:prstGeom prst="line">
              <a:avLst/>
            </a:prstGeom>
            <a:noFill/>
            <a:ln w="38100" cap="rnd" cmpd="sng" algn="ctr">
              <a:solidFill>
                <a:schemeClr val="tx2"/>
              </a:solidFill>
              <a:prstDash val="solid"/>
              <a:round/>
            </a:ln>
            <a:effectLst/>
          </p:spPr>
        </p:cxnSp>
        <p:cxnSp>
          <p:nvCxnSpPr>
            <p:cNvPr id="56" name="直接连接符 55">
              <a:extLst>
                <a:ext uri="{FF2B5EF4-FFF2-40B4-BE49-F238E27FC236}">
                  <a16:creationId xmlns:a16="http://schemas.microsoft.com/office/drawing/2014/main" id="{2C409739-001D-4DA0-B3A9-32A8F1CE8806}"/>
                </a:ext>
              </a:extLst>
            </p:cNvPr>
            <p:cNvCxnSpPr>
              <a:cxnSpLocks/>
            </p:cNvCxnSpPr>
            <p:nvPr/>
          </p:nvCxnSpPr>
          <p:spPr>
            <a:xfrm flipH="1">
              <a:off x="3947160" y="6162040"/>
              <a:ext cx="7254240" cy="0"/>
            </a:xfrm>
            <a:prstGeom prst="line">
              <a:avLst/>
            </a:prstGeom>
            <a:noFill/>
            <a:ln w="38100" cap="rnd" cmpd="sng" algn="ctr">
              <a:solidFill>
                <a:schemeClr val="tx2"/>
              </a:solidFill>
              <a:prstDash val="solid"/>
              <a:round/>
            </a:ln>
            <a:effectLst/>
          </p:spPr>
        </p:cxnSp>
        <p:cxnSp>
          <p:nvCxnSpPr>
            <p:cNvPr id="57" name="直接连接符 56">
              <a:extLst>
                <a:ext uri="{FF2B5EF4-FFF2-40B4-BE49-F238E27FC236}">
                  <a16:creationId xmlns:a16="http://schemas.microsoft.com/office/drawing/2014/main" id="{33EFAF99-D17D-4221-BB4C-376A637E5C78}"/>
                </a:ext>
              </a:extLst>
            </p:cNvPr>
            <p:cNvCxnSpPr>
              <a:cxnSpLocks/>
            </p:cNvCxnSpPr>
            <p:nvPr/>
          </p:nvCxnSpPr>
          <p:spPr>
            <a:xfrm>
              <a:off x="1783080" y="523240"/>
              <a:ext cx="0" cy="816430"/>
            </a:xfrm>
            <a:prstGeom prst="line">
              <a:avLst/>
            </a:prstGeom>
            <a:noFill/>
            <a:ln w="38100" cap="rnd" cmpd="sng" algn="ctr">
              <a:solidFill>
                <a:schemeClr val="tx2"/>
              </a:solidFill>
              <a:prstDash val="solid"/>
              <a:round/>
            </a:ln>
            <a:effectLst/>
          </p:spPr>
        </p:cxnSp>
      </p:grpSp>
      <p:sp>
        <p:nvSpPr>
          <p:cNvPr id="59" name="矩形 58">
            <a:extLst>
              <a:ext uri="{FF2B5EF4-FFF2-40B4-BE49-F238E27FC236}">
                <a16:creationId xmlns:a16="http://schemas.microsoft.com/office/drawing/2014/main" id="{9C38058E-D764-4573-B0C8-3C29545CE123}"/>
              </a:ext>
            </a:extLst>
          </p:cNvPr>
          <p:cNvSpPr/>
          <p:nvPr/>
        </p:nvSpPr>
        <p:spPr>
          <a:xfrm>
            <a:off x="2418316" y="2991951"/>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 name="矩形 58">
            <a:extLst>
              <a:ext uri="{FF2B5EF4-FFF2-40B4-BE49-F238E27FC236}">
                <a16:creationId xmlns:a16="http://schemas.microsoft.com/office/drawing/2014/main" id="{96F5428D-8DF3-4930-AAA8-047264007B37}"/>
              </a:ext>
            </a:extLst>
          </p:cNvPr>
          <p:cNvSpPr/>
          <p:nvPr/>
        </p:nvSpPr>
        <p:spPr>
          <a:xfrm>
            <a:off x="2432774" y="365499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 name="矩形 58">
            <a:extLst>
              <a:ext uri="{FF2B5EF4-FFF2-40B4-BE49-F238E27FC236}">
                <a16:creationId xmlns:a16="http://schemas.microsoft.com/office/drawing/2014/main" id="{CD2857A2-5E2F-4C85-95B8-9F48057DB732}"/>
              </a:ext>
            </a:extLst>
          </p:cNvPr>
          <p:cNvSpPr/>
          <p:nvPr/>
        </p:nvSpPr>
        <p:spPr>
          <a:xfrm>
            <a:off x="2418316" y="4331789"/>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 name="矩形 58">
            <a:extLst>
              <a:ext uri="{FF2B5EF4-FFF2-40B4-BE49-F238E27FC236}">
                <a16:creationId xmlns:a16="http://schemas.microsoft.com/office/drawing/2014/main" id="{CA343162-0A88-42C8-A487-83DB0EFA6968}"/>
              </a:ext>
            </a:extLst>
          </p:cNvPr>
          <p:cNvSpPr/>
          <p:nvPr/>
        </p:nvSpPr>
        <p:spPr>
          <a:xfrm>
            <a:off x="2418316" y="5016016"/>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 name="矩形 58">
            <a:extLst>
              <a:ext uri="{FF2B5EF4-FFF2-40B4-BE49-F238E27FC236}">
                <a16:creationId xmlns:a16="http://schemas.microsoft.com/office/drawing/2014/main" id="{B5896FB0-3288-4067-88D9-AECFDB189177}"/>
              </a:ext>
            </a:extLst>
          </p:cNvPr>
          <p:cNvSpPr/>
          <p:nvPr/>
        </p:nvSpPr>
        <p:spPr>
          <a:xfrm>
            <a:off x="2418316" y="5675313"/>
            <a:ext cx="2843864" cy="461665"/>
          </a:xfrm>
          <a:prstGeom prst="rect">
            <a:avLst/>
          </a:prstGeom>
          <a:solidFill>
            <a:srgbClr val="CDC5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1" name="Rectangle 60"/>
          <p:cNvSpPr/>
          <p:nvPr/>
        </p:nvSpPr>
        <p:spPr>
          <a:xfrm>
            <a:off x="2438400" y="3032667"/>
            <a:ext cx="2819399" cy="369332"/>
          </a:xfrm>
          <a:prstGeom prst="rect">
            <a:avLst/>
          </a:prstGeom>
        </p:spPr>
        <p:txBody>
          <a:bodyPr wrap="square">
            <a:spAutoFit/>
          </a:bodyPr>
          <a:lstStyle/>
          <a:p>
            <a:pPr algn="ctr" defTabSz="914400">
              <a:defRPr/>
            </a:pPr>
            <a:r>
              <a:rPr lang="en-US" dirty="0"/>
              <a:t>Liberium       </a:t>
            </a:r>
            <a:r>
              <a:rPr lang="en-US" b="1" dirty="0"/>
              <a:t>$40	</a:t>
            </a:r>
            <a:endParaRPr lang="en-US" dirty="0"/>
          </a:p>
        </p:txBody>
      </p:sp>
      <p:sp>
        <p:nvSpPr>
          <p:cNvPr id="71" name="Rectangle 70"/>
          <p:cNvSpPr/>
          <p:nvPr/>
        </p:nvSpPr>
        <p:spPr>
          <a:xfrm>
            <a:off x="2438400" y="3710000"/>
            <a:ext cx="2827867" cy="369332"/>
          </a:xfrm>
          <a:prstGeom prst="rect">
            <a:avLst/>
          </a:prstGeom>
        </p:spPr>
        <p:txBody>
          <a:bodyPr wrap="square">
            <a:spAutoFit/>
          </a:bodyPr>
          <a:lstStyle/>
          <a:p>
            <a:pPr algn="ctr" defTabSz="914400">
              <a:defRPr/>
            </a:pPr>
            <a:r>
              <a:rPr lang="en-US" dirty="0"/>
              <a:t>Peace            </a:t>
            </a:r>
            <a:r>
              <a:rPr lang="en-US" b="1" dirty="0"/>
              <a:t>$30</a:t>
            </a:r>
            <a:r>
              <a:rPr lang="en-US" dirty="0"/>
              <a:t>	</a:t>
            </a:r>
          </a:p>
        </p:txBody>
      </p:sp>
      <p:sp>
        <p:nvSpPr>
          <p:cNvPr id="72" name="Rectangle 71"/>
          <p:cNvSpPr/>
          <p:nvPr/>
        </p:nvSpPr>
        <p:spPr>
          <a:xfrm>
            <a:off x="2438400" y="4370401"/>
            <a:ext cx="2794000" cy="369332"/>
          </a:xfrm>
          <a:prstGeom prst="rect">
            <a:avLst/>
          </a:prstGeom>
        </p:spPr>
        <p:txBody>
          <a:bodyPr wrap="square">
            <a:spAutoFit/>
          </a:bodyPr>
          <a:lstStyle/>
          <a:p>
            <a:pPr algn="ctr" defTabSz="914400">
              <a:defRPr/>
            </a:pPr>
            <a:r>
              <a:rPr lang="en-US" dirty="0"/>
              <a:t>Justice           </a:t>
            </a:r>
            <a:r>
              <a:rPr lang="en-US" b="1" dirty="0"/>
              <a:t>$20</a:t>
            </a:r>
            <a:r>
              <a:rPr lang="en-US" dirty="0"/>
              <a:t>	</a:t>
            </a:r>
          </a:p>
        </p:txBody>
      </p:sp>
      <p:sp>
        <p:nvSpPr>
          <p:cNvPr id="73" name="Rectangle 72"/>
          <p:cNvSpPr/>
          <p:nvPr/>
        </p:nvSpPr>
        <p:spPr>
          <a:xfrm>
            <a:off x="2421467" y="5064668"/>
            <a:ext cx="2836333" cy="369332"/>
          </a:xfrm>
          <a:prstGeom prst="rect">
            <a:avLst/>
          </a:prstGeom>
        </p:spPr>
        <p:txBody>
          <a:bodyPr wrap="square">
            <a:spAutoFit/>
          </a:bodyPr>
          <a:lstStyle/>
          <a:p>
            <a:pPr algn="ctr" defTabSz="914400">
              <a:defRPr/>
            </a:pPr>
            <a:r>
              <a:rPr lang="en-US" dirty="0"/>
              <a:t>Veritas           </a:t>
            </a:r>
            <a:r>
              <a:rPr lang="en-US" b="1" dirty="0"/>
              <a:t>$10</a:t>
            </a:r>
            <a:r>
              <a:rPr lang="en-US" dirty="0"/>
              <a:t>	</a:t>
            </a:r>
          </a:p>
        </p:txBody>
      </p:sp>
      <p:sp>
        <p:nvSpPr>
          <p:cNvPr id="74" name="Rectangle 73"/>
          <p:cNvSpPr/>
          <p:nvPr/>
        </p:nvSpPr>
        <p:spPr>
          <a:xfrm>
            <a:off x="2429934" y="5708134"/>
            <a:ext cx="2844800" cy="369332"/>
          </a:xfrm>
          <a:prstGeom prst="rect">
            <a:avLst/>
          </a:prstGeom>
        </p:spPr>
        <p:txBody>
          <a:bodyPr wrap="square">
            <a:spAutoFit/>
          </a:bodyPr>
          <a:lstStyle/>
          <a:p>
            <a:pPr algn="ctr" defTabSz="914400">
              <a:defRPr/>
            </a:pPr>
            <a:r>
              <a:rPr lang="en-US" dirty="0"/>
              <a:t>Signals           </a:t>
            </a:r>
            <a:r>
              <a:rPr lang="en-US" b="1" dirty="0"/>
              <a:t>$10	</a:t>
            </a:r>
            <a:endParaRPr lang="en-US" dirty="0"/>
          </a:p>
        </p:txBody>
      </p:sp>
    </p:spTree>
    <p:extLst>
      <p:ext uri="{BB962C8B-B14F-4D97-AF65-F5344CB8AC3E}">
        <p14:creationId xmlns:p14="http://schemas.microsoft.com/office/powerpoint/2010/main" val="1162013661"/>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B1A4CC-4240-443B-AE8D-59C424763FE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76" t="1100" r="17863"/>
          <a:stretch/>
        </p:blipFill>
        <p:spPr>
          <a:xfrm>
            <a:off x="0" y="2561309"/>
            <a:ext cx="6229868" cy="4296691"/>
          </a:xfrm>
          <a:prstGeom prst="rect">
            <a:avLst/>
          </a:prstGeom>
        </p:spPr>
      </p:pic>
      <p:pic>
        <p:nvPicPr>
          <p:cNvPr id="15" name="PA_图片 6">
            <a:extLst>
              <a:ext uri="{FF2B5EF4-FFF2-40B4-BE49-F238E27FC236}">
                <a16:creationId xmlns:a16="http://schemas.microsoft.com/office/drawing/2014/main" id="{48685BBF-11A8-493F-BB97-AEF643920E9D}"/>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8120039" y="0"/>
            <a:ext cx="4071959" cy="1817153"/>
          </a:xfrm>
          <a:prstGeom prst="rect">
            <a:avLst/>
          </a:prstGeom>
        </p:spPr>
      </p:pic>
      <p:sp>
        <p:nvSpPr>
          <p:cNvPr id="16" name="文本框 15">
            <a:extLst>
              <a:ext uri="{FF2B5EF4-FFF2-40B4-BE49-F238E27FC236}">
                <a16:creationId xmlns:a16="http://schemas.microsoft.com/office/drawing/2014/main" id="{64AC51E6-8E35-4B96-9CD2-107B17DFF1B5}"/>
              </a:ext>
            </a:extLst>
          </p:cNvPr>
          <p:cNvSpPr txBox="1"/>
          <p:nvPr/>
        </p:nvSpPr>
        <p:spPr>
          <a:xfrm>
            <a:off x="6355080" y="1913837"/>
            <a:ext cx="5714482" cy="4734501"/>
          </a:xfrm>
          <a:prstGeom prst="rect">
            <a:avLst/>
          </a:prstGeom>
          <a:noFill/>
        </p:spPr>
        <p:txBody>
          <a:bodyPr wrap="square" rtlCol="0">
            <a:spAutoFit/>
          </a:bodyPr>
          <a:lstStyle/>
          <a:p>
            <a:pPr>
              <a:lnSpc>
                <a:spcPct val="150000"/>
              </a:lnSpc>
            </a:pPr>
            <a:r>
              <a:rPr lang="en-US" sz="3200" dirty="0">
                <a:latin typeface="Helvetica" panose="020B0604020202020204" pitchFamily="34" charset="0"/>
                <a:cs typeface="Helvetica" panose="020B0604020202020204" pitchFamily="34" charset="0"/>
              </a:rPr>
              <a:t>As </a:t>
            </a:r>
            <a:r>
              <a:rPr lang="en-US" sz="1600" dirty="0">
                <a:latin typeface="Helvetica" panose="020B0604020202020204" pitchFamily="34" charset="0"/>
                <a:cs typeface="Helvetica" panose="020B0604020202020204" pitchFamily="34" charset="0"/>
              </a:rPr>
              <a:t>with any business, your results may vary, and will be based on your individual capacity, work, business experience, expertise, and level of desire. There are no guarantees concerning the level of success you may experience. Any testimonials and examples used are exceptional results, which do not apply to the average purchaser, and are not intended to represent or guarantee that anyone will achieve the same or similar results. Each individual’s success depends on his or her background, dedication, effort put forth, desire and motivation.</a:t>
            </a:r>
          </a:p>
          <a:p>
            <a:pPr algn="ctr">
              <a:lnSpc>
                <a:spcPct val="150000"/>
              </a:lnSpc>
            </a:pPr>
            <a:endParaRPr lang="en-US" sz="2800" b="1" dirty="0"/>
          </a:p>
        </p:txBody>
      </p:sp>
      <p:grpSp>
        <p:nvGrpSpPr>
          <p:cNvPr id="17" name="Group 16">
            <a:extLst>
              <a:ext uri="{FF2B5EF4-FFF2-40B4-BE49-F238E27FC236}">
                <a16:creationId xmlns:a16="http://schemas.microsoft.com/office/drawing/2014/main" id="{0CAB930D-DA15-4F99-8E91-1FF8417D47FA}"/>
              </a:ext>
            </a:extLst>
          </p:cNvPr>
          <p:cNvGrpSpPr/>
          <p:nvPr/>
        </p:nvGrpSpPr>
        <p:grpSpPr>
          <a:xfrm>
            <a:off x="960026" y="908576"/>
            <a:ext cx="6026515" cy="754630"/>
            <a:chOff x="225695" y="884063"/>
            <a:chExt cx="6243088" cy="754630"/>
          </a:xfrm>
        </p:grpSpPr>
        <p:sp>
          <p:nvSpPr>
            <p:cNvPr id="18" name="矩形 24">
              <a:extLst>
                <a:ext uri="{FF2B5EF4-FFF2-40B4-BE49-F238E27FC236}">
                  <a16:creationId xmlns:a16="http://schemas.microsoft.com/office/drawing/2014/main" id="{E01FC720-E62F-4C5E-835F-4F4E1E1E954E}"/>
                </a:ext>
              </a:extLst>
            </p:cNvPr>
            <p:cNvSpPr/>
            <p:nvPr/>
          </p:nvSpPr>
          <p:spPr>
            <a:xfrm>
              <a:off x="616728" y="884063"/>
              <a:ext cx="5852055" cy="754630"/>
            </a:xfrm>
            <a:prstGeom prst="rect">
              <a:avLst/>
            </a:prstGeom>
          </p:spPr>
          <p:txBody>
            <a:bodyPr wrap="square">
              <a:spAutoFit/>
            </a:bodyPr>
            <a:lstStyle/>
            <a:p>
              <a:pPr>
                <a:lnSpc>
                  <a:spcPct val="150000"/>
                </a:lnSpc>
              </a:pPr>
              <a:r>
                <a:rPr lang="en-US" altLang="zh-CN" sz="3200" dirty="0">
                  <a:solidFill>
                    <a:srgbClr val="002060"/>
                  </a:solidFill>
                  <a:cs typeface="+mn-ea"/>
                  <a:sym typeface="+mn-lt"/>
                </a:rPr>
                <a:t>LIBERIUM</a:t>
              </a:r>
              <a:r>
                <a:rPr lang="en-US" altLang="zh-CN" sz="3200" dirty="0">
                  <a:solidFill>
                    <a:schemeClr val="tx1">
                      <a:lumMod val="85000"/>
                      <a:lumOff val="15000"/>
                    </a:schemeClr>
                  </a:solidFill>
                  <a:cs typeface="+mn-ea"/>
                  <a:sym typeface="+mn-lt"/>
                </a:rPr>
                <a:t> </a:t>
              </a:r>
              <a:r>
                <a:rPr lang="en-US" altLang="zh-CN" sz="3200" b="1" dirty="0">
                  <a:solidFill>
                    <a:srgbClr val="00B0F0"/>
                  </a:solidFill>
                  <a:latin typeface="Arial Black" panose="020B0A04020102020204" pitchFamily="34" charset="0"/>
                  <a:cs typeface="Aharoni" panose="02010803020104030203" pitchFamily="2" charset="-79"/>
                  <a:sym typeface="+mn-lt"/>
                </a:rPr>
                <a:t>CRYPTO</a:t>
              </a:r>
            </a:p>
          </p:txBody>
        </p:sp>
        <p:grpSp>
          <p:nvGrpSpPr>
            <p:cNvPr id="19" name="Group 18">
              <a:extLst>
                <a:ext uri="{FF2B5EF4-FFF2-40B4-BE49-F238E27FC236}">
                  <a16:creationId xmlns:a16="http://schemas.microsoft.com/office/drawing/2014/main" id="{F70A6E28-4232-4BE6-ADFB-042991385963}"/>
                </a:ext>
              </a:extLst>
            </p:cNvPr>
            <p:cNvGrpSpPr/>
            <p:nvPr/>
          </p:nvGrpSpPr>
          <p:grpSpPr>
            <a:xfrm>
              <a:off x="225695" y="958229"/>
              <a:ext cx="415704" cy="588899"/>
              <a:chOff x="223876" y="790321"/>
              <a:chExt cx="415704" cy="588899"/>
            </a:xfrm>
          </p:grpSpPr>
          <p:sp>
            <p:nvSpPr>
              <p:cNvPr id="20" name="Rectangle 19">
                <a:extLst>
                  <a:ext uri="{FF2B5EF4-FFF2-40B4-BE49-F238E27FC236}">
                    <a16:creationId xmlns:a16="http://schemas.microsoft.com/office/drawing/2014/main" id="{53F15C45-21E9-479D-8AD5-D48EF0DE1818}"/>
                  </a:ext>
                </a:extLst>
              </p:cNvPr>
              <p:cNvSpPr/>
              <p:nvPr/>
            </p:nvSpPr>
            <p:spPr>
              <a:xfrm>
                <a:off x="227272" y="833847"/>
                <a:ext cx="181283" cy="2596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C63035-E3FF-4C67-97BB-7651A5E935E1}"/>
                  </a:ext>
                </a:extLst>
              </p:cNvPr>
              <p:cNvSpPr/>
              <p:nvPr/>
            </p:nvSpPr>
            <p:spPr>
              <a:xfrm>
                <a:off x="461779" y="790321"/>
                <a:ext cx="177801" cy="25962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C763915-2454-43F4-8E29-3782C5AA673B}"/>
                  </a:ext>
                </a:extLst>
              </p:cNvPr>
              <p:cNvSpPr/>
              <p:nvPr/>
            </p:nvSpPr>
            <p:spPr>
              <a:xfrm>
                <a:off x="433626" y="1119597"/>
                <a:ext cx="181283" cy="2596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0798A06-7661-4AAD-BDBF-A7CEA061BCA9}"/>
                  </a:ext>
                </a:extLst>
              </p:cNvPr>
              <p:cNvSpPr/>
              <p:nvPr/>
            </p:nvSpPr>
            <p:spPr>
              <a:xfrm>
                <a:off x="223876" y="1119597"/>
                <a:ext cx="181283" cy="259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8926618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DC686D-22A1-8B46-ABF3-6F734DEA3BC3}"/>
              </a:ext>
            </a:extLst>
          </p:cNvPr>
          <p:cNvGrpSpPr/>
          <p:nvPr/>
        </p:nvGrpSpPr>
        <p:grpSpPr>
          <a:xfrm>
            <a:off x="0" y="0"/>
            <a:ext cx="12192002" cy="6858000"/>
            <a:chOff x="0" y="0"/>
            <a:chExt cx="12192002" cy="6858000"/>
          </a:xfrm>
          <a:noFill/>
        </p:grpSpPr>
        <p:pic>
          <p:nvPicPr>
            <p:cNvPr id="7" name="Imagen 6">
              <a:extLst>
                <a:ext uri="{FF2B5EF4-FFF2-40B4-BE49-F238E27FC236}">
                  <a16:creationId xmlns:a16="http://schemas.microsoft.com/office/drawing/2014/main" id="{A5271709-822A-334D-B1FC-6A325D96FB39}"/>
                </a:ext>
              </a:extLst>
            </p:cNvPr>
            <p:cNvPicPr>
              <a:picLocks noChangeAspect="1"/>
            </p:cNvPicPr>
            <p:nvPr/>
          </p:nvPicPr>
          <p:blipFill rotWithShape="1">
            <a:blip r:embed="rId2" cstate="screen">
              <a:alphaModFix amt="85000"/>
              <a:extLst>
                <a:ext uri="{28A0092B-C50C-407E-A947-70E740481C1C}">
                  <a14:useLocalDpi xmlns:a14="http://schemas.microsoft.com/office/drawing/2010/main"/>
                </a:ext>
              </a:extLst>
            </a:blip>
            <a:srcRect b="4994"/>
            <a:stretch/>
          </p:blipFill>
          <p:spPr>
            <a:xfrm>
              <a:off x="0" y="688733"/>
              <a:ext cx="12192000" cy="6169267"/>
            </a:xfrm>
            <a:prstGeom prst="rect">
              <a:avLst/>
            </a:prstGeom>
            <a:grpFill/>
          </p:spPr>
        </p:pic>
        <p:sp>
          <p:nvSpPr>
            <p:cNvPr id="8" name="Rectángulo 7">
              <a:extLst>
                <a:ext uri="{FF2B5EF4-FFF2-40B4-BE49-F238E27FC236}">
                  <a16:creationId xmlns:a16="http://schemas.microsoft.com/office/drawing/2014/main" id="{944BB86A-0540-F845-94CA-59BC6ACE8C2A}"/>
                </a:ext>
              </a:extLst>
            </p:cNvPr>
            <p:cNvSpPr/>
            <p:nvPr/>
          </p:nvSpPr>
          <p:spPr>
            <a:xfrm rot="16200000">
              <a:off x="2667002" y="-2667000"/>
              <a:ext cx="6858000" cy="1219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0" name="文本框 15">
            <a:extLst>
              <a:ext uri="{FF2B5EF4-FFF2-40B4-BE49-F238E27FC236}">
                <a16:creationId xmlns:a16="http://schemas.microsoft.com/office/drawing/2014/main" id="{AC9015B7-B7B8-4CBE-8DAC-7881C6C66D3F}"/>
              </a:ext>
            </a:extLst>
          </p:cNvPr>
          <p:cNvSpPr txBox="1"/>
          <p:nvPr/>
        </p:nvSpPr>
        <p:spPr>
          <a:xfrm>
            <a:off x="2506771" y="2297429"/>
            <a:ext cx="7109668" cy="1913794"/>
          </a:xfrm>
          <a:prstGeom prst="rect">
            <a:avLst/>
          </a:prstGeom>
          <a:noFill/>
        </p:spPr>
        <p:txBody>
          <a:bodyPr wrap="square" rtlCol="0">
            <a:spAutoFit/>
          </a:bodyPr>
          <a:lstStyle/>
          <a:p>
            <a:pPr algn="ctr">
              <a:lnSpc>
                <a:spcPct val="150000"/>
              </a:lnSpc>
            </a:pPr>
            <a:r>
              <a:rPr lang="en-US" sz="8800" b="1" dirty="0">
                <a:solidFill>
                  <a:schemeClr val="bg1"/>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397748194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7030A0"/>
            </a:gs>
          </a:gsLst>
          <a:lin ang="5400000" scaled="1"/>
        </a:gradFill>
        <a:effectLst/>
      </p:bgPr>
    </p:bg>
    <p:spTree>
      <p:nvGrpSpPr>
        <p:cNvPr id="1" name=""/>
        <p:cNvGrpSpPr/>
        <p:nvPr/>
      </p:nvGrpSpPr>
      <p:grpSpPr>
        <a:xfrm>
          <a:off x="0" y="0"/>
          <a:ext cx="0" cy="0"/>
          <a:chOff x="0" y="0"/>
          <a:chExt cx="0" cy="0"/>
        </a:xfrm>
      </p:grpSpPr>
      <p:sp>
        <p:nvSpPr>
          <p:cNvPr id="592" name="圆角矩形 3">
            <a:extLst>
              <a:ext uri="{FF2B5EF4-FFF2-40B4-BE49-F238E27FC236}">
                <a16:creationId xmlns:a16="http://schemas.microsoft.com/office/drawing/2014/main" id="{18315403-5F69-41AB-97EA-5623B2A6F01D}"/>
              </a:ext>
            </a:extLst>
          </p:cNvPr>
          <p:cNvSpPr/>
          <p:nvPr/>
        </p:nvSpPr>
        <p:spPr>
          <a:xfrm>
            <a:off x="-116113" y="-116113"/>
            <a:ext cx="12409714" cy="7082970"/>
          </a:xfrm>
          <a:prstGeom prst="roundRect">
            <a:avLst>
              <a:gd name="adj" fmla="val 0"/>
            </a:avLst>
          </a:prstGeom>
          <a:gradFill>
            <a:gsLst>
              <a:gs pos="20000">
                <a:srgbClr val="0070C0"/>
              </a:gs>
              <a:gs pos="64000">
                <a:srgbClr val="00B0F0"/>
              </a:gs>
              <a:gs pos="100000">
                <a:srgbClr val="002060"/>
              </a:gs>
            </a:gsLst>
            <a:lin ang="2700000" scaled="1"/>
          </a:gra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23">
            <a:extLst>
              <a:ext uri="{FF2B5EF4-FFF2-40B4-BE49-F238E27FC236}">
                <a16:creationId xmlns:a16="http://schemas.microsoft.com/office/drawing/2014/main" id="{6DB5BF66-FB1F-47B1-9D68-43092D270142}"/>
              </a:ext>
            </a:extLst>
          </p:cNvPr>
          <p:cNvSpPr txBox="1"/>
          <p:nvPr/>
        </p:nvSpPr>
        <p:spPr>
          <a:xfrm>
            <a:off x="168378" y="1436936"/>
            <a:ext cx="6287247" cy="86174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4800" dirty="0">
                <a:solidFill>
                  <a:schemeClr val="bg1"/>
                </a:solidFill>
                <a:effectLst/>
                <a:latin typeface="+mn-lt"/>
                <a:ea typeface="+mn-ea"/>
                <a:cs typeface="+mn-ea"/>
                <a:sym typeface="+mn-lt"/>
              </a:rPr>
              <a:t>Liberium Objectives</a:t>
            </a:r>
            <a:endParaRPr lang="zh-CN" altLang="en-US" sz="4800" dirty="0">
              <a:solidFill>
                <a:schemeClr val="bg1"/>
              </a:solidFill>
              <a:effectLst/>
              <a:latin typeface="+mn-lt"/>
              <a:ea typeface="+mn-ea"/>
              <a:cs typeface="+mn-ea"/>
              <a:sym typeface="+mn-lt"/>
            </a:endParaRPr>
          </a:p>
        </p:txBody>
      </p:sp>
      <p:grpSp>
        <p:nvGrpSpPr>
          <p:cNvPr id="10" name="组 3">
            <a:extLst>
              <a:ext uri="{FF2B5EF4-FFF2-40B4-BE49-F238E27FC236}">
                <a16:creationId xmlns:a16="http://schemas.microsoft.com/office/drawing/2014/main" id="{2FA9129A-C527-4343-996B-FA4459A255FF}"/>
              </a:ext>
            </a:extLst>
          </p:cNvPr>
          <p:cNvGrpSpPr/>
          <p:nvPr/>
        </p:nvGrpSpPr>
        <p:grpSpPr>
          <a:xfrm>
            <a:off x="409999" y="2503060"/>
            <a:ext cx="6445390" cy="2274808"/>
            <a:chOff x="4686706" y="1322646"/>
            <a:chExt cx="5526806" cy="1135027"/>
          </a:xfrm>
        </p:grpSpPr>
        <p:sp>
          <p:nvSpPr>
            <p:cNvPr id="11" name="文本框 4">
              <a:extLst>
                <a:ext uri="{FF2B5EF4-FFF2-40B4-BE49-F238E27FC236}">
                  <a16:creationId xmlns:a16="http://schemas.microsoft.com/office/drawing/2014/main" id="{5C37143B-A9AD-4221-A278-564DBEDE6EB7}"/>
                </a:ext>
              </a:extLst>
            </p:cNvPr>
            <p:cNvSpPr txBox="1"/>
            <p:nvPr/>
          </p:nvSpPr>
          <p:spPr>
            <a:xfrm>
              <a:off x="4686706" y="1322646"/>
              <a:ext cx="5526806" cy="414631"/>
            </a:xfrm>
            <a:prstGeom prst="rect">
              <a:avLst/>
            </a:prstGeom>
            <a:noFill/>
          </p:spPr>
          <p:txBody>
            <a:bodyPr wrap="square" rtlCol="0">
              <a:spAutoFit/>
            </a:bodyPr>
            <a:lstStyle/>
            <a:p>
              <a:r>
                <a:rPr kumimoji="0" lang="en-US" sz="2400" b="1" i="0" u="none" strike="noStrike" kern="1200" cap="none" spc="0" normalizeH="0" baseline="0" noProof="0" dirty="0">
                  <a:ln>
                    <a:noFill/>
                  </a:ln>
                  <a:solidFill>
                    <a:schemeClr val="bg1"/>
                  </a:solidFill>
                  <a:effectLst/>
                  <a:uLnTx/>
                  <a:uFillTx/>
                  <a:latin typeface="+mj-lt"/>
                  <a:ea typeface="+mn-ea"/>
                  <a:cs typeface="+mn-cs"/>
                </a:rPr>
                <a:t>To provide a platform for the easiest </a:t>
              </a:r>
              <a:br>
                <a:rPr kumimoji="0" lang="en-US" sz="2400" b="1" i="0" u="none" strike="noStrike" kern="1200" cap="none" spc="0" normalizeH="0" baseline="0" noProof="0" dirty="0">
                  <a:ln>
                    <a:noFill/>
                  </a:ln>
                  <a:solidFill>
                    <a:schemeClr val="bg1"/>
                  </a:solidFill>
                  <a:effectLst/>
                  <a:uLnTx/>
                  <a:uFillTx/>
                  <a:latin typeface="+mj-lt"/>
                  <a:ea typeface="+mn-ea"/>
                  <a:cs typeface="+mn-cs"/>
                </a:rPr>
              </a:br>
              <a:r>
                <a:rPr kumimoji="0" lang="en-US" sz="2400" b="1" i="0" u="none" strike="noStrike" kern="1200" cap="none" spc="0" normalizeH="0" baseline="0" noProof="0" dirty="0">
                  <a:ln>
                    <a:noFill/>
                  </a:ln>
                  <a:solidFill>
                    <a:schemeClr val="bg1"/>
                  </a:solidFill>
                  <a:effectLst/>
                  <a:uLnTx/>
                  <a:uFillTx/>
                  <a:latin typeface="+mj-lt"/>
                  <a:ea typeface="+mn-ea"/>
                  <a:cs typeface="+mn-cs"/>
                </a:rPr>
                <a:t>crypto trading on the planet.</a:t>
              </a:r>
              <a:endParaRPr kumimoji="1" lang="zh-CN" altLang="en-US" sz="2400" b="1" dirty="0">
                <a:solidFill>
                  <a:schemeClr val="bg1"/>
                </a:solidFill>
                <a:latin typeface="Microsoft YaHei" charset="-122"/>
                <a:ea typeface="Microsoft YaHei" charset="-122"/>
                <a:cs typeface="Microsoft YaHei" charset="-122"/>
              </a:endParaRPr>
            </a:p>
          </p:txBody>
        </p:sp>
        <p:sp>
          <p:nvSpPr>
            <p:cNvPr id="12" name="矩形 5">
              <a:extLst>
                <a:ext uri="{FF2B5EF4-FFF2-40B4-BE49-F238E27FC236}">
                  <a16:creationId xmlns:a16="http://schemas.microsoft.com/office/drawing/2014/main" id="{F3483ABB-4EC1-4D6C-9103-D8BB9900233D}"/>
                </a:ext>
              </a:extLst>
            </p:cNvPr>
            <p:cNvSpPr/>
            <p:nvPr/>
          </p:nvSpPr>
          <p:spPr>
            <a:xfrm>
              <a:off x="4692481" y="1858758"/>
              <a:ext cx="5266752" cy="598915"/>
            </a:xfrm>
            <a:prstGeom prst="rect">
              <a:avLst/>
            </a:prstGeom>
          </p:spPr>
          <p:txBody>
            <a:bodyPr wrap="square">
              <a:spAutoFit/>
            </a:bodyPr>
            <a:lstStyle/>
            <a:p>
              <a:pPr>
                <a:lnSpc>
                  <a:spcPct val="150000"/>
                </a:lnSpc>
              </a:pPr>
              <a:r>
                <a:rPr kumimoji="0" lang="en-US" sz="2400" b="1" i="0" u="none" strike="noStrike" kern="1200" cap="none" spc="0" normalizeH="0" baseline="0" noProof="0" dirty="0">
                  <a:ln>
                    <a:noFill/>
                  </a:ln>
                  <a:solidFill>
                    <a:schemeClr val="bg1"/>
                  </a:solidFill>
                  <a:effectLst/>
                  <a:uLnTx/>
                  <a:uFillTx/>
                  <a:latin typeface="+mj-lt"/>
                  <a:ea typeface="+mn-ea"/>
                  <a:cs typeface="+mn-cs"/>
                </a:rPr>
                <a:t>To gather a massive number of Affiliates to </a:t>
              </a:r>
              <a:br>
                <a:rPr kumimoji="0" lang="en-US" sz="2400" b="1" i="0" u="none" strike="noStrike" kern="1200" cap="none" spc="0" normalizeH="0" baseline="0" noProof="0" dirty="0">
                  <a:ln>
                    <a:noFill/>
                  </a:ln>
                  <a:solidFill>
                    <a:schemeClr val="bg1"/>
                  </a:solidFill>
                  <a:effectLst/>
                  <a:uLnTx/>
                  <a:uFillTx/>
                  <a:latin typeface="+mj-lt"/>
                  <a:ea typeface="+mn-ea"/>
                  <a:cs typeface="+mn-cs"/>
                </a:rPr>
              </a:br>
              <a:r>
                <a:rPr kumimoji="0" lang="en-US" sz="2400" b="1" i="0" u="none" strike="noStrike" kern="1200" cap="none" spc="0" normalizeH="0" baseline="0" noProof="0" dirty="0">
                  <a:ln>
                    <a:noFill/>
                  </a:ln>
                  <a:solidFill>
                    <a:schemeClr val="bg1"/>
                  </a:solidFill>
                  <a:effectLst/>
                  <a:uLnTx/>
                  <a:uFillTx/>
                  <a:latin typeface="+mj-lt"/>
                  <a:ea typeface="+mn-ea"/>
                  <a:cs typeface="+mn-cs"/>
                </a:rPr>
                <a:t>grow </a:t>
              </a:r>
              <a:r>
                <a:rPr lang="en-US" sz="2400" b="1" dirty="0">
                  <a:solidFill>
                    <a:schemeClr val="bg1"/>
                  </a:solidFill>
                  <a:latin typeface="+mj-lt"/>
                </a:rPr>
                <a:t>our</a:t>
              </a:r>
              <a:r>
                <a:rPr kumimoji="0" lang="en-US" sz="2400" b="1" i="0" u="none" strike="noStrike" kern="1200" cap="none" spc="0" normalizeH="0" baseline="0" noProof="0" dirty="0">
                  <a:ln>
                    <a:noFill/>
                  </a:ln>
                  <a:solidFill>
                    <a:schemeClr val="bg1"/>
                  </a:solidFill>
                  <a:effectLst/>
                  <a:uLnTx/>
                  <a:uFillTx/>
                  <a:latin typeface="+mj-lt"/>
                  <a:ea typeface="+mn-ea"/>
                  <a:cs typeface="+mn-cs"/>
                </a:rPr>
                <a:t> customer base.</a:t>
              </a:r>
              <a:endParaRPr lang="zh-CN" altLang="en-US" sz="2400" i="1" dirty="0">
                <a:solidFill>
                  <a:schemeClr val="bg1"/>
                </a:solidFill>
                <a:latin typeface="Avenir Light Oblique" charset="0"/>
                <a:ea typeface="Avenir Light Oblique" charset="0"/>
                <a:cs typeface="Avenir Light Oblique" charset="0"/>
              </a:endParaRPr>
            </a:p>
          </p:txBody>
        </p:sp>
      </p:grpSp>
      <p:grpSp>
        <p:nvGrpSpPr>
          <p:cNvPr id="8" name="图形 549">
            <a:extLst>
              <a:ext uri="{FF2B5EF4-FFF2-40B4-BE49-F238E27FC236}">
                <a16:creationId xmlns:a16="http://schemas.microsoft.com/office/drawing/2014/main" id="{620454E2-BADE-4747-8192-CB3D722108B9}"/>
              </a:ext>
            </a:extLst>
          </p:cNvPr>
          <p:cNvGrpSpPr/>
          <p:nvPr/>
        </p:nvGrpSpPr>
        <p:grpSpPr>
          <a:xfrm>
            <a:off x="5138057" y="1340728"/>
            <a:ext cx="7155544" cy="4983299"/>
            <a:chOff x="3842438" y="2130593"/>
            <a:chExt cx="4494318" cy="2898458"/>
          </a:xfrm>
        </p:grpSpPr>
        <p:sp>
          <p:nvSpPr>
            <p:cNvPr id="9" name="任意多边形: 形状 190">
              <a:extLst>
                <a:ext uri="{FF2B5EF4-FFF2-40B4-BE49-F238E27FC236}">
                  <a16:creationId xmlns:a16="http://schemas.microsoft.com/office/drawing/2014/main" id="{46087DBF-8E3A-4D02-9470-9ED68D3C949C}"/>
                </a:ext>
              </a:extLst>
            </p:cNvPr>
            <p:cNvSpPr/>
            <p:nvPr/>
          </p:nvSpPr>
          <p:spPr>
            <a:xfrm>
              <a:off x="5737622" y="2372201"/>
              <a:ext cx="2524125" cy="2238375"/>
            </a:xfrm>
            <a:custGeom>
              <a:avLst/>
              <a:gdLst>
                <a:gd name="connsiteX0" fmla="*/ 1689021 w 2524125"/>
                <a:gd name="connsiteY0" fmla="*/ 1431131 h 2238375"/>
                <a:gd name="connsiteX1" fmla="*/ 1691878 w 2524125"/>
                <a:gd name="connsiteY1" fmla="*/ 1431131 h 2238375"/>
                <a:gd name="connsiteX2" fmla="*/ 1700451 w 2524125"/>
                <a:gd name="connsiteY2" fmla="*/ 1441609 h 2238375"/>
                <a:gd name="connsiteX3" fmla="*/ 1703308 w 2524125"/>
                <a:gd name="connsiteY3" fmla="*/ 1453991 h 2238375"/>
                <a:gd name="connsiteX4" fmla="*/ 1714738 w 2524125"/>
                <a:gd name="connsiteY4" fmla="*/ 1483519 h 2238375"/>
                <a:gd name="connsiteX5" fmla="*/ 1717596 w 2524125"/>
                <a:gd name="connsiteY5" fmla="*/ 1490186 h 2238375"/>
                <a:gd name="connsiteX6" fmla="*/ 1718548 w 2524125"/>
                <a:gd name="connsiteY6" fmla="*/ 1496854 h 2238375"/>
                <a:gd name="connsiteX7" fmla="*/ 1719501 w 2524125"/>
                <a:gd name="connsiteY7" fmla="*/ 1522571 h 2238375"/>
                <a:gd name="connsiteX8" fmla="*/ 1718548 w 2524125"/>
                <a:gd name="connsiteY8" fmla="*/ 1529239 h 2238375"/>
                <a:gd name="connsiteX9" fmla="*/ 1717596 w 2524125"/>
                <a:gd name="connsiteY9" fmla="*/ 1548289 h 2238375"/>
                <a:gd name="connsiteX10" fmla="*/ 1724263 w 2524125"/>
                <a:gd name="connsiteY10" fmla="*/ 1564481 h 2238375"/>
                <a:gd name="connsiteX11" fmla="*/ 1726168 w 2524125"/>
                <a:gd name="connsiteY11" fmla="*/ 1565434 h 2238375"/>
                <a:gd name="connsiteX12" fmla="*/ 1747123 w 2524125"/>
                <a:gd name="connsiteY12" fmla="*/ 1592104 h 2238375"/>
                <a:gd name="connsiteX13" fmla="*/ 1750933 w 2524125"/>
                <a:gd name="connsiteY13" fmla="*/ 1607344 h 2238375"/>
                <a:gd name="connsiteX14" fmla="*/ 1751886 w 2524125"/>
                <a:gd name="connsiteY14" fmla="*/ 1610201 h 2238375"/>
                <a:gd name="connsiteX15" fmla="*/ 1753791 w 2524125"/>
                <a:gd name="connsiteY15" fmla="*/ 1620679 h 2238375"/>
                <a:gd name="connsiteX16" fmla="*/ 1757601 w 2524125"/>
                <a:gd name="connsiteY16" fmla="*/ 1630204 h 2238375"/>
                <a:gd name="connsiteX17" fmla="*/ 1766173 w 2524125"/>
                <a:gd name="connsiteY17" fmla="*/ 1643539 h 2238375"/>
                <a:gd name="connsiteX18" fmla="*/ 1769983 w 2524125"/>
                <a:gd name="connsiteY18" fmla="*/ 1647349 h 2238375"/>
                <a:gd name="connsiteX19" fmla="*/ 1775698 w 2524125"/>
                <a:gd name="connsiteY19" fmla="*/ 1652111 h 2238375"/>
                <a:gd name="connsiteX20" fmla="*/ 1788081 w 2524125"/>
                <a:gd name="connsiteY20" fmla="*/ 1661636 h 2238375"/>
                <a:gd name="connsiteX21" fmla="*/ 1805226 w 2524125"/>
                <a:gd name="connsiteY21" fmla="*/ 1670209 h 2238375"/>
                <a:gd name="connsiteX22" fmla="*/ 1805226 w 2524125"/>
                <a:gd name="connsiteY22" fmla="*/ 1671161 h 2238375"/>
                <a:gd name="connsiteX23" fmla="*/ 1806178 w 2524125"/>
                <a:gd name="connsiteY23" fmla="*/ 1671161 h 2238375"/>
                <a:gd name="connsiteX24" fmla="*/ 1805226 w 2524125"/>
                <a:gd name="connsiteY24" fmla="*/ 1671161 h 2238375"/>
                <a:gd name="connsiteX25" fmla="*/ 1809036 w 2524125"/>
                <a:gd name="connsiteY25" fmla="*/ 1668304 h 2238375"/>
                <a:gd name="connsiteX26" fmla="*/ 1810941 w 2524125"/>
                <a:gd name="connsiteY26" fmla="*/ 1662589 h 2238375"/>
                <a:gd name="connsiteX27" fmla="*/ 1804273 w 2524125"/>
                <a:gd name="connsiteY27" fmla="*/ 1648301 h 2238375"/>
                <a:gd name="connsiteX28" fmla="*/ 1798558 w 2524125"/>
                <a:gd name="connsiteY28" fmla="*/ 1632109 h 2238375"/>
                <a:gd name="connsiteX29" fmla="*/ 1798558 w 2524125"/>
                <a:gd name="connsiteY29" fmla="*/ 1621631 h 2238375"/>
                <a:gd name="connsiteX30" fmla="*/ 1794748 w 2524125"/>
                <a:gd name="connsiteY30" fmla="*/ 1610201 h 2238375"/>
                <a:gd name="connsiteX31" fmla="*/ 1780461 w 2524125"/>
                <a:gd name="connsiteY31" fmla="*/ 1594961 h 2238375"/>
                <a:gd name="connsiteX32" fmla="*/ 1761411 w 2524125"/>
                <a:gd name="connsiteY32" fmla="*/ 1582579 h 2238375"/>
                <a:gd name="connsiteX33" fmla="*/ 1752838 w 2524125"/>
                <a:gd name="connsiteY33" fmla="*/ 1570196 h 2238375"/>
                <a:gd name="connsiteX34" fmla="*/ 1749028 w 2524125"/>
                <a:gd name="connsiteY34" fmla="*/ 1560671 h 2238375"/>
                <a:gd name="connsiteX35" fmla="*/ 1741408 w 2524125"/>
                <a:gd name="connsiteY35" fmla="*/ 1547336 h 2238375"/>
                <a:gd name="connsiteX36" fmla="*/ 1732836 w 2524125"/>
                <a:gd name="connsiteY36" fmla="*/ 1537811 h 2238375"/>
                <a:gd name="connsiteX37" fmla="*/ 1733788 w 2524125"/>
                <a:gd name="connsiteY37" fmla="*/ 1527334 h 2238375"/>
                <a:gd name="connsiteX38" fmla="*/ 1743313 w 2524125"/>
                <a:gd name="connsiteY38" fmla="*/ 1488281 h 2238375"/>
                <a:gd name="connsiteX39" fmla="*/ 1744266 w 2524125"/>
                <a:gd name="connsiteY39" fmla="*/ 1486376 h 2238375"/>
                <a:gd name="connsiteX40" fmla="*/ 1747123 w 2524125"/>
                <a:gd name="connsiteY40" fmla="*/ 1484471 h 2238375"/>
                <a:gd name="connsiteX41" fmla="*/ 1749981 w 2524125"/>
                <a:gd name="connsiteY41" fmla="*/ 1485424 h 2238375"/>
                <a:gd name="connsiteX42" fmla="*/ 1751886 w 2524125"/>
                <a:gd name="connsiteY42" fmla="*/ 1488281 h 2238375"/>
                <a:gd name="connsiteX43" fmla="*/ 1762363 w 2524125"/>
                <a:gd name="connsiteY43" fmla="*/ 1497806 h 2238375"/>
                <a:gd name="connsiteX44" fmla="*/ 1767126 w 2524125"/>
                <a:gd name="connsiteY44" fmla="*/ 1498759 h 2238375"/>
                <a:gd name="connsiteX45" fmla="*/ 1784271 w 2524125"/>
                <a:gd name="connsiteY45" fmla="*/ 1513999 h 2238375"/>
                <a:gd name="connsiteX46" fmla="*/ 1803321 w 2524125"/>
                <a:gd name="connsiteY46" fmla="*/ 1534001 h 2238375"/>
                <a:gd name="connsiteX47" fmla="*/ 1808083 w 2524125"/>
                <a:gd name="connsiteY47" fmla="*/ 1532096 h 2238375"/>
                <a:gd name="connsiteX48" fmla="*/ 1814751 w 2524125"/>
                <a:gd name="connsiteY48" fmla="*/ 1541621 h 2238375"/>
                <a:gd name="connsiteX49" fmla="*/ 1814751 w 2524125"/>
                <a:gd name="connsiteY49" fmla="*/ 1555909 h 2238375"/>
                <a:gd name="connsiteX50" fmla="*/ 1819513 w 2524125"/>
                <a:gd name="connsiteY50" fmla="*/ 1557814 h 2238375"/>
                <a:gd name="connsiteX51" fmla="*/ 1821418 w 2524125"/>
                <a:gd name="connsiteY51" fmla="*/ 1556861 h 2238375"/>
                <a:gd name="connsiteX52" fmla="*/ 1841421 w 2524125"/>
                <a:gd name="connsiteY52" fmla="*/ 1536859 h 2238375"/>
                <a:gd name="connsiteX53" fmla="*/ 1847136 w 2524125"/>
                <a:gd name="connsiteY53" fmla="*/ 1533049 h 2238375"/>
                <a:gd name="connsiteX54" fmla="*/ 1869043 w 2524125"/>
                <a:gd name="connsiteY54" fmla="*/ 1518761 h 2238375"/>
                <a:gd name="connsiteX55" fmla="*/ 1876663 w 2524125"/>
                <a:gd name="connsiteY55" fmla="*/ 1505426 h 2238375"/>
                <a:gd name="connsiteX56" fmla="*/ 1876663 w 2524125"/>
                <a:gd name="connsiteY56" fmla="*/ 1481614 h 2238375"/>
                <a:gd name="connsiteX57" fmla="*/ 1876663 w 2524125"/>
                <a:gd name="connsiteY57" fmla="*/ 1479709 h 2238375"/>
                <a:gd name="connsiteX58" fmla="*/ 1866186 w 2524125"/>
                <a:gd name="connsiteY58" fmla="*/ 1450181 h 2238375"/>
                <a:gd name="connsiteX59" fmla="*/ 1858566 w 2524125"/>
                <a:gd name="connsiteY59" fmla="*/ 1440656 h 2238375"/>
                <a:gd name="connsiteX60" fmla="*/ 1838563 w 2524125"/>
                <a:gd name="connsiteY60" fmla="*/ 1425416 h 2238375"/>
                <a:gd name="connsiteX61" fmla="*/ 1829038 w 2524125"/>
                <a:gd name="connsiteY61" fmla="*/ 1413034 h 2238375"/>
                <a:gd name="connsiteX62" fmla="*/ 1824276 w 2524125"/>
                <a:gd name="connsiteY62" fmla="*/ 1406366 h 2238375"/>
                <a:gd name="connsiteX63" fmla="*/ 1818561 w 2524125"/>
                <a:gd name="connsiteY63" fmla="*/ 1401604 h 2238375"/>
                <a:gd name="connsiteX64" fmla="*/ 1816656 w 2524125"/>
                <a:gd name="connsiteY64" fmla="*/ 1398746 h 2238375"/>
                <a:gd name="connsiteX65" fmla="*/ 1820466 w 2524125"/>
                <a:gd name="connsiteY65" fmla="*/ 1380649 h 2238375"/>
                <a:gd name="connsiteX66" fmla="*/ 1825228 w 2524125"/>
                <a:gd name="connsiteY66" fmla="*/ 1371124 h 2238375"/>
                <a:gd name="connsiteX67" fmla="*/ 1829038 w 2524125"/>
                <a:gd name="connsiteY67" fmla="*/ 1365409 h 2238375"/>
                <a:gd name="connsiteX68" fmla="*/ 1849041 w 2524125"/>
                <a:gd name="connsiteY68" fmla="*/ 1353979 h 2238375"/>
                <a:gd name="connsiteX69" fmla="*/ 1853803 w 2524125"/>
                <a:gd name="connsiteY69" fmla="*/ 1353979 h 2238375"/>
                <a:gd name="connsiteX70" fmla="*/ 1858566 w 2524125"/>
                <a:gd name="connsiteY70" fmla="*/ 1355884 h 2238375"/>
                <a:gd name="connsiteX71" fmla="*/ 1867138 w 2524125"/>
                <a:gd name="connsiteY71" fmla="*/ 1363504 h 2238375"/>
                <a:gd name="connsiteX72" fmla="*/ 1872853 w 2524125"/>
                <a:gd name="connsiteY72" fmla="*/ 1372076 h 2238375"/>
                <a:gd name="connsiteX73" fmla="*/ 1881426 w 2524125"/>
                <a:gd name="connsiteY73" fmla="*/ 1369219 h 2238375"/>
                <a:gd name="connsiteX74" fmla="*/ 1881426 w 2524125"/>
                <a:gd name="connsiteY74" fmla="*/ 1363504 h 2238375"/>
                <a:gd name="connsiteX75" fmla="*/ 1881426 w 2524125"/>
                <a:gd name="connsiteY75" fmla="*/ 1363504 h 2238375"/>
                <a:gd name="connsiteX76" fmla="*/ 1881426 w 2524125"/>
                <a:gd name="connsiteY76" fmla="*/ 1362551 h 2238375"/>
                <a:gd name="connsiteX77" fmla="*/ 1880473 w 2524125"/>
                <a:gd name="connsiteY77" fmla="*/ 1363504 h 2238375"/>
                <a:gd name="connsiteX78" fmla="*/ 1879521 w 2524125"/>
                <a:gd name="connsiteY78" fmla="*/ 1360646 h 2238375"/>
                <a:gd name="connsiteX79" fmla="*/ 1881426 w 2524125"/>
                <a:gd name="connsiteY79" fmla="*/ 1357789 h 2238375"/>
                <a:gd name="connsiteX80" fmla="*/ 1904286 w 2524125"/>
                <a:gd name="connsiteY80" fmla="*/ 1349216 h 2238375"/>
                <a:gd name="connsiteX81" fmla="*/ 1920478 w 2524125"/>
                <a:gd name="connsiteY81" fmla="*/ 1335881 h 2238375"/>
                <a:gd name="connsiteX82" fmla="*/ 1924288 w 2524125"/>
                <a:gd name="connsiteY82" fmla="*/ 1334929 h 2238375"/>
                <a:gd name="connsiteX83" fmla="*/ 1930956 w 2524125"/>
                <a:gd name="connsiteY83" fmla="*/ 1336834 h 2238375"/>
                <a:gd name="connsiteX84" fmla="*/ 1946196 w 2524125"/>
                <a:gd name="connsiteY84" fmla="*/ 1332071 h 2238375"/>
                <a:gd name="connsiteX85" fmla="*/ 1957626 w 2524125"/>
                <a:gd name="connsiteY85" fmla="*/ 1328261 h 2238375"/>
                <a:gd name="connsiteX86" fmla="*/ 1966198 w 2524125"/>
                <a:gd name="connsiteY86" fmla="*/ 1319689 h 2238375"/>
                <a:gd name="connsiteX87" fmla="*/ 1970008 w 2524125"/>
                <a:gd name="connsiteY87" fmla="*/ 1316831 h 2238375"/>
                <a:gd name="connsiteX88" fmla="*/ 1984296 w 2524125"/>
                <a:gd name="connsiteY88" fmla="*/ 1302544 h 2238375"/>
                <a:gd name="connsiteX89" fmla="*/ 1985248 w 2524125"/>
                <a:gd name="connsiteY89" fmla="*/ 1300639 h 2238375"/>
                <a:gd name="connsiteX90" fmla="*/ 1994773 w 2524125"/>
                <a:gd name="connsiteY90" fmla="*/ 1288256 h 2238375"/>
                <a:gd name="connsiteX91" fmla="*/ 1998583 w 2524125"/>
                <a:gd name="connsiteY91" fmla="*/ 1285399 h 2238375"/>
                <a:gd name="connsiteX92" fmla="*/ 2001441 w 2524125"/>
                <a:gd name="connsiteY92" fmla="*/ 1279684 h 2238375"/>
                <a:gd name="connsiteX93" fmla="*/ 2000488 w 2524125"/>
                <a:gd name="connsiteY93" fmla="*/ 1265396 h 2238375"/>
                <a:gd name="connsiteX94" fmla="*/ 2002393 w 2524125"/>
                <a:gd name="connsiteY94" fmla="*/ 1257776 h 2238375"/>
                <a:gd name="connsiteX95" fmla="*/ 2010966 w 2524125"/>
                <a:gd name="connsiteY95" fmla="*/ 1243489 h 2238375"/>
                <a:gd name="connsiteX96" fmla="*/ 2015728 w 2524125"/>
                <a:gd name="connsiteY96" fmla="*/ 1233964 h 2238375"/>
                <a:gd name="connsiteX97" fmla="*/ 2021443 w 2524125"/>
                <a:gd name="connsiteY97" fmla="*/ 1221581 h 2238375"/>
                <a:gd name="connsiteX98" fmla="*/ 2023348 w 2524125"/>
                <a:gd name="connsiteY98" fmla="*/ 1213009 h 2238375"/>
                <a:gd name="connsiteX99" fmla="*/ 2021443 w 2524125"/>
                <a:gd name="connsiteY99" fmla="*/ 1200626 h 2238375"/>
                <a:gd name="connsiteX100" fmla="*/ 2014776 w 2524125"/>
                <a:gd name="connsiteY100" fmla="*/ 1194911 h 2238375"/>
                <a:gd name="connsiteX101" fmla="*/ 2008108 w 2524125"/>
                <a:gd name="connsiteY101" fmla="*/ 1193959 h 2238375"/>
                <a:gd name="connsiteX102" fmla="*/ 2008108 w 2524125"/>
                <a:gd name="connsiteY102" fmla="*/ 1193959 h 2238375"/>
                <a:gd name="connsiteX103" fmla="*/ 2007156 w 2524125"/>
                <a:gd name="connsiteY103" fmla="*/ 1193959 h 2238375"/>
                <a:gd name="connsiteX104" fmla="*/ 2008108 w 2524125"/>
                <a:gd name="connsiteY104" fmla="*/ 1193959 h 2238375"/>
                <a:gd name="connsiteX105" fmla="*/ 2009061 w 2524125"/>
                <a:gd name="connsiteY105" fmla="*/ 1193959 h 2238375"/>
                <a:gd name="connsiteX106" fmla="*/ 2010013 w 2524125"/>
                <a:gd name="connsiteY106" fmla="*/ 1189196 h 2238375"/>
                <a:gd name="connsiteX107" fmla="*/ 2016681 w 2524125"/>
                <a:gd name="connsiteY107" fmla="*/ 1183481 h 2238375"/>
                <a:gd name="connsiteX108" fmla="*/ 2017633 w 2524125"/>
                <a:gd name="connsiteY108" fmla="*/ 1176814 h 2238375"/>
                <a:gd name="connsiteX109" fmla="*/ 2009061 w 2524125"/>
                <a:gd name="connsiteY109" fmla="*/ 1168241 h 2238375"/>
                <a:gd name="connsiteX110" fmla="*/ 2009061 w 2524125"/>
                <a:gd name="connsiteY110" fmla="*/ 1168241 h 2238375"/>
                <a:gd name="connsiteX111" fmla="*/ 2008108 w 2524125"/>
                <a:gd name="connsiteY111" fmla="*/ 1167289 h 2238375"/>
                <a:gd name="connsiteX112" fmla="*/ 2009061 w 2524125"/>
                <a:gd name="connsiteY112" fmla="*/ 1168241 h 2238375"/>
                <a:gd name="connsiteX113" fmla="*/ 2009061 w 2524125"/>
                <a:gd name="connsiteY113" fmla="*/ 1168241 h 2238375"/>
                <a:gd name="connsiteX114" fmla="*/ 2011918 w 2524125"/>
                <a:gd name="connsiteY114" fmla="*/ 1167289 h 2238375"/>
                <a:gd name="connsiteX115" fmla="*/ 2013823 w 2524125"/>
                <a:gd name="connsiteY115" fmla="*/ 1158716 h 2238375"/>
                <a:gd name="connsiteX116" fmla="*/ 2007156 w 2524125"/>
                <a:gd name="connsiteY116" fmla="*/ 1153001 h 2238375"/>
                <a:gd name="connsiteX117" fmla="*/ 1997631 w 2524125"/>
                <a:gd name="connsiteY117" fmla="*/ 1142524 h 2238375"/>
                <a:gd name="connsiteX118" fmla="*/ 1989058 w 2524125"/>
                <a:gd name="connsiteY118" fmla="*/ 1125379 h 2238375"/>
                <a:gd name="connsiteX119" fmla="*/ 1980486 w 2524125"/>
                <a:gd name="connsiteY119" fmla="*/ 1116806 h 2238375"/>
                <a:gd name="connsiteX120" fmla="*/ 1973818 w 2524125"/>
                <a:gd name="connsiteY120" fmla="*/ 1113949 h 2238375"/>
                <a:gd name="connsiteX121" fmla="*/ 1968103 w 2524125"/>
                <a:gd name="connsiteY121" fmla="*/ 1102519 h 2238375"/>
                <a:gd name="connsiteX122" fmla="*/ 1970961 w 2524125"/>
                <a:gd name="connsiteY122" fmla="*/ 1092041 h 2238375"/>
                <a:gd name="connsiteX123" fmla="*/ 1975723 w 2524125"/>
                <a:gd name="connsiteY123" fmla="*/ 1084421 h 2238375"/>
                <a:gd name="connsiteX124" fmla="*/ 1986201 w 2524125"/>
                <a:gd name="connsiteY124" fmla="*/ 1072991 h 2238375"/>
                <a:gd name="connsiteX125" fmla="*/ 2001441 w 2524125"/>
                <a:gd name="connsiteY125" fmla="*/ 1068229 h 2238375"/>
                <a:gd name="connsiteX126" fmla="*/ 2005251 w 2524125"/>
                <a:gd name="connsiteY126" fmla="*/ 1064419 h 2238375"/>
                <a:gd name="connsiteX127" fmla="*/ 2006203 w 2524125"/>
                <a:gd name="connsiteY127" fmla="*/ 1059656 h 2238375"/>
                <a:gd name="connsiteX128" fmla="*/ 2001441 w 2524125"/>
                <a:gd name="connsiteY128" fmla="*/ 1052989 h 2238375"/>
                <a:gd name="connsiteX129" fmla="*/ 1992868 w 2524125"/>
                <a:gd name="connsiteY129" fmla="*/ 1052989 h 2238375"/>
                <a:gd name="connsiteX130" fmla="*/ 1986201 w 2524125"/>
                <a:gd name="connsiteY130" fmla="*/ 1052036 h 2238375"/>
                <a:gd name="connsiteX131" fmla="*/ 1980486 w 2524125"/>
                <a:gd name="connsiteY131" fmla="*/ 1048226 h 2238375"/>
                <a:gd name="connsiteX132" fmla="*/ 1973818 w 2524125"/>
                <a:gd name="connsiteY132" fmla="*/ 1049179 h 2238375"/>
                <a:gd name="connsiteX133" fmla="*/ 1963341 w 2524125"/>
                <a:gd name="connsiteY133" fmla="*/ 1058704 h 2238375"/>
                <a:gd name="connsiteX134" fmla="*/ 1958578 w 2524125"/>
                <a:gd name="connsiteY134" fmla="*/ 1060609 h 2238375"/>
                <a:gd name="connsiteX135" fmla="*/ 1951911 w 2524125"/>
                <a:gd name="connsiteY135" fmla="*/ 1056799 h 2238375"/>
                <a:gd name="connsiteX136" fmla="*/ 1942386 w 2524125"/>
                <a:gd name="connsiteY136" fmla="*/ 1047274 h 2238375"/>
                <a:gd name="connsiteX137" fmla="*/ 1930003 w 2524125"/>
                <a:gd name="connsiteY137" fmla="*/ 1037749 h 2238375"/>
                <a:gd name="connsiteX138" fmla="*/ 1933813 w 2524125"/>
                <a:gd name="connsiteY138" fmla="*/ 1026319 h 2238375"/>
                <a:gd name="connsiteX139" fmla="*/ 1939528 w 2524125"/>
                <a:gd name="connsiteY139" fmla="*/ 1026319 h 2238375"/>
                <a:gd name="connsiteX140" fmla="*/ 1947148 w 2524125"/>
                <a:gd name="connsiteY140" fmla="*/ 1020604 h 2238375"/>
                <a:gd name="connsiteX141" fmla="*/ 1957626 w 2524125"/>
                <a:gd name="connsiteY141" fmla="*/ 1003459 h 2238375"/>
                <a:gd name="connsiteX142" fmla="*/ 1961436 w 2524125"/>
                <a:gd name="connsiteY142" fmla="*/ 997744 h 2238375"/>
                <a:gd name="connsiteX143" fmla="*/ 1966198 w 2524125"/>
                <a:gd name="connsiteY143" fmla="*/ 988219 h 2238375"/>
                <a:gd name="connsiteX144" fmla="*/ 1970008 w 2524125"/>
                <a:gd name="connsiteY144" fmla="*/ 985361 h 2238375"/>
                <a:gd name="connsiteX145" fmla="*/ 1980486 w 2524125"/>
                <a:gd name="connsiteY145" fmla="*/ 990124 h 2238375"/>
                <a:gd name="connsiteX146" fmla="*/ 1980486 w 2524125"/>
                <a:gd name="connsiteY146" fmla="*/ 998696 h 2238375"/>
                <a:gd name="connsiteX147" fmla="*/ 1978581 w 2524125"/>
                <a:gd name="connsiteY147" fmla="*/ 1001554 h 2238375"/>
                <a:gd name="connsiteX148" fmla="*/ 1977628 w 2524125"/>
                <a:gd name="connsiteY148" fmla="*/ 1012984 h 2238375"/>
                <a:gd name="connsiteX149" fmla="*/ 1979533 w 2524125"/>
                <a:gd name="connsiteY149" fmla="*/ 1017746 h 2238375"/>
                <a:gd name="connsiteX150" fmla="*/ 1977628 w 2524125"/>
                <a:gd name="connsiteY150" fmla="*/ 1023461 h 2238375"/>
                <a:gd name="connsiteX151" fmla="*/ 1976676 w 2524125"/>
                <a:gd name="connsiteY151" fmla="*/ 1025366 h 2238375"/>
                <a:gd name="connsiteX152" fmla="*/ 1977628 w 2524125"/>
                <a:gd name="connsiteY152" fmla="*/ 1028224 h 2238375"/>
                <a:gd name="connsiteX153" fmla="*/ 1980486 w 2524125"/>
                <a:gd name="connsiteY153" fmla="*/ 1029176 h 2238375"/>
                <a:gd name="connsiteX154" fmla="*/ 1990011 w 2524125"/>
                <a:gd name="connsiteY154" fmla="*/ 1020604 h 2238375"/>
                <a:gd name="connsiteX155" fmla="*/ 2015728 w 2524125"/>
                <a:gd name="connsiteY155" fmla="*/ 1006316 h 2238375"/>
                <a:gd name="connsiteX156" fmla="*/ 2020491 w 2524125"/>
                <a:gd name="connsiteY156" fmla="*/ 1007269 h 2238375"/>
                <a:gd name="connsiteX157" fmla="*/ 2025253 w 2524125"/>
                <a:gd name="connsiteY157" fmla="*/ 1009174 h 2238375"/>
                <a:gd name="connsiteX158" fmla="*/ 2031921 w 2524125"/>
                <a:gd name="connsiteY158" fmla="*/ 1018699 h 2238375"/>
                <a:gd name="connsiteX159" fmla="*/ 2031921 w 2524125"/>
                <a:gd name="connsiteY159" fmla="*/ 1036796 h 2238375"/>
                <a:gd name="connsiteX160" fmla="*/ 2035731 w 2524125"/>
                <a:gd name="connsiteY160" fmla="*/ 1044416 h 2238375"/>
                <a:gd name="connsiteX161" fmla="*/ 2042398 w 2524125"/>
                <a:gd name="connsiteY161" fmla="*/ 1046321 h 2238375"/>
                <a:gd name="connsiteX162" fmla="*/ 2047161 w 2524125"/>
                <a:gd name="connsiteY162" fmla="*/ 1044416 h 2238375"/>
                <a:gd name="connsiteX163" fmla="*/ 2055733 w 2524125"/>
                <a:gd name="connsiteY163" fmla="*/ 1046321 h 2238375"/>
                <a:gd name="connsiteX164" fmla="*/ 2061448 w 2524125"/>
                <a:gd name="connsiteY164" fmla="*/ 1052989 h 2238375"/>
                <a:gd name="connsiteX165" fmla="*/ 2060496 w 2524125"/>
                <a:gd name="connsiteY165" fmla="*/ 1060609 h 2238375"/>
                <a:gd name="connsiteX166" fmla="*/ 2059543 w 2524125"/>
                <a:gd name="connsiteY166" fmla="*/ 1066324 h 2238375"/>
                <a:gd name="connsiteX167" fmla="*/ 2067163 w 2524125"/>
                <a:gd name="connsiteY167" fmla="*/ 1089184 h 2238375"/>
                <a:gd name="connsiteX168" fmla="*/ 2067163 w 2524125"/>
                <a:gd name="connsiteY168" fmla="*/ 1095851 h 2238375"/>
                <a:gd name="connsiteX169" fmla="*/ 2072878 w 2524125"/>
                <a:gd name="connsiteY169" fmla="*/ 1108234 h 2238375"/>
                <a:gd name="connsiteX170" fmla="*/ 2074783 w 2524125"/>
                <a:gd name="connsiteY170" fmla="*/ 1108234 h 2238375"/>
                <a:gd name="connsiteX171" fmla="*/ 2082403 w 2524125"/>
                <a:gd name="connsiteY171" fmla="*/ 1103471 h 2238375"/>
                <a:gd name="connsiteX172" fmla="*/ 2093833 w 2524125"/>
                <a:gd name="connsiteY172" fmla="*/ 1098709 h 2238375"/>
                <a:gd name="connsiteX173" fmla="*/ 2099548 w 2524125"/>
                <a:gd name="connsiteY173" fmla="*/ 1098709 h 2238375"/>
                <a:gd name="connsiteX174" fmla="*/ 2108121 w 2524125"/>
                <a:gd name="connsiteY174" fmla="*/ 1093946 h 2238375"/>
                <a:gd name="connsiteX175" fmla="*/ 2111931 w 2524125"/>
                <a:gd name="connsiteY175" fmla="*/ 1073944 h 2238375"/>
                <a:gd name="connsiteX176" fmla="*/ 2109073 w 2524125"/>
                <a:gd name="connsiteY176" fmla="*/ 1063466 h 2238375"/>
                <a:gd name="connsiteX177" fmla="*/ 2095738 w 2524125"/>
                <a:gd name="connsiteY177" fmla="*/ 1038701 h 2238375"/>
                <a:gd name="connsiteX178" fmla="*/ 2086213 w 2524125"/>
                <a:gd name="connsiteY178" fmla="*/ 1026319 h 2238375"/>
                <a:gd name="connsiteX179" fmla="*/ 2076688 w 2524125"/>
                <a:gd name="connsiteY179" fmla="*/ 1015841 h 2238375"/>
                <a:gd name="connsiteX180" fmla="*/ 2068116 w 2524125"/>
                <a:gd name="connsiteY180" fmla="*/ 1010126 h 2238375"/>
                <a:gd name="connsiteX181" fmla="*/ 2066211 w 2524125"/>
                <a:gd name="connsiteY181" fmla="*/ 998696 h 2238375"/>
                <a:gd name="connsiteX182" fmla="*/ 2070973 w 2524125"/>
                <a:gd name="connsiteY182" fmla="*/ 992981 h 2238375"/>
                <a:gd name="connsiteX183" fmla="*/ 2079546 w 2524125"/>
                <a:gd name="connsiteY183" fmla="*/ 984409 h 2238375"/>
                <a:gd name="connsiteX184" fmla="*/ 2085261 w 2524125"/>
                <a:gd name="connsiteY184" fmla="*/ 958691 h 2238375"/>
                <a:gd name="connsiteX185" fmla="*/ 2090976 w 2524125"/>
                <a:gd name="connsiteY185" fmla="*/ 939641 h 2238375"/>
                <a:gd name="connsiteX186" fmla="*/ 2095738 w 2524125"/>
                <a:gd name="connsiteY186" fmla="*/ 934879 h 2238375"/>
                <a:gd name="connsiteX187" fmla="*/ 2100501 w 2524125"/>
                <a:gd name="connsiteY187" fmla="*/ 929164 h 2238375"/>
                <a:gd name="connsiteX188" fmla="*/ 2106216 w 2524125"/>
                <a:gd name="connsiteY188" fmla="*/ 920591 h 2238375"/>
                <a:gd name="connsiteX189" fmla="*/ 2116693 w 2524125"/>
                <a:gd name="connsiteY189" fmla="*/ 925354 h 2238375"/>
                <a:gd name="connsiteX190" fmla="*/ 2128123 w 2524125"/>
                <a:gd name="connsiteY190" fmla="*/ 925354 h 2238375"/>
                <a:gd name="connsiteX191" fmla="*/ 2137648 w 2524125"/>
                <a:gd name="connsiteY191" fmla="*/ 917734 h 2238375"/>
                <a:gd name="connsiteX192" fmla="*/ 2148126 w 2524125"/>
                <a:gd name="connsiteY192" fmla="*/ 899636 h 2238375"/>
                <a:gd name="connsiteX193" fmla="*/ 2160508 w 2524125"/>
                <a:gd name="connsiteY193" fmla="*/ 868204 h 2238375"/>
                <a:gd name="connsiteX194" fmla="*/ 2163366 w 2524125"/>
                <a:gd name="connsiteY194" fmla="*/ 861536 h 2238375"/>
                <a:gd name="connsiteX195" fmla="*/ 2171938 w 2524125"/>
                <a:gd name="connsiteY195" fmla="*/ 830104 h 2238375"/>
                <a:gd name="connsiteX196" fmla="*/ 2176701 w 2524125"/>
                <a:gd name="connsiteY196" fmla="*/ 802481 h 2238375"/>
                <a:gd name="connsiteX197" fmla="*/ 2178606 w 2524125"/>
                <a:gd name="connsiteY197" fmla="*/ 797719 h 2238375"/>
                <a:gd name="connsiteX198" fmla="*/ 2180511 w 2524125"/>
                <a:gd name="connsiteY198" fmla="*/ 778669 h 2238375"/>
                <a:gd name="connsiteX199" fmla="*/ 2170033 w 2524125"/>
                <a:gd name="connsiteY199" fmla="*/ 745331 h 2238375"/>
                <a:gd name="connsiteX200" fmla="*/ 2166223 w 2524125"/>
                <a:gd name="connsiteY200" fmla="*/ 731996 h 2238375"/>
                <a:gd name="connsiteX201" fmla="*/ 2165271 w 2524125"/>
                <a:gd name="connsiteY201" fmla="*/ 701516 h 2238375"/>
                <a:gd name="connsiteX202" fmla="*/ 2166223 w 2524125"/>
                <a:gd name="connsiteY202" fmla="*/ 698659 h 2238375"/>
                <a:gd name="connsiteX203" fmla="*/ 2167176 w 2524125"/>
                <a:gd name="connsiteY203" fmla="*/ 699611 h 2238375"/>
                <a:gd name="connsiteX204" fmla="*/ 2179558 w 2524125"/>
                <a:gd name="connsiteY204" fmla="*/ 714851 h 2238375"/>
                <a:gd name="connsiteX205" fmla="*/ 2186226 w 2524125"/>
                <a:gd name="connsiteY205" fmla="*/ 732949 h 2238375"/>
                <a:gd name="connsiteX206" fmla="*/ 2190036 w 2524125"/>
                <a:gd name="connsiteY206" fmla="*/ 740569 h 2238375"/>
                <a:gd name="connsiteX207" fmla="*/ 2195751 w 2524125"/>
                <a:gd name="connsiteY207" fmla="*/ 760571 h 2238375"/>
                <a:gd name="connsiteX208" fmla="*/ 2195751 w 2524125"/>
                <a:gd name="connsiteY208" fmla="*/ 764381 h 2238375"/>
                <a:gd name="connsiteX209" fmla="*/ 2204323 w 2524125"/>
                <a:gd name="connsiteY209" fmla="*/ 787241 h 2238375"/>
                <a:gd name="connsiteX210" fmla="*/ 2208133 w 2524125"/>
                <a:gd name="connsiteY210" fmla="*/ 798671 h 2238375"/>
                <a:gd name="connsiteX211" fmla="*/ 2212896 w 2524125"/>
                <a:gd name="connsiteY211" fmla="*/ 815816 h 2238375"/>
                <a:gd name="connsiteX212" fmla="*/ 2215753 w 2524125"/>
                <a:gd name="connsiteY212" fmla="*/ 828199 h 2238375"/>
                <a:gd name="connsiteX213" fmla="*/ 2215753 w 2524125"/>
                <a:gd name="connsiteY213" fmla="*/ 833914 h 2238375"/>
                <a:gd name="connsiteX214" fmla="*/ 2223373 w 2524125"/>
                <a:gd name="connsiteY214" fmla="*/ 843439 h 2238375"/>
                <a:gd name="connsiteX215" fmla="*/ 2226231 w 2524125"/>
                <a:gd name="connsiteY215" fmla="*/ 842486 h 2238375"/>
                <a:gd name="connsiteX216" fmla="*/ 2226231 w 2524125"/>
                <a:gd name="connsiteY216" fmla="*/ 835819 h 2238375"/>
                <a:gd name="connsiteX217" fmla="*/ 2231946 w 2524125"/>
                <a:gd name="connsiteY217" fmla="*/ 831056 h 2238375"/>
                <a:gd name="connsiteX218" fmla="*/ 2241471 w 2524125"/>
                <a:gd name="connsiteY218" fmla="*/ 835819 h 2238375"/>
                <a:gd name="connsiteX219" fmla="*/ 2243376 w 2524125"/>
                <a:gd name="connsiteY219" fmla="*/ 835819 h 2238375"/>
                <a:gd name="connsiteX220" fmla="*/ 2244328 w 2524125"/>
                <a:gd name="connsiteY220" fmla="*/ 832961 h 2238375"/>
                <a:gd name="connsiteX221" fmla="*/ 2238613 w 2524125"/>
                <a:gd name="connsiteY221" fmla="*/ 822484 h 2238375"/>
                <a:gd name="connsiteX222" fmla="*/ 2222421 w 2524125"/>
                <a:gd name="connsiteY222" fmla="*/ 806291 h 2238375"/>
                <a:gd name="connsiteX223" fmla="*/ 2217658 w 2524125"/>
                <a:gd name="connsiteY223" fmla="*/ 792956 h 2238375"/>
                <a:gd name="connsiteX224" fmla="*/ 2214801 w 2524125"/>
                <a:gd name="connsiteY224" fmla="*/ 775811 h 2238375"/>
                <a:gd name="connsiteX225" fmla="*/ 2214801 w 2524125"/>
                <a:gd name="connsiteY225" fmla="*/ 770096 h 2238375"/>
                <a:gd name="connsiteX226" fmla="*/ 2218611 w 2524125"/>
                <a:gd name="connsiteY226" fmla="*/ 765334 h 2238375"/>
                <a:gd name="connsiteX227" fmla="*/ 2227183 w 2524125"/>
                <a:gd name="connsiteY227" fmla="*/ 764381 h 2238375"/>
                <a:gd name="connsiteX228" fmla="*/ 2225278 w 2524125"/>
                <a:gd name="connsiteY228" fmla="*/ 755809 h 2238375"/>
                <a:gd name="connsiteX229" fmla="*/ 2190988 w 2524125"/>
                <a:gd name="connsiteY229" fmla="*/ 701516 h 2238375"/>
                <a:gd name="connsiteX230" fmla="*/ 2184321 w 2524125"/>
                <a:gd name="connsiteY230" fmla="*/ 683419 h 2238375"/>
                <a:gd name="connsiteX231" fmla="*/ 2182416 w 2524125"/>
                <a:gd name="connsiteY231" fmla="*/ 674846 h 2238375"/>
                <a:gd name="connsiteX232" fmla="*/ 2167176 w 2524125"/>
                <a:gd name="connsiteY232" fmla="*/ 651034 h 2238375"/>
                <a:gd name="connsiteX233" fmla="*/ 2162413 w 2524125"/>
                <a:gd name="connsiteY233" fmla="*/ 641509 h 2238375"/>
                <a:gd name="connsiteX234" fmla="*/ 2153841 w 2524125"/>
                <a:gd name="connsiteY234" fmla="*/ 635794 h 2238375"/>
                <a:gd name="connsiteX235" fmla="*/ 2150983 w 2524125"/>
                <a:gd name="connsiteY235" fmla="*/ 637699 h 2238375"/>
                <a:gd name="connsiteX236" fmla="*/ 2150983 w 2524125"/>
                <a:gd name="connsiteY236" fmla="*/ 639604 h 2238375"/>
                <a:gd name="connsiteX237" fmla="*/ 2152888 w 2524125"/>
                <a:gd name="connsiteY237" fmla="*/ 642461 h 2238375"/>
                <a:gd name="connsiteX238" fmla="*/ 2153841 w 2524125"/>
                <a:gd name="connsiteY238" fmla="*/ 658654 h 2238375"/>
                <a:gd name="connsiteX239" fmla="*/ 2152888 w 2524125"/>
                <a:gd name="connsiteY239" fmla="*/ 661511 h 2238375"/>
                <a:gd name="connsiteX240" fmla="*/ 2155746 w 2524125"/>
                <a:gd name="connsiteY240" fmla="*/ 668179 h 2238375"/>
                <a:gd name="connsiteX241" fmla="*/ 2161461 w 2524125"/>
                <a:gd name="connsiteY241" fmla="*/ 686276 h 2238375"/>
                <a:gd name="connsiteX242" fmla="*/ 2160508 w 2524125"/>
                <a:gd name="connsiteY242" fmla="*/ 689134 h 2238375"/>
                <a:gd name="connsiteX243" fmla="*/ 2156698 w 2524125"/>
                <a:gd name="connsiteY243" fmla="*/ 686276 h 2238375"/>
                <a:gd name="connsiteX244" fmla="*/ 2152888 w 2524125"/>
                <a:gd name="connsiteY244" fmla="*/ 676751 h 2238375"/>
                <a:gd name="connsiteX245" fmla="*/ 2150031 w 2524125"/>
                <a:gd name="connsiteY245" fmla="*/ 670084 h 2238375"/>
                <a:gd name="connsiteX246" fmla="*/ 2143363 w 2524125"/>
                <a:gd name="connsiteY246" fmla="*/ 658654 h 2238375"/>
                <a:gd name="connsiteX247" fmla="*/ 2122408 w 2524125"/>
                <a:gd name="connsiteY247" fmla="*/ 645319 h 2238375"/>
                <a:gd name="connsiteX248" fmla="*/ 2117646 w 2524125"/>
                <a:gd name="connsiteY248" fmla="*/ 644366 h 2238375"/>
                <a:gd name="connsiteX249" fmla="*/ 2109073 w 2524125"/>
                <a:gd name="connsiteY249" fmla="*/ 645319 h 2238375"/>
                <a:gd name="connsiteX250" fmla="*/ 2103358 w 2524125"/>
                <a:gd name="connsiteY250" fmla="*/ 650081 h 2238375"/>
                <a:gd name="connsiteX251" fmla="*/ 2097643 w 2524125"/>
                <a:gd name="connsiteY251" fmla="*/ 660559 h 2238375"/>
                <a:gd name="connsiteX252" fmla="*/ 2095738 w 2524125"/>
                <a:gd name="connsiteY252" fmla="*/ 660559 h 2238375"/>
                <a:gd name="connsiteX253" fmla="*/ 2089071 w 2524125"/>
                <a:gd name="connsiteY253" fmla="*/ 646271 h 2238375"/>
                <a:gd name="connsiteX254" fmla="*/ 2088118 w 2524125"/>
                <a:gd name="connsiteY254" fmla="*/ 645319 h 2238375"/>
                <a:gd name="connsiteX255" fmla="*/ 2085261 w 2524125"/>
                <a:gd name="connsiteY255" fmla="*/ 647224 h 2238375"/>
                <a:gd name="connsiteX256" fmla="*/ 2084308 w 2524125"/>
                <a:gd name="connsiteY256" fmla="*/ 653891 h 2238375"/>
                <a:gd name="connsiteX257" fmla="*/ 2083356 w 2524125"/>
                <a:gd name="connsiteY257" fmla="*/ 656749 h 2238375"/>
                <a:gd name="connsiteX258" fmla="*/ 2080498 w 2524125"/>
                <a:gd name="connsiteY258" fmla="*/ 655796 h 2238375"/>
                <a:gd name="connsiteX259" fmla="*/ 2075736 w 2524125"/>
                <a:gd name="connsiteY259" fmla="*/ 642461 h 2238375"/>
                <a:gd name="connsiteX260" fmla="*/ 2067163 w 2524125"/>
                <a:gd name="connsiteY260" fmla="*/ 638651 h 2238375"/>
                <a:gd name="connsiteX261" fmla="*/ 2062401 w 2524125"/>
                <a:gd name="connsiteY261" fmla="*/ 640556 h 2238375"/>
                <a:gd name="connsiteX262" fmla="*/ 2056686 w 2524125"/>
                <a:gd name="connsiteY262" fmla="*/ 640556 h 2238375"/>
                <a:gd name="connsiteX263" fmla="*/ 2051923 w 2524125"/>
                <a:gd name="connsiteY263" fmla="*/ 634841 h 2238375"/>
                <a:gd name="connsiteX264" fmla="*/ 2053828 w 2524125"/>
                <a:gd name="connsiteY264" fmla="*/ 630079 h 2238375"/>
                <a:gd name="connsiteX265" fmla="*/ 2062401 w 2524125"/>
                <a:gd name="connsiteY265" fmla="*/ 614839 h 2238375"/>
                <a:gd name="connsiteX266" fmla="*/ 2069068 w 2524125"/>
                <a:gd name="connsiteY266" fmla="*/ 596741 h 2238375"/>
                <a:gd name="connsiteX267" fmla="*/ 2079546 w 2524125"/>
                <a:gd name="connsiteY267" fmla="*/ 563404 h 2238375"/>
                <a:gd name="connsiteX268" fmla="*/ 2084308 w 2524125"/>
                <a:gd name="connsiteY268" fmla="*/ 539591 h 2238375"/>
                <a:gd name="connsiteX269" fmla="*/ 2086213 w 2524125"/>
                <a:gd name="connsiteY269" fmla="*/ 529114 h 2238375"/>
                <a:gd name="connsiteX270" fmla="*/ 2088118 w 2524125"/>
                <a:gd name="connsiteY270" fmla="*/ 513874 h 2238375"/>
                <a:gd name="connsiteX271" fmla="*/ 2089071 w 2524125"/>
                <a:gd name="connsiteY271" fmla="*/ 507206 h 2238375"/>
                <a:gd name="connsiteX272" fmla="*/ 2101453 w 2524125"/>
                <a:gd name="connsiteY272" fmla="*/ 498634 h 2238375"/>
                <a:gd name="connsiteX273" fmla="*/ 2121456 w 2524125"/>
                <a:gd name="connsiteY273" fmla="*/ 491966 h 2238375"/>
                <a:gd name="connsiteX274" fmla="*/ 2130028 w 2524125"/>
                <a:gd name="connsiteY274" fmla="*/ 492919 h 2238375"/>
                <a:gd name="connsiteX275" fmla="*/ 2137648 w 2524125"/>
                <a:gd name="connsiteY275" fmla="*/ 491014 h 2238375"/>
                <a:gd name="connsiteX276" fmla="*/ 2148126 w 2524125"/>
                <a:gd name="connsiteY276" fmla="*/ 485299 h 2238375"/>
                <a:gd name="connsiteX277" fmla="*/ 2167176 w 2524125"/>
                <a:gd name="connsiteY277" fmla="*/ 482441 h 2238375"/>
                <a:gd name="connsiteX278" fmla="*/ 2170033 w 2524125"/>
                <a:gd name="connsiteY278" fmla="*/ 480536 h 2238375"/>
                <a:gd name="connsiteX279" fmla="*/ 2171938 w 2524125"/>
                <a:gd name="connsiteY279" fmla="*/ 471964 h 2238375"/>
                <a:gd name="connsiteX280" fmla="*/ 2178606 w 2524125"/>
                <a:gd name="connsiteY280" fmla="*/ 467201 h 2238375"/>
                <a:gd name="connsiteX281" fmla="*/ 2203371 w 2524125"/>
                <a:gd name="connsiteY281" fmla="*/ 470059 h 2238375"/>
                <a:gd name="connsiteX282" fmla="*/ 2208133 w 2524125"/>
                <a:gd name="connsiteY282" fmla="*/ 471964 h 2238375"/>
                <a:gd name="connsiteX283" fmla="*/ 2209086 w 2524125"/>
                <a:gd name="connsiteY283" fmla="*/ 474821 h 2238375"/>
                <a:gd name="connsiteX284" fmla="*/ 2207181 w 2524125"/>
                <a:gd name="connsiteY284" fmla="*/ 477679 h 2238375"/>
                <a:gd name="connsiteX285" fmla="*/ 2208133 w 2524125"/>
                <a:gd name="connsiteY285" fmla="*/ 484346 h 2238375"/>
                <a:gd name="connsiteX286" fmla="*/ 2214801 w 2524125"/>
                <a:gd name="connsiteY286" fmla="*/ 486251 h 2238375"/>
                <a:gd name="connsiteX287" fmla="*/ 2231946 w 2524125"/>
                <a:gd name="connsiteY287" fmla="*/ 473869 h 2238375"/>
                <a:gd name="connsiteX288" fmla="*/ 2237661 w 2524125"/>
                <a:gd name="connsiteY288" fmla="*/ 471964 h 2238375"/>
                <a:gd name="connsiteX289" fmla="*/ 2244328 w 2524125"/>
                <a:gd name="connsiteY289" fmla="*/ 470059 h 2238375"/>
                <a:gd name="connsiteX290" fmla="*/ 2250043 w 2524125"/>
                <a:gd name="connsiteY290" fmla="*/ 461486 h 2238375"/>
                <a:gd name="connsiteX291" fmla="*/ 2241471 w 2524125"/>
                <a:gd name="connsiteY291" fmla="*/ 456724 h 2238375"/>
                <a:gd name="connsiteX292" fmla="*/ 2239566 w 2524125"/>
                <a:gd name="connsiteY292" fmla="*/ 456724 h 2238375"/>
                <a:gd name="connsiteX293" fmla="*/ 2235756 w 2524125"/>
                <a:gd name="connsiteY293" fmla="*/ 453866 h 2238375"/>
                <a:gd name="connsiteX294" fmla="*/ 2234803 w 2524125"/>
                <a:gd name="connsiteY294" fmla="*/ 434816 h 2238375"/>
                <a:gd name="connsiteX295" fmla="*/ 2235756 w 2524125"/>
                <a:gd name="connsiteY295" fmla="*/ 431006 h 2238375"/>
                <a:gd name="connsiteX296" fmla="*/ 2238613 w 2524125"/>
                <a:gd name="connsiteY296" fmla="*/ 415766 h 2238375"/>
                <a:gd name="connsiteX297" fmla="*/ 2238613 w 2524125"/>
                <a:gd name="connsiteY297" fmla="*/ 394811 h 2238375"/>
                <a:gd name="connsiteX298" fmla="*/ 2245281 w 2524125"/>
                <a:gd name="connsiteY298" fmla="*/ 383381 h 2238375"/>
                <a:gd name="connsiteX299" fmla="*/ 2256711 w 2524125"/>
                <a:gd name="connsiteY299" fmla="*/ 378619 h 2238375"/>
                <a:gd name="connsiteX300" fmla="*/ 2268141 w 2524125"/>
                <a:gd name="connsiteY300" fmla="*/ 377666 h 2238375"/>
                <a:gd name="connsiteX301" fmla="*/ 2274808 w 2524125"/>
                <a:gd name="connsiteY301" fmla="*/ 375761 h 2238375"/>
                <a:gd name="connsiteX302" fmla="*/ 2278618 w 2524125"/>
                <a:gd name="connsiteY302" fmla="*/ 376714 h 2238375"/>
                <a:gd name="connsiteX303" fmla="*/ 2280523 w 2524125"/>
                <a:gd name="connsiteY303" fmla="*/ 389096 h 2238375"/>
                <a:gd name="connsiteX304" fmla="*/ 2286238 w 2524125"/>
                <a:gd name="connsiteY304" fmla="*/ 397669 h 2238375"/>
                <a:gd name="connsiteX305" fmla="*/ 2296716 w 2524125"/>
                <a:gd name="connsiteY305" fmla="*/ 403384 h 2238375"/>
                <a:gd name="connsiteX306" fmla="*/ 2299573 w 2524125"/>
                <a:gd name="connsiteY306" fmla="*/ 402431 h 2238375"/>
                <a:gd name="connsiteX307" fmla="*/ 2302431 w 2524125"/>
                <a:gd name="connsiteY307" fmla="*/ 397669 h 2238375"/>
                <a:gd name="connsiteX308" fmla="*/ 2306241 w 2524125"/>
                <a:gd name="connsiteY308" fmla="*/ 376714 h 2238375"/>
                <a:gd name="connsiteX309" fmla="*/ 2313861 w 2524125"/>
                <a:gd name="connsiteY309" fmla="*/ 368141 h 2238375"/>
                <a:gd name="connsiteX310" fmla="*/ 2316718 w 2524125"/>
                <a:gd name="connsiteY310" fmla="*/ 362426 h 2238375"/>
                <a:gd name="connsiteX311" fmla="*/ 2315766 w 2524125"/>
                <a:gd name="connsiteY311" fmla="*/ 361474 h 2238375"/>
                <a:gd name="connsiteX312" fmla="*/ 2303383 w 2524125"/>
                <a:gd name="connsiteY312" fmla="*/ 336709 h 2238375"/>
                <a:gd name="connsiteX313" fmla="*/ 2304336 w 2524125"/>
                <a:gd name="connsiteY313" fmla="*/ 334804 h 2238375"/>
                <a:gd name="connsiteX314" fmla="*/ 2316718 w 2524125"/>
                <a:gd name="connsiteY314" fmla="*/ 330994 h 2238375"/>
                <a:gd name="connsiteX315" fmla="*/ 2318623 w 2524125"/>
                <a:gd name="connsiteY315" fmla="*/ 335756 h 2238375"/>
                <a:gd name="connsiteX316" fmla="*/ 2319576 w 2524125"/>
                <a:gd name="connsiteY316" fmla="*/ 350996 h 2238375"/>
                <a:gd name="connsiteX317" fmla="*/ 2326243 w 2524125"/>
                <a:gd name="connsiteY317" fmla="*/ 370999 h 2238375"/>
                <a:gd name="connsiteX318" fmla="*/ 2328148 w 2524125"/>
                <a:gd name="connsiteY318" fmla="*/ 373856 h 2238375"/>
                <a:gd name="connsiteX319" fmla="*/ 2331958 w 2524125"/>
                <a:gd name="connsiteY319" fmla="*/ 391001 h 2238375"/>
                <a:gd name="connsiteX320" fmla="*/ 2325291 w 2524125"/>
                <a:gd name="connsiteY320" fmla="*/ 401479 h 2238375"/>
                <a:gd name="connsiteX321" fmla="*/ 2324338 w 2524125"/>
                <a:gd name="connsiteY321" fmla="*/ 402431 h 2238375"/>
                <a:gd name="connsiteX322" fmla="*/ 2321481 w 2524125"/>
                <a:gd name="connsiteY322" fmla="*/ 411956 h 2238375"/>
                <a:gd name="connsiteX323" fmla="*/ 2318623 w 2524125"/>
                <a:gd name="connsiteY323" fmla="*/ 439579 h 2238375"/>
                <a:gd name="connsiteX324" fmla="*/ 2317671 w 2524125"/>
                <a:gd name="connsiteY324" fmla="*/ 446246 h 2238375"/>
                <a:gd name="connsiteX325" fmla="*/ 2317671 w 2524125"/>
                <a:gd name="connsiteY325" fmla="*/ 472916 h 2238375"/>
                <a:gd name="connsiteX326" fmla="*/ 2311956 w 2524125"/>
                <a:gd name="connsiteY326" fmla="*/ 492919 h 2238375"/>
                <a:gd name="connsiteX327" fmla="*/ 2309098 w 2524125"/>
                <a:gd name="connsiteY327" fmla="*/ 497681 h 2238375"/>
                <a:gd name="connsiteX328" fmla="*/ 2305288 w 2524125"/>
                <a:gd name="connsiteY328" fmla="*/ 501491 h 2238375"/>
                <a:gd name="connsiteX329" fmla="*/ 2303383 w 2524125"/>
                <a:gd name="connsiteY329" fmla="*/ 509111 h 2238375"/>
                <a:gd name="connsiteX330" fmla="*/ 2306241 w 2524125"/>
                <a:gd name="connsiteY330" fmla="*/ 524351 h 2238375"/>
                <a:gd name="connsiteX331" fmla="*/ 2303383 w 2524125"/>
                <a:gd name="connsiteY331" fmla="*/ 532924 h 2238375"/>
                <a:gd name="connsiteX332" fmla="*/ 2302431 w 2524125"/>
                <a:gd name="connsiteY332" fmla="*/ 545306 h 2238375"/>
                <a:gd name="connsiteX333" fmla="*/ 2308146 w 2524125"/>
                <a:gd name="connsiteY333" fmla="*/ 565309 h 2238375"/>
                <a:gd name="connsiteX334" fmla="*/ 2340531 w 2524125"/>
                <a:gd name="connsiteY334" fmla="*/ 626269 h 2238375"/>
                <a:gd name="connsiteX335" fmla="*/ 2351008 w 2524125"/>
                <a:gd name="connsiteY335" fmla="*/ 642461 h 2238375"/>
                <a:gd name="connsiteX336" fmla="*/ 2357676 w 2524125"/>
                <a:gd name="connsiteY336" fmla="*/ 652939 h 2238375"/>
                <a:gd name="connsiteX337" fmla="*/ 2366248 w 2524125"/>
                <a:gd name="connsiteY337" fmla="*/ 666274 h 2238375"/>
                <a:gd name="connsiteX338" fmla="*/ 2371963 w 2524125"/>
                <a:gd name="connsiteY338" fmla="*/ 680561 h 2238375"/>
                <a:gd name="connsiteX339" fmla="*/ 2383393 w 2524125"/>
                <a:gd name="connsiteY339" fmla="*/ 691039 h 2238375"/>
                <a:gd name="connsiteX340" fmla="*/ 2385298 w 2524125"/>
                <a:gd name="connsiteY340" fmla="*/ 690086 h 2238375"/>
                <a:gd name="connsiteX341" fmla="*/ 2391013 w 2524125"/>
                <a:gd name="connsiteY341" fmla="*/ 679609 h 2238375"/>
                <a:gd name="connsiteX342" fmla="*/ 2391966 w 2524125"/>
                <a:gd name="connsiteY342" fmla="*/ 651034 h 2238375"/>
                <a:gd name="connsiteX343" fmla="*/ 2398633 w 2524125"/>
                <a:gd name="connsiteY343" fmla="*/ 631031 h 2238375"/>
                <a:gd name="connsiteX344" fmla="*/ 2400538 w 2524125"/>
                <a:gd name="connsiteY344" fmla="*/ 630079 h 2238375"/>
                <a:gd name="connsiteX345" fmla="*/ 2401491 w 2524125"/>
                <a:gd name="connsiteY345" fmla="*/ 625316 h 2238375"/>
                <a:gd name="connsiteX346" fmla="*/ 2396728 w 2524125"/>
                <a:gd name="connsiteY346" fmla="*/ 617696 h 2238375"/>
                <a:gd name="connsiteX347" fmla="*/ 2394823 w 2524125"/>
                <a:gd name="connsiteY347" fmla="*/ 611029 h 2238375"/>
                <a:gd name="connsiteX348" fmla="*/ 2395776 w 2524125"/>
                <a:gd name="connsiteY348" fmla="*/ 594836 h 2238375"/>
                <a:gd name="connsiteX349" fmla="*/ 2402443 w 2524125"/>
                <a:gd name="connsiteY349" fmla="*/ 587216 h 2238375"/>
                <a:gd name="connsiteX350" fmla="*/ 2410063 w 2524125"/>
                <a:gd name="connsiteY350" fmla="*/ 583406 h 2238375"/>
                <a:gd name="connsiteX351" fmla="*/ 2411016 w 2524125"/>
                <a:gd name="connsiteY351" fmla="*/ 575786 h 2238375"/>
                <a:gd name="connsiteX352" fmla="*/ 2403396 w 2524125"/>
                <a:gd name="connsiteY352" fmla="*/ 566261 h 2238375"/>
                <a:gd name="connsiteX353" fmla="*/ 2394823 w 2524125"/>
                <a:gd name="connsiteY353" fmla="*/ 538639 h 2238375"/>
                <a:gd name="connsiteX354" fmla="*/ 2398633 w 2524125"/>
                <a:gd name="connsiteY354" fmla="*/ 535781 h 2238375"/>
                <a:gd name="connsiteX355" fmla="*/ 2402443 w 2524125"/>
                <a:gd name="connsiteY355" fmla="*/ 536734 h 2238375"/>
                <a:gd name="connsiteX356" fmla="*/ 2407206 w 2524125"/>
                <a:gd name="connsiteY356" fmla="*/ 529114 h 2238375"/>
                <a:gd name="connsiteX357" fmla="*/ 2399586 w 2524125"/>
                <a:gd name="connsiteY357" fmla="*/ 516731 h 2238375"/>
                <a:gd name="connsiteX358" fmla="*/ 2391013 w 2524125"/>
                <a:gd name="connsiteY358" fmla="*/ 511969 h 2238375"/>
                <a:gd name="connsiteX359" fmla="*/ 2388156 w 2524125"/>
                <a:gd name="connsiteY359" fmla="*/ 510064 h 2238375"/>
                <a:gd name="connsiteX360" fmla="*/ 2385298 w 2524125"/>
                <a:gd name="connsiteY360" fmla="*/ 494824 h 2238375"/>
                <a:gd name="connsiteX361" fmla="*/ 2385298 w 2524125"/>
                <a:gd name="connsiteY361" fmla="*/ 490061 h 2238375"/>
                <a:gd name="connsiteX362" fmla="*/ 2383393 w 2524125"/>
                <a:gd name="connsiteY362" fmla="*/ 485299 h 2238375"/>
                <a:gd name="connsiteX363" fmla="*/ 2373868 w 2524125"/>
                <a:gd name="connsiteY363" fmla="*/ 480536 h 2238375"/>
                <a:gd name="connsiteX364" fmla="*/ 2371011 w 2524125"/>
                <a:gd name="connsiteY364" fmla="*/ 482441 h 2238375"/>
                <a:gd name="connsiteX365" fmla="*/ 2368153 w 2524125"/>
                <a:gd name="connsiteY365" fmla="*/ 486251 h 2238375"/>
                <a:gd name="connsiteX366" fmla="*/ 2368153 w 2524125"/>
                <a:gd name="connsiteY366" fmla="*/ 486251 h 2238375"/>
                <a:gd name="connsiteX367" fmla="*/ 2368153 w 2524125"/>
                <a:gd name="connsiteY367" fmla="*/ 487204 h 2238375"/>
                <a:gd name="connsiteX368" fmla="*/ 2369106 w 2524125"/>
                <a:gd name="connsiteY368" fmla="*/ 487204 h 2238375"/>
                <a:gd name="connsiteX369" fmla="*/ 2368153 w 2524125"/>
                <a:gd name="connsiteY369" fmla="*/ 487204 h 2238375"/>
                <a:gd name="connsiteX370" fmla="*/ 2367201 w 2524125"/>
                <a:gd name="connsiteY370" fmla="*/ 487204 h 2238375"/>
                <a:gd name="connsiteX371" fmla="*/ 2367201 w 2524125"/>
                <a:gd name="connsiteY371" fmla="*/ 486251 h 2238375"/>
                <a:gd name="connsiteX372" fmla="*/ 2360533 w 2524125"/>
                <a:gd name="connsiteY372" fmla="*/ 478631 h 2238375"/>
                <a:gd name="connsiteX373" fmla="*/ 2357676 w 2524125"/>
                <a:gd name="connsiteY373" fmla="*/ 459581 h 2238375"/>
                <a:gd name="connsiteX374" fmla="*/ 2351961 w 2524125"/>
                <a:gd name="connsiteY374" fmla="*/ 431006 h 2238375"/>
                <a:gd name="connsiteX375" fmla="*/ 2351008 w 2524125"/>
                <a:gd name="connsiteY375" fmla="*/ 427196 h 2238375"/>
                <a:gd name="connsiteX376" fmla="*/ 2358628 w 2524125"/>
                <a:gd name="connsiteY376" fmla="*/ 413861 h 2238375"/>
                <a:gd name="connsiteX377" fmla="*/ 2362438 w 2524125"/>
                <a:gd name="connsiteY377" fmla="*/ 413861 h 2238375"/>
                <a:gd name="connsiteX378" fmla="*/ 2367201 w 2524125"/>
                <a:gd name="connsiteY378" fmla="*/ 410051 h 2238375"/>
                <a:gd name="connsiteX379" fmla="*/ 2370058 w 2524125"/>
                <a:gd name="connsiteY379" fmla="*/ 401479 h 2238375"/>
                <a:gd name="connsiteX380" fmla="*/ 2374821 w 2524125"/>
                <a:gd name="connsiteY380" fmla="*/ 401479 h 2238375"/>
                <a:gd name="connsiteX381" fmla="*/ 2379583 w 2524125"/>
                <a:gd name="connsiteY381" fmla="*/ 409099 h 2238375"/>
                <a:gd name="connsiteX382" fmla="*/ 2382441 w 2524125"/>
                <a:gd name="connsiteY382" fmla="*/ 410051 h 2238375"/>
                <a:gd name="connsiteX383" fmla="*/ 2385298 w 2524125"/>
                <a:gd name="connsiteY383" fmla="*/ 408146 h 2238375"/>
                <a:gd name="connsiteX384" fmla="*/ 2387203 w 2524125"/>
                <a:gd name="connsiteY384" fmla="*/ 399574 h 2238375"/>
                <a:gd name="connsiteX385" fmla="*/ 2392918 w 2524125"/>
                <a:gd name="connsiteY385" fmla="*/ 389096 h 2238375"/>
                <a:gd name="connsiteX386" fmla="*/ 2407206 w 2524125"/>
                <a:gd name="connsiteY386" fmla="*/ 382429 h 2238375"/>
                <a:gd name="connsiteX387" fmla="*/ 2416731 w 2524125"/>
                <a:gd name="connsiteY387" fmla="*/ 386239 h 2238375"/>
                <a:gd name="connsiteX388" fmla="*/ 2425303 w 2524125"/>
                <a:gd name="connsiteY388" fmla="*/ 392906 h 2238375"/>
                <a:gd name="connsiteX389" fmla="*/ 2428161 w 2524125"/>
                <a:gd name="connsiteY389" fmla="*/ 394811 h 2238375"/>
                <a:gd name="connsiteX390" fmla="*/ 2432923 w 2524125"/>
                <a:gd name="connsiteY390" fmla="*/ 395764 h 2238375"/>
                <a:gd name="connsiteX391" fmla="*/ 2436733 w 2524125"/>
                <a:gd name="connsiteY391" fmla="*/ 392906 h 2238375"/>
                <a:gd name="connsiteX392" fmla="*/ 2434828 w 2524125"/>
                <a:gd name="connsiteY392" fmla="*/ 380524 h 2238375"/>
                <a:gd name="connsiteX393" fmla="*/ 2437686 w 2524125"/>
                <a:gd name="connsiteY393" fmla="*/ 368141 h 2238375"/>
                <a:gd name="connsiteX394" fmla="*/ 2440543 w 2524125"/>
                <a:gd name="connsiteY394" fmla="*/ 350996 h 2238375"/>
                <a:gd name="connsiteX395" fmla="*/ 2448163 w 2524125"/>
                <a:gd name="connsiteY395" fmla="*/ 326231 h 2238375"/>
                <a:gd name="connsiteX396" fmla="*/ 2454831 w 2524125"/>
                <a:gd name="connsiteY396" fmla="*/ 311944 h 2238375"/>
                <a:gd name="connsiteX397" fmla="*/ 2469118 w 2524125"/>
                <a:gd name="connsiteY397" fmla="*/ 291941 h 2238375"/>
                <a:gd name="connsiteX398" fmla="*/ 2476738 w 2524125"/>
                <a:gd name="connsiteY398" fmla="*/ 289084 h 2238375"/>
                <a:gd name="connsiteX399" fmla="*/ 2489121 w 2524125"/>
                <a:gd name="connsiteY399" fmla="*/ 289084 h 2238375"/>
                <a:gd name="connsiteX400" fmla="*/ 2493883 w 2524125"/>
                <a:gd name="connsiteY400" fmla="*/ 288131 h 2238375"/>
                <a:gd name="connsiteX401" fmla="*/ 2495788 w 2524125"/>
                <a:gd name="connsiteY401" fmla="*/ 285274 h 2238375"/>
                <a:gd name="connsiteX402" fmla="*/ 2489121 w 2524125"/>
                <a:gd name="connsiteY402" fmla="*/ 264319 h 2238375"/>
                <a:gd name="connsiteX403" fmla="*/ 2485311 w 2524125"/>
                <a:gd name="connsiteY403" fmla="*/ 258604 h 2238375"/>
                <a:gd name="connsiteX404" fmla="*/ 2481501 w 2524125"/>
                <a:gd name="connsiteY404" fmla="*/ 254794 h 2238375"/>
                <a:gd name="connsiteX405" fmla="*/ 2463403 w 2524125"/>
                <a:gd name="connsiteY405" fmla="*/ 245269 h 2238375"/>
                <a:gd name="connsiteX406" fmla="*/ 2463403 w 2524125"/>
                <a:gd name="connsiteY406" fmla="*/ 245269 h 2238375"/>
                <a:gd name="connsiteX407" fmla="*/ 2462451 w 2524125"/>
                <a:gd name="connsiteY407" fmla="*/ 245269 h 2238375"/>
                <a:gd name="connsiteX408" fmla="*/ 2463403 w 2524125"/>
                <a:gd name="connsiteY408" fmla="*/ 244316 h 2238375"/>
                <a:gd name="connsiteX409" fmla="*/ 2463403 w 2524125"/>
                <a:gd name="connsiteY409" fmla="*/ 244316 h 2238375"/>
                <a:gd name="connsiteX410" fmla="*/ 2461498 w 2524125"/>
                <a:gd name="connsiteY410" fmla="*/ 237649 h 2238375"/>
                <a:gd name="connsiteX411" fmla="*/ 2452926 w 2524125"/>
                <a:gd name="connsiteY411" fmla="*/ 230981 h 2238375"/>
                <a:gd name="connsiteX412" fmla="*/ 2450068 w 2524125"/>
                <a:gd name="connsiteY412" fmla="*/ 229076 h 2238375"/>
                <a:gd name="connsiteX413" fmla="*/ 2449116 w 2524125"/>
                <a:gd name="connsiteY413" fmla="*/ 226219 h 2238375"/>
                <a:gd name="connsiteX414" fmla="*/ 2439591 w 2524125"/>
                <a:gd name="connsiteY414" fmla="*/ 220504 h 2238375"/>
                <a:gd name="connsiteX415" fmla="*/ 2427208 w 2524125"/>
                <a:gd name="connsiteY415" fmla="*/ 214789 h 2238375"/>
                <a:gd name="connsiteX416" fmla="*/ 2428161 w 2524125"/>
                <a:gd name="connsiteY416" fmla="*/ 210026 h 2238375"/>
                <a:gd name="connsiteX417" fmla="*/ 2434828 w 2524125"/>
                <a:gd name="connsiteY417" fmla="*/ 208121 h 2238375"/>
                <a:gd name="connsiteX418" fmla="*/ 2445306 w 2524125"/>
                <a:gd name="connsiteY418" fmla="*/ 194786 h 2238375"/>
                <a:gd name="connsiteX419" fmla="*/ 2446258 w 2524125"/>
                <a:gd name="connsiteY419" fmla="*/ 173831 h 2238375"/>
                <a:gd name="connsiteX420" fmla="*/ 2444353 w 2524125"/>
                <a:gd name="connsiteY420" fmla="*/ 167164 h 2238375"/>
                <a:gd name="connsiteX421" fmla="*/ 2440543 w 2524125"/>
                <a:gd name="connsiteY421" fmla="*/ 159544 h 2238375"/>
                <a:gd name="connsiteX422" fmla="*/ 2431971 w 2524125"/>
                <a:gd name="connsiteY422" fmla="*/ 151924 h 2238375"/>
                <a:gd name="connsiteX423" fmla="*/ 2422446 w 2524125"/>
                <a:gd name="connsiteY423" fmla="*/ 145256 h 2238375"/>
                <a:gd name="connsiteX424" fmla="*/ 2421493 w 2524125"/>
                <a:gd name="connsiteY424" fmla="*/ 140494 h 2238375"/>
                <a:gd name="connsiteX425" fmla="*/ 2423398 w 2524125"/>
                <a:gd name="connsiteY425" fmla="*/ 135731 h 2238375"/>
                <a:gd name="connsiteX426" fmla="*/ 2428161 w 2524125"/>
                <a:gd name="connsiteY426" fmla="*/ 134779 h 2238375"/>
                <a:gd name="connsiteX427" fmla="*/ 2436733 w 2524125"/>
                <a:gd name="connsiteY427" fmla="*/ 143351 h 2238375"/>
                <a:gd name="connsiteX428" fmla="*/ 2453878 w 2524125"/>
                <a:gd name="connsiteY428" fmla="*/ 136684 h 2238375"/>
                <a:gd name="connsiteX429" fmla="*/ 2454831 w 2524125"/>
                <a:gd name="connsiteY429" fmla="*/ 133826 h 2238375"/>
                <a:gd name="connsiteX430" fmla="*/ 2463403 w 2524125"/>
                <a:gd name="connsiteY430" fmla="*/ 128111 h 2238375"/>
                <a:gd name="connsiteX431" fmla="*/ 2469118 w 2524125"/>
                <a:gd name="connsiteY431" fmla="*/ 130969 h 2238375"/>
                <a:gd name="connsiteX432" fmla="*/ 2474833 w 2524125"/>
                <a:gd name="connsiteY432" fmla="*/ 137636 h 2238375"/>
                <a:gd name="connsiteX433" fmla="*/ 2486263 w 2524125"/>
                <a:gd name="connsiteY433" fmla="*/ 139541 h 2238375"/>
                <a:gd name="connsiteX434" fmla="*/ 2497693 w 2524125"/>
                <a:gd name="connsiteY434" fmla="*/ 136684 h 2238375"/>
                <a:gd name="connsiteX435" fmla="*/ 2506266 w 2524125"/>
                <a:gd name="connsiteY435" fmla="*/ 137636 h 2238375"/>
                <a:gd name="connsiteX436" fmla="*/ 2512933 w 2524125"/>
                <a:gd name="connsiteY436" fmla="*/ 136684 h 2238375"/>
                <a:gd name="connsiteX437" fmla="*/ 2515791 w 2524125"/>
                <a:gd name="connsiteY437" fmla="*/ 134779 h 2238375"/>
                <a:gd name="connsiteX438" fmla="*/ 2517696 w 2524125"/>
                <a:gd name="connsiteY438" fmla="*/ 131921 h 2238375"/>
                <a:gd name="connsiteX439" fmla="*/ 2509123 w 2524125"/>
                <a:gd name="connsiteY439" fmla="*/ 118586 h 2238375"/>
                <a:gd name="connsiteX440" fmla="*/ 2505313 w 2524125"/>
                <a:gd name="connsiteY440" fmla="*/ 113824 h 2238375"/>
                <a:gd name="connsiteX441" fmla="*/ 2505313 w 2524125"/>
                <a:gd name="connsiteY441" fmla="*/ 110014 h 2238375"/>
                <a:gd name="connsiteX442" fmla="*/ 2498646 w 2524125"/>
                <a:gd name="connsiteY442" fmla="*/ 96679 h 2238375"/>
                <a:gd name="connsiteX443" fmla="*/ 2492931 w 2524125"/>
                <a:gd name="connsiteY443" fmla="*/ 90011 h 2238375"/>
                <a:gd name="connsiteX444" fmla="*/ 2492931 w 2524125"/>
                <a:gd name="connsiteY444" fmla="*/ 84296 h 2238375"/>
                <a:gd name="connsiteX445" fmla="*/ 2500551 w 2524125"/>
                <a:gd name="connsiteY445" fmla="*/ 70961 h 2238375"/>
                <a:gd name="connsiteX446" fmla="*/ 2499598 w 2524125"/>
                <a:gd name="connsiteY446" fmla="*/ 66199 h 2238375"/>
                <a:gd name="connsiteX447" fmla="*/ 2492931 w 2524125"/>
                <a:gd name="connsiteY447" fmla="*/ 47149 h 2238375"/>
                <a:gd name="connsiteX448" fmla="*/ 2489121 w 2524125"/>
                <a:gd name="connsiteY448" fmla="*/ 44291 h 2238375"/>
                <a:gd name="connsiteX449" fmla="*/ 2485311 w 2524125"/>
                <a:gd name="connsiteY449" fmla="*/ 44291 h 2238375"/>
                <a:gd name="connsiteX450" fmla="*/ 2466261 w 2524125"/>
                <a:gd name="connsiteY450" fmla="*/ 39529 h 2238375"/>
                <a:gd name="connsiteX451" fmla="*/ 2459593 w 2524125"/>
                <a:gd name="connsiteY451" fmla="*/ 36671 h 2238375"/>
                <a:gd name="connsiteX452" fmla="*/ 2450068 w 2524125"/>
                <a:gd name="connsiteY452" fmla="*/ 38576 h 2238375"/>
                <a:gd name="connsiteX453" fmla="*/ 2437686 w 2524125"/>
                <a:gd name="connsiteY453" fmla="*/ 48101 h 2238375"/>
                <a:gd name="connsiteX454" fmla="*/ 2435781 w 2524125"/>
                <a:gd name="connsiteY454" fmla="*/ 50959 h 2238375"/>
                <a:gd name="connsiteX455" fmla="*/ 2435781 w 2524125"/>
                <a:gd name="connsiteY455" fmla="*/ 57626 h 2238375"/>
                <a:gd name="connsiteX456" fmla="*/ 2443401 w 2524125"/>
                <a:gd name="connsiteY456" fmla="*/ 67151 h 2238375"/>
                <a:gd name="connsiteX457" fmla="*/ 2443401 w 2524125"/>
                <a:gd name="connsiteY457" fmla="*/ 73819 h 2238375"/>
                <a:gd name="connsiteX458" fmla="*/ 2440543 w 2524125"/>
                <a:gd name="connsiteY458" fmla="*/ 75724 h 2238375"/>
                <a:gd name="connsiteX459" fmla="*/ 2438638 w 2524125"/>
                <a:gd name="connsiteY459" fmla="*/ 75724 h 2238375"/>
                <a:gd name="connsiteX460" fmla="*/ 2421493 w 2524125"/>
                <a:gd name="connsiteY460" fmla="*/ 53816 h 2238375"/>
                <a:gd name="connsiteX461" fmla="*/ 2399586 w 2524125"/>
                <a:gd name="connsiteY461" fmla="*/ 45244 h 2238375"/>
                <a:gd name="connsiteX462" fmla="*/ 2389108 w 2524125"/>
                <a:gd name="connsiteY462" fmla="*/ 45244 h 2238375"/>
                <a:gd name="connsiteX463" fmla="*/ 2373868 w 2524125"/>
                <a:gd name="connsiteY463" fmla="*/ 43339 h 2238375"/>
                <a:gd name="connsiteX464" fmla="*/ 2354818 w 2524125"/>
                <a:gd name="connsiteY464" fmla="*/ 40481 h 2238375"/>
                <a:gd name="connsiteX465" fmla="*/ 2337673 w 2524125"/>
                <a:gd name="connsiteY465" fmla="*/ 40481 h 2238375"/>
                <a:gd name="connsiteX466" fmla="*/ 2326243 w 2524125"/>
                <a:gd name="connsiteY466" fmla="*/ 38576 h 2238375"/>
                <a:gd name="connsiteX467" fmla="*/ 2314813 w 2524125"/>
                <a:gd name="connsiteY467" fmla="*/ 33814 h 2238375"/>
                <a:gd name="connsiteX468" fmla="*/ 2276713 w 2524125"/>
                <a:gd name="connsiteY468" fmla="*/ 30004 h 2238375"/>
                <a:gd name="connsiteX469" fmla="*/ 2270998 w 2524125"/>
                <a:gd name="connsiteY469" fmla="*/ 30004 h 2238375"/>
                <a:gd name="connsiteX470" fmla="*/ 2247186 w 2524125"/>
                <a:gd name="connsiteY470" fmla="*/ 33814 h 2238375"/>
                <a:gd name="connsiteX471" fmla="*/ 2230993 w 2524125"/>
                <a:gd name="connsiteY471" fmla="*/ 39529 h 2238375"/>
                <a:gd name="connsiteX472" fmla="*/ 2211943 w 2524125"/>
                <a:gd name="connsiteY472" fmla="*/ 42386 h 2238375"/>
                <a:gd name="connsiteX473" fmla="*/ 2203371 w 2524125"/>
                <a:gd name="connsiteY473" fmla="*/ 43339 h 2238375"/>
                <a:gd name="connsiteX474" fmla="*/ 2201466 w 2524125"/>
                <a:gd name="connsiteY474" fmla="*/ 46196 h 2238375"/>
                <a:gd name="connsiteX475" fmla="*/ 2206228 w 2524125"/>
                <a:gd name="connsiteY475" fmla="*/ 62389 h 2238375"/>
                <a:gd name="connsiteX476" fmla="*/ 2210038 w 2524125"/>
                <a:gd name="connsiteY476" fmla="*/ 66199 h 2238375"/>
                <a:gd name="connsiteX477" fmla="*/ 2222421 w 2524125"/>
                <a:gd name="connsiteY477" fmla="*/ 72866 h 2238375"/>
                <a:gd name="connsiteX478" fmla="*/ 2232898 w 2524125"/>
                <a:gd name="connsiteY478" fmla="*/ 85249 h 2238375"/>
                <a:gd name="connsiteX479" fmla="*/ 2232898 w 2524125"/>
                <a:gd name="connsiteY479" fmla="*/ 91916 h 2238375"/>
                <a:gd name="connsiteX480" fmla="*/ 2227183 w 2524125"/>
                <a:gd name="connsiteY480" fmla="*/ 96679 h 2238375"/>
                <a:gd name="connsiteX481" fmla="*/ 2219563 w 2524125"/>
                <a:gd name="connsiteY481" fmla="*/ 95726 h 2238375"/>
                <a:gd name="connsiteX482" fmla="*/ 2202418 w 2524125"/>
                <a:gd name="connsiteY482" fmla="*/ 85249 h 2238375"/>
                <a:gd name="connsiteX483" fmla="*/ 2198608 w 2524125"/>
                <a:gd name="connsiteY483" fmla="*/ 84296 h 2238375"/>
                <a:gd name="connsiteX484" fmla="*/ 2194798 w 2524125"/>
                <a:gd name="connsiteY484" fmla="*/ 81439 h 2238375"/>
                <a:gd name="connsiteX485" fmla="*/ 2190988 w 2524125"/>
                <a:gd name="connsiteY485" fmla="*/ 75724 h 2238375"/>
                <a:gd name="connsiteX486" fmla="*/ 2191941 w 2524125"/>
                <a:gd name="connsiteY486" fmla="*/ 72866 h 2238375"/>
                <a:gd name="connsiteX487" fmla="*/ 2192893 w 2524125"/>
                <a:gd name="connsiteY487" fmla="*/ 61436 h 2238375"/>
                <a:gd name="connsiteX488" fmla="*/ 2181463 w 2524125"/>
                <a:gd name="connsiteY488" fmla="*/ 57626 h 2238375"/>
                <a:gd name="connsiteX489" fmla="*/ 2175748 w 2524125"/>
                <a:gd name="connsiteY489" fmla="*/ 63341 h 2238375"/>
                <a:gd name="connsiteX490" fmla="*/ 2175748 w 2524125"/>
                <a:gd name="connsiteY490" fmla="*/ 77629 h 2238375"/>
                <a:gd name="connsiteX491" fmla="*/ 2170033 w 2524125"/>
                <a:gd name="connsiteY491" fmla="*/ 84296 h 2238375"/>
                <a:gd name="connsiteX492" fmla="*/ 2152888 w 2524125"/>
                <a:gd name="connsiteY492" fmla="*/ 87154 h 2238375"/>
                <a:gd name="connsiteX493" fmla="*/ 2140506 w 2524125"/>
                <a:gd name="connsiteY493" fmla="*/ 88106 h 2238375"/>
                <a:gd name="connsiteX494" fmla="*/ 2136696 w 2524125"/>
                <a:gd name="connsiteY494" fmla="*/ 88106 h 2238375"/>
                <a:gd name="connsiteX495" fmla="*/ 2116693 w 2524125"/>
                <a:gd name="connsiteY495" fmla="*/ 99536 h 2238375"/>
                <a:gd name="connsiteX496" fmla="*/ 2086213 w 2524125"/>
                <a:gd name="connsiteY496" fmla="*/ 107156 h 2238375"/>
                <a:gd name="connsiteX497" fmla="*/ 2080498 w 2524125"/>
                <a:gd name="connsiteY497" fmla="*/ 103346 h 2238375"/>
                <a:gd name="connsiteX498" fmla="*/ 2079546 w 2524125"/>
                <a:gd name="connsiteY498" fmla="*/ 101441 h 2238375"/>
                <a:gd name="connsiteX499" fmla="*/ 2061448 w 2524125"/>
                <a:gd name="connsiteY499" fmla="*/ 76676 h 2238375"/>
                <a:gd name="connsiteX500" fmla="*/ 2058591 w 2524125"/>
                <a:gd name="connsiteY500" fmla="*/ 74771 h 2238375"/>
                <a:gd name="connsiteX501" fmla="*/ 2025253 w 2524125"/>
                <a:gd name="connsiteY501" fmla="*/ 70961 h 2238375"/>
                <a:gd name="connsiteX502" fmla="*/ 2018586 w 2524125"/>
                <a:gd name="connsiteY502" fmla="*/ 73819 h 2238375"/>
                <a:gd name="connsiteX503" fmla="*/ 1991916 w 2524125"/>
                <a:gd name="connsiteY503" fmla="*/ 88106 h 2238375"/>
                <a:gd name="connsiteX504" fmla="*/ 1978581 w 2524125"/>
                <a:gd name="connsiteY504" fmla="*/ 96679 h 2238375"/>
                <a:gd name="connsiteX505" fmla="*/ 1970008 w 2524125"/>
                <a:gd name="connsiteY505" fmla="*/ 93821 h 2238375"/>
                <a:gd name="connsiteX506" fmla="*/ 1961436 w 2524125"/>
                <a:gd name="connsiteY506" fmla="*/ 85249 h 2238375"/>
                <a:gd name="connsiteX507" fmla="*/ 1953816 w 2524125"/>
                <a:gd name="connsiteY507" fmla="*/ 81439 h 2238375"/>
                <a:gd name="connsiteX508" fmla="*/ 1946196 w 2524125"/>
                <a:gd name="connsiteY508" fmla="*/ 83344 h 2238375"/>
                <a:gd name="connsiteX509" fmla="*/ 1940481 w 2524125"/>
                <a:gd name="connsiteY509" fmla="*/ 83344 h 2238375"/>
                <a:gd name="connsiteX510" fmla="*/ 1933813 w 2524125"/>
                <a:gd name="connsiteY510" fmla="*/ 81439 h 2238375"/>
                <a:gd name="connsiteX511" fmla="*/ 1929051 w 2524125"/>
                <a:gd name="connsiteY511" fmla="*/ 80486 h 2238375"/>
                <a:gd name="connsiteX512" fmla="*/ 1919526 w 2524125"/>
                <a:gd name="connsiteY512" fmla="*/ 76676 h 2238375"/>
                <a:gd name="connsiteX513" fmla="*/ 1918573 w 2524125"/>
                <a:gd name="connsiteY513" fmla="*/ 73819 h 2238375"/>
                <a:gd name="connsiteX514" fmla="*/ 1918573 w 2524125"/>
                <a:gd name="connsiteY514" fmla="*/ 63341 h 2238375"/>
                <a:gd name="connsiteX515" fmla="*/ 1917621 w 2524125"/>
                <a:gd name="connsiteY515" fmla="*/ 62389 h 2238375"/>
                <a:gd name="connsiteX516" fmla="*/ 1895713 w 2524125"/>
                <a:gd name="connsiteY516" fmla="*/ 57626 h 2238375"/>
                <a:gd name="connsiteX517" fmla="*/ 1885236 w 2524125"/>
                <a:gd name="connsiteY517" fmla="*/ 60484 h 2238375"/>
                <a:gd name="connsiteX518" fmla="*/ 1879521 w 2524125"/>
                <a:gd name="connsiteY518" fmla="*/ 64294 h 2238375"/>
                <a:gd name="connsiteX519" fmla="*/ 1865233 w 2524125"/>
                <a:gd name="connsiteY519" fmla="*/ 68104 h 2238375"/>
                <a:gd name="connsiteX520" fmla="*/ 1846183 w 2524125"/>
                <a:gd name="connsiteY520" fmla="*/ 67151 h 2238375"/>
                <a:gd name="connsiteX521" fmla="*/ 1823323 w 2524125"/>
                <a:gd name="connsiteY521" fmla="*/ 69056 h 2238375"/>
                <a:gd name="connsiteX522" fmla="*/ 1800463 w 2524125"/>
                <a:gd name="connsiteY522" fmla="*/ 69056 h 2238375"/>
                <a:gd name="connsiteX523" fmla="*/ 1795701 w 2524125"/>
                <a:gd name="connsiteY523" fmla="*/ 70961 h 2238375"/>
                <a:gd name="connsiteX524" fmla="*/ 1793796 w 2524125"/>
                <a:gd name="connsiteY524" fmla="*/ 73819 h 2238375"/>
                <a:gd name="connsiteX525" fmla="*/ 1794748 w 2524125"/>
                <a:gd name="connsiteY525" fmla="*/ 74771 h 2238375"/>
                <a:gd name="connsiteX526" fmla="*/ 1803321 w 2524125"/>
                <a:gd name="connsiteY526" fmla="*/ 77629 h 2238375"/>
                <a:gd name="connsiteX527" fmla="*/ 1805226 w 2524125"/>
                <a:gd name="connsiteY527" fmla="*/ 80486 h 2238375"/>
                <a:gd name="connsiteX528" fmla="*/ 1802368 w 2524125"/>
                <a:gd name="connsiteY528" fmla="*/ 84296 h 2238375"/>
                <a:gd name="connsiteX529" fmla="*/ 1797606 w 2524125"/>
                <a:gd name="connsiteY529" fmla="*/ 86201 h 2238375"/>
                <a:gd name="connsiteX530" fmla="*/ 1792843 w 2524125"/>
                <a:gd name="connsiteY530" fmla="*/ 94774 h 2238375"/>
                <a:gd name="connsiteX531" fmla="*/ 1798558 w 2524125"/>
                <a:gd name="connsiteY531" fmla="*/ 100489 h 2238375"/>
                <a:gd name="connsiteX532" fmla="*/ 1805226 w 2524125"/>
                <a:gd name="connsiteY532" fmla="*/ 100489 h 2238375"/>
                <a:gd name="connsiteX533" fmla="*/ 1805226 w 2524125"/>
                <a:gd name="connsiteY533" fmla="*/ 99536 h 2238375"/>
                <a:gd name="connsiteX534" fmla="*/ 1805226 w 2524125"/>
                <a:gd name="connsiteY534" fmla="*/ 98584 h 2238375"/>
                <a:gd name="connsiteX535" fmla="*/ 1805226 w 2524125"/>
                <a:gd name="connsiteY535" fmla="*/ 99536 h 2238375"/>
                <a:gd name="connsiteX536" fmla="*/ 1805226 w 2524125"/>
                <a:gd name="connsiteY536" fmla="*/ 99536 h 2238375"/>
                <a:gd name="connsiteX537" fmla="*/ 1806178 w 2524125"/>
                <a:gd name="connsiteY537" fmla="*/ 107156 h 2238375"/>
                <a:gd name="connsiteX538" fmla="*/ 1815703 w 2524125"/>
                <a:gd name="connsiteY538" fmla="*/ 117634 h 2238375"/>
                <a:gd name="connsiteX539" fmla="*/ 1815703 w 2524125"/>
                <a:gd name="connsiteY539" fmla="*/ 122396 h 2238375"/>
                <a:gd name="connsiteX540" fmla="*/ 1810941 w 2524125"/>
                <a:gd name="connsiteY540" fmla="*/ 124301 h 2238375"/>
                <a:gd name="connsiteX541" fmla="*/ 1799511 w 2524125"/>
                <a:gd name="connsiteY541" fmla="*/ 123349 h 2238375"/>
                <a:gd name="connsiteX542" fmla="*/ 1791891 w 2524125"/>
                <a:gd name="connsiteY542" fmla="*/ 128111 h 2238375"/>
                <a:gd name="connsiteX543" fmla="*/ 1782366 w 2524125"/>
                <a:gd name="connsiteY543" fmla="*/ 130969 h 2238375"/>
                <a:gd name="connsiteX544" fmla="*/ 1773793 w 2524125"/>
                <a:gd name="connsiteY544" fmla="*/ 130969 h 2238375"/>
                <a:gd name="connsiteX545" fmla="*/ 1764268 w 2524125"/>
                <a:gd name="connsiteY545" fmla="*/ 137636 h 2238375"/>
                <a:gd name="connsiteX546" fmla="*/ 1755696 w 2524125"/>
                <a:gd name="connsiteY546" fmla="*/ 144304 h 2238375"/>
                <a:gd name="connsiteX547" fmla="*/ 1732836 w 2524125"/>
                <a:gd name="connsiteY547" fmla="*/ 136684 h 2238375"/>
                <a:gd name="connsiteX548" fmla="*/ 1730931 w 2524125"/>
                <a:gd name="connsiteY548" fmla="*/ 135731 h 2238375"/>
                <a:gd name="connsiteX549" fmla="*/ 1729026 w 2524125"/>
                <a:gd name="connsiteY549" fmla="*/ 135731 h 2238375"/>
                <a:gd name="connsiteX550" fmla="*/ 1728073 w 2524125"/>
                <a:gd name="connsiteY550" fmla="*/ 137636 h 2238375"/>
                <a:gd name="connsiteX551" fmla="*/ 1731883 w 2524125"/>
                <a:gd name="connsiteY551" fmla="*/ 152876 h 2238375"/>
                <a:gd name="connsiteX552" fmla="*/ 1738551 w 2524125"/>
                <a:gd name="connsiteY552" fmla="*/ 172879 h 2238375"/>
                <a:gd name="connsiteX553" fmla="*/ 1735693 w 2524125"/>
                <a:gd name="connsiteY553" fmla="*/ 175736 h 2238375"/>
                <a:gd name="connsiteX554" fmla="*/ 1725216 w 2524125"/>
                <a:gd name="connsiteY554" fmla="*/ 173831 h 2238375"/>
                <a:gd name="connsiteX555" fmla="*/ 1699498 w 2524125"/>
                <a:gd name="connsiteY555" fmla="*/ 155734 h 2238375"/>
                <a:gd name="connsiteX556" fmla="*/ 1699498 w 2524125"/>
                <a:gd name="connsiteY556" fmla="*/ 153829 h 2238375"/>
                <a:gd name="connsiteX557" fmla="*/ 1693783 w 2524125"/>
                <a:gd name="connsiteY557" fmla="*/ 151924 h 2238375"/>
                <a:gd name="connsiteX558" fmla="*/ 1686163 w 2524125"/>
                <a:gd name="connsiteY558" fmla="*/ 151924 h 2238375"/>
                <a:gd name="connsiteX559" fmla="*/ 1684258 w 2524125"/>
                <a:gd name="connsiteY559" fmla="*/ 148114 h 2238375"/>
                <a:gd name="connsiteX560" fmla="*/ 1684258 w 2524125"/>
                <a:gd name="connsiteY560" fmla="*/ 148114 h 2238375"/>
                <a:gd name="connsiteX561" fmla="*/ 1684258 w 2524125"/>
                <a:gd name="connsiteY561" fmla="*/ 148114 h 2238375"/>
                <a:gd name="connsiteX562" fmla="*/ 1680448 w 2524125"/>
                <a:gd name="connsiteY562" fmla="*/ 147161 h 2238375"/>
                <a:gd name="connsiteX563" fmla="*/ 1681401 w 2524125"/>
                <a:gd name="connsiteY563" fmla="*/ 146209 h 2238375"/>
                <a:gd name="connsiteX564" fmla="*/ 1683306 w 2524125"/>
                <a:gd name="connsiteY564" fmla="*/ 148114 h 2238375"/>
                <a:gd name="connsiteX565" fmla="*/ 1684258 w 2524125"/>
                <a:gd name="connsiteY565" fmla="*/ 148114 h 2238375"/>
                <a:gd name="connsiteX566" fmla="*/ 1684258 w 2524125"/>
                <a:gd name="connsiteY566" fmla="*/ 148114 h 2238375"/>
                <a:gd name="connsiteX567" fmla="*/ 1689973 w 2524125"/>
                <a:gd name="connsiteY567" fmla="*/ 145256 h 2238375"/>
                <a:gd name="connsiteX568" fmla="*/ 1690926 w 2524125"/>
                <a:gd name="connsiteY568" fmla="*/ 142399 h 2238375"/>
                <a:gd name="connsiteX569" fmla="*/ 1685211 w 2524125"/>
                <a:gd name="connsiteY569" fmla="*/ 131921 h 2238375"/>
                <a:gd name="connsiteX570" fmla="*/ 1676638 w 2524125"/>
                <a:gd name="connsiteY570" fmla="*/ 129064 h 2238375"/>
                <a:gd name="connsiteX571" fmla="*/ 1673781 w 2524125"/>
                <a:gd name="connsiteY571" fmla="*/ 126206 h 2238375"/>
                <a:gd name="connsiteX572" fmla="*/ 1673781 w 2524125"/>
                <a:gd name="connsiteY572" fmla="*/ 119539 h 2238375"/>
                <a:gd name="connsiteX573" fmla="*/ 1660446 w 2524125"/>
                <a:gd name="connsiteY573" fmla="*/ 106204 h 2238375"/>
                <a:gd name="connsiteX574" fmla="*/ 1635681 w 2524125"/>
                <a:gd name="connsiteY574" fmla="*/ 98584 h 2238375"/>
                <a:gd name="connsiteX575" fmla="*/ 1631871 w 2524125"/>
                <a:gd name="connsiteY575" fmla="*/ 99536 h 2238375"/>
                <a:gd name="connsiteX576" fmla="*/ 1624251 w 2524125"/>
                <a:gd name="connsiteY576" fmla="*/ 100489 h 2238375"/>
                <a:gd name="connsiteX577" fmla="*/ 1601391 w 2524125"/>
                <a:gd name="connsiteY577" fmla="*/ 99536 h 2238375"/>
                <a:gd name="connsiteX578" fmla="*/ 1595676 w 2524125"/>
                <a:gd name="connsiteY578" fmla="*/ 102394 h 2238375"/>
                <a:gd name="connsiteX579" fmla="*/ 1592818 w 2524125"/>
                <a:gd name="connsiteY579" fmla="*/ 111919 h 2238375"/>
                <a:gd name="connsiteX580" fmla="*/ 1600438 w 2524125"/>
                <a:gd name="connsiteY580" fmla="*/ 124301 h 2238375"/>
                <a:gd name="connsiteX581" fmla="*/ 1599486 w 2524125"/>
                <a:gd name="connsiteY581" fmla="*/ 129064 h 2238375"/>
                <a:gd name="connsiteX582" fmla="*/ 1578531 w 2524125"/>
                <a:gd name="connsiteY582" fmla="*/ 137636 h 2238375"/>
                <a:gd name="connsiteX583" fmla="*/ 1565196 w 2524125"/>
                <a:gd name="connsiteY583" fmla="*/ 134779 h 2238375"/>
                <a:gd name="connsiteX584" fmla="*/ 1559481 w 2524125"/>
                <a:gd name="connsiteY584" fmla="*/ 134779 h 2238375"/>
                <a:gd name="connsiteX585" fmla="*/ 1542336 w 2524125"/>
                <a:gd name="connsiteY585" fmla="*/ 129064 h 2238375"/>
                <a:gd name="connsiteX586" fmla="*/ 1542336 w 2524125"/>
                <a:gd name="connsiteY586" fmla="*/ 125254 h 2238375"/>
                <a:gd name="connsiteX587" fmla="*/ 1535668 w 2524125"/>
                <a:gd name="connsiteY587" fmla="*/ 121444 h 2238375"/>
                <a:gd name="connsiteX588" fmla="*/ 1508046 w 2524125"/>
                <a:gd name="connsiteY588" fmla="*/ 127159 h 2238375"/>
                <a:gd name="connsiteX589" fmla="*/ 1497568 w 2524125"/>
                <a:gd name="connsiteY589" fmla="*/ 130016 h 2238375"/>
                <a:gd name="connsiteX590" fmla="*/ 1487091 w 2524125"/>
                <a:gd name="connsiteY590" fmla="*/ 136684 h 2238375"/>
                <a:gd name="connsiteX591" fmla="*/ 1475661 w 2524125"/>
                <a:gd name="connsiteY591" fmla="*/ 131921 h 2238375"/>
                <a:gd name="connsiteX592" fmla="*/ 1473756 w 2524125"/>
                <a:gd name="connsiteY592" fmla="*/ 131921 h 2238375"/>
                <a:gd name="connsiteX593" fmla="*/ 1472803 w 2524125"/>
                <a:gd name="connsiteY593" fmla="*/ 134779 h 2238375"/>
                <a:gd name="connsiteX594" fmla="*/ 1459468 w 2524125"/>
                <a:gd name="connsiteY594" fmla="*/ 138589 h 2238375"/>
                <a:gd name="connsiteX595" fmla="*/ 1455658 w 2524125"/>
                <a:gd name="connsiteY595" fmla="*/ 132874 h 2238375"/>
                <a:gd name="connsiteX596" fmla="*/ 1451848 w 2524125"/>
                <a:gd name="connsiteY596" fmla="*/ 130969 h 2238375"/>
                <a:gd name="connsiteX597" fmla="*/ 1443276 w 2524125"/>
                <a:gd name="connsiteY597" fmla="*/ 131921 h 2238375"/>
                <a:gd name="connsiteX598" fmla="*/ 1436608 w 2524125"/>
                <a:gd name="connsiteY598" fmla="*/ 136684 h 2238375"/>
                <a:gd name="connsiteX599" fmla="*/ 1435656 w 2524125"/>
                <a:gd name="connsiteY599" fmla="*/ 141446 h 2238375"/>
                <a:gd name="connsiteX600" fmla="*/ 1439466 w 2524125"/>
                <a:gd name="connsiteY600" fmla="*/ 147161 h 2238375"/>
                <a:gd name="connsiteX601" fmla="*/ 1446133 w 2524125"/>
                <a:gd name="connsiteY601" fmla="*/ 149066 h 2238375"/>
                <a:gd name="connsiteX602" fmla="*/ 1446133 w 2524125"/>
                <a:gd name="connsiteY602" fmla="*/ 149066 h 2238375"/>
                <a:gd name="connsiteX603" fmla="*/ 1447086 w 2524125"/>
                <a:gd name="connsiteY603" fmla="*/ 149066 h 2238375"/>
                <a:gd name="connsiteX604" fmla="*/ 1447086 w 2524125"/>
                <a:gd name="connsiteY604" fmla="*/ 147161 h 2238375"/>
                <a:gd name="connsiteX605" fmla="*/ 1448991 w 2524125"/>
                <a:gd name="connsiteY605" fmla="*/ 145256 h 2238375"/>
                <a:gd name="connsiteX606" fmla="*/ 1448991 w 2524125"/>
                <a:gd name="connsiteY606" fmla="*/ 146209 h 2238375"/>
                <a:gd name="connsiteX607" fmla="*/ 1448038 w 2524125"/>
                <a:gd name="connsiteY607" fmla="*/ 147161 h 2238375"/>
                <a:gd name="connsiteX608" fmla="*/ 1446133 w 2524125"/>
                <a:gd name="connsiteY608" fmla="*/ 149066 h 2238375"/>
                <a:gd name="connsiteX609" fmla="*/ 1446133 w 2524125"/>
                <a:gd name="connsiteY609" fmla="*/ 150019 h 2238375"/>
                <a:gd name="connsiteX610" fmla="*/ 1445181 w 2524125"/>
                <a:gd name="connsiteY610" fmla="*/ 150019 h 2238375"/>
                <a:gd name="connsiteX611" fmla="*/ 1443276 w 2524125"/>
                <a:gd name="connsiteY611" fmla="*/ 154781 h 2238375"/>
                <a:gd name="connsiteX612" fmla="*/ 1435656 w 2524125"/>
                <a:gd name="connsiteY612" fmla="*/ 164306 h 2238375"/>
                <a:gd name="connsiteX613" fmla="*/ 1418511 w 2524125"/>
                <a:gd name="connsiteY613" fmla="*/ 174784 h 2238375"/>
                <a:gd name="connsiteX614" fmla="*/ 1415653 w 2524125"/>
                <a:gd name="connsiteY614" fmla="*/ 171926 h 2238375"/>
                <a:gd name="connsiteX615" fmla="*/ 1418511 w 2524125"/>
                <a:gd name="connsiteY615" fmla="*/ 161449 h 2238375"/>
                <a:gd name="connsiteX616" fmla="*/ 1425178 w 2524125"/>
                <a:gd name="connsiteY616" fmla="*/ 153829 h 2238375"/>
                <a:gd name="connsiteX617" fmla="*/ 1427083 w 2524125"/>
                <a:gd name="connsiteY617" fmla="*/ 149066 h 2238375"/>
                <a:gd name="connsiteX618" fmla="*/ 1429941 w 2524125"/>
                <a:gd name="connsiteY618" fmla="*/ 133826 h 2238375"/>
                <a:gd name="connsiteX619" fmla="*/ 1430893 w 2524125"/>
                <a:gd name="connsiteY619" fmla="*/ 127159 h 2238375"/>
                <a:gd name="connsiteX620" fmla="*/ 1431846 w 2524125"/>
                <a:gd name="connsiteY620" fmla="*/ 120491 h 2238375"/>
                <a:gd name="connsiteX621" fmla="*/ 1438513 w 2524125"/>
                <a:gd name="connsiteY621" fmla="*/ 104299 h 2238375"/>
                <a:gd name="connsiteX622" fmla="*/ 1442323 w 2524125"/>
                <a:gd name="connsiteY622" fmla="*/ 87154 h 2238375"/>
                <a:gd name="connsiteX623" fmla="*/ 1441371 w 2524125"/>
                <a:gd name="connsiteY623" fmla="*/ 71914 h 2238375"/>
                <a:gd name="connsiteX624" fmla="*/ 1433751 w 2524125"/>
                <a:gd name="connsiteY624" fmla="*/ 55721 h 2238375"/>
                <a:gd name="connsiteX625" fmla="*/ 1431846 w 2524125"/>
                <a:gd name="connsiteY625" fmla="*/ 52864 h 2238375"/>
                <a:gd name="connsiteX626" fmla="*/ 1417558 w 2524125"/>
                <a:gd name="connsiteY626" fmla="*/ 39529 h 2238375"/>
                <a:gd name="connsiteX627" fmla="*/ 1412796 w 2524125"/>
                <a:gd name="connsiteY627" fmla="*/ 39529 h 2238375"/>
                <a:gd name="connsiteX628" fmla="*/ 1408986 w 2524125"/>
                <a:gd name="connsiteY628" fmla="*/ 41434 h 2238375"/>
                <a:gd name="connsiteX629" fmla="*/ 1396603 w 2524125"/>
                <a:gd name="connsiteY629" fmla="*/ 31909 h 2238375"/>
                <a:gd name="connsiteX630" fmla="*/ 1384221 w 2524125"/>
                <a:gd name="connsiteY630" fmla="*/ 25241 h 2238375"/>
                <a:gd name="connsiteX631" fmla="*/ 1372791 w 2524125"/>
                <a:gd name="connsiteY631" fmla="*/ 24289 h 2238375"/>
                <a:gd name="connsiteX632" fmla="*/ 1349931 w 2524125"/>
                <a:gd name="connsiteY632" fmla="*/ 34766 h 2238375"/>
                <a:gd name="connsiteX633" fmla="*/ 1348026 w 2524125"/>
                <a:gd name="connsiteY633" fmla="*/ 39529 h 2238375"/>
                <a:gd name="connsiteX634" fmla="*/ 1350883 w 2524125"/>
                <a:gd name="connsiteY634" fmla="*/ 44291 h 2238375"/>
                <a:gd name="connsiteX635" fmla="*/ 1348026 w 2524125"/>
                <a:gd name="connsiteY635" fmla="*/ 51911 h 2238375"/>
                <a:gd name="connsiteX636" fmla="*/ 1340406 w 2524125"/>
                <a:gd name="connsiteY636" fmla="*/ 48101 h 2238375"/>
                <a:gd name="connsiteX637" fmla="*/ 1340406 w 2524125"/>
                <a:gd name="connsiteY637" fmla="*/ 39529 h 2238375"/>
                <a:gd name="connsiteX638" fmla="*/ 1339453 w 2524125"/>
                <a:gd name="connsiteY638" fmla="*/ 30956 h 2238375"/>
                <a:gd name="connsiteX639" fmla="*/ 1332786 w 2524125"/>
                <a:gd name="connsiteY639" fmla="*/ 26194 h 2238375"/>
                <a:gd name="connsiteX640" fmla="*/ 1326118 w 2524125"/>
                <a:gd name="connsiteY640" fmla="*/ 28099 h 2238375"/>
                <a:gd name="connsiteX641" fmla="*/ 1315641 w 2524125"/>
                <a:gd name="connsiteY641" fmla="*/ 27146 h 2238375"/>
                <a:gd name="connsiteX642" fmla="*/ 1311831 w 2524125"/>
                <a:gd name="connsiteY642" fmla="*/ 21431 h 2238375"/>
                <a:gd name="connsiteX643" fmla="*/ 1305163 w 2524125"/>
                <a:gd name="connsiteY643" fmla="*/ 10001 h 2238375"/>
                <a:gd name="connsiteX644" fmla="*/ 1286113 w 2524125"/>
                <a:gd name="connsiteY644" fmla="*/ 7144 h 2238375"/>
                <a:gd name="connsiteX645" fmla="*/ 1281351 w 2524125"/>
                <a:gd name="connsiteY645" fmla="*/ 9049 h 2238375"/>
                <a:gd name="connsiteX646" fmla="*/ 1279446 w 2524125"/>
                <a:gd name="connsiteY646" fmla="*/ 11906 h 2238375"/>
                <a:gd name="connsiteX647" fmla="*/ 1273731 w 2524125"/>
                <a:gd name="connsiteY647" fmla="*/ 42386 h 2238375"/>
                <a:gd name="connsiteX648" fmla="*/ 1281351 w 2524125"/>
                <a:gd name="connsiteY648" fmla="*/ 60484 h 2238375"/>
                <a:gd name="connsiteX649" fmla="*/ 1285161 w 2524125"/>
                <a:gd name="connsiteY649" fmla="*/ 70009 h 2238375"/>
                <a:gd name="connsiteX650" fmla="*/ 1283256 w 2524125"/>
                <a:gd name="connsiteY650" fmla="*/ 74771 h 2238375"/>
                <a:gd name="connsiteX651" fmla="*/ 1270873 w 2524125"/>
                <a:gd name="connsiteY651" fmla="*/ 77629 h 2238375"/>
                <a:gd name="connsiteX652" fmla="*/ 1268968 w 2524125"/>
                <a:gd name="connsiteY652" fmla="*/ 82391 h 2238375"/>
                <a:gd name="connsiteX653" fmla="*/ 1269921 w 2524125"/>
                <a:gd name="connsiteY653" fmla="*/ 87154 h 2238375"/>
                <a:gd name="connsiteX654" fmla="*/ 1264206 w 2524125"/>
                <a:gd name="connsiteY654" fmla="*/ 97631 h 2238375"/>
                <a:gd name="connsiteX655" fmla="*/ 1261348 w 2524125"/>
                <a:gd name="connsiteY655" fmla="*/ 99536 h 2238375"/>
                <a:gd name="connsiteX656" fmla="*/ 1249918 w 2524125"/>
                <a:gd name="connsiteY656" fmla="*/ 103346 h 2238375"/>
                <a:gd name="connsiteX657" fmla="*/ 1248966 w 2524125"/>
                <a:gd name="connsiteY657" fmla="*/ 101441 h 2238375"/>
                <a:gd name="connsiteX658" fmla="*/ 1250871 w 2524125"/>
                <a:gd name="connsiteY658" fmla="*/ 94774 h 2238375"/>
                <a:gd name="connsiteX659" fmla="*/ 1246108 w 2524125"/>
                <a:gd name="connsiteY659" fmla="*/ 90964 h 2238375"/>
                <a:gd name="connsiteX660" fmla="*/ 1237536 w 2524125"/>
                <a:gd name="connsiteY660" fmla="*/ 96679 h 2238375"/>
                <a:gd name="connsiteX661" fmla="*/ 1233726 w 2524125"/>
                <a:gd name="connsiteY661" fmla="*/ 101441 h 2238375"/>
                <a:gd name="connsiteX662" fmla="*/ 1227058 w 2524125"/>
                <a:gd name="connsiteY662" fmla="*/ 102394 h 2238375"/>
                <a:gd name="connsiteX663" fmla="*/ 1218486 w 2524125"/>
                <a:gd name="connsiteY663" fmla="*/ 108109 h 2238375"/>
                <a:gd name="connsiteX664" fmla="*/ 1218486 w 2524125"/>
                <a:gd name="connsiteY664" fmla="*/ 117634 h 2238375"/>
                <a:gd name="connsiteX665" fmla="*/ 1218486 w 2524125"/>
                <a:gd name="connsiteY665" fmla="*/ 122396 h 2238375"/>
                <a:gd name="connsiteX666" fmla="*/ 1205151 w 2524125"/>
                <a:gd name="connsiteY666" fmla="*/ 130969 h 2238375"/>
                <a:gd name="connsiteX667" fmla="*/ 1193721 w 2524125"/>
                <a:gd name="connsiteY667" fmla="*/ 138589 h 2238375"/>
                <a:gd name="connsiteX668" fmla="*/ 1185148 w 2524125"/>
                <a:gd name="connsiteY668" fmla="*/ 150019 h 2238375"/>
                <a:gd name="connsiteX669" fmla="*/ 1178481 w 2524125"/>
                <a:gd name="connsiteY669" fmla="*/ 157639 h 2238375"/>
                <a:gd name="connsiteX670" fmla="*/ 1171813 w 2524125"/>
                <a:gd name="connsiteY670" fmla="*/ 167164 h 2238375"/>
                <a:gd name="connsiteX671" fmla="*/ 1168003 w 2524125"/>
                <a:gd name="connsiteY671" fmla="*/ 172879 h 2238375"/>
                <a:gd name="connsiteX672" fmla="*/ 1168003 w 2524125"/>
                <a:gd name="connsiteY672" fmla="*/ 185261 h 2238375"/>
                <a:gd name="connsiteX673" fmla="*/ 1171813 w 2524125"/>
                <a:gd name="connsiteY673" fmla="*/ 190976 h 2238375"/>
                <a:gd name="connsiteX674" fmla="*/ 1185148 w 2524125"/>
                <a:gd name="connsiteY674" fmla="*/ 199549 h 2238375"/>
                <a:gd name="connsiteX675" fmla="*/ 1200388 w 2524125"/>
                <a:gd name="connsiteY675" fmla="*/ 208121 h 2238375"/>
                <a:gd name="connsiteX676" fmla="*/ 1201341 w 2524125"/>
                <a:gd name="connsiteY676" fmla="*/ 210979 h 2238375"/>
                <a:gd name="connsiteX677" fmla="*/ 1199436 w 2524125"/>
                <a:gd name="connsiteY677" fmla="*/ 213836 h 2238375"/>
                <a:gd name="connsiteX678" fmla="*/ 1195626 w 2524125"/>
                <a:gd name="connsiteY678" fmla="*/ 211931 h 2238375"/>
                <a:gd name="connsiteX679" fmla="*/ 1191816 w 2524125"/>
                <a:gd name="connsiteY679" fmla="*/ 209074 h 2238375"/>
                <a:gd name="connsiteX680" fmla="*/ 1185148 w 2524125"/>
                <a:gd name="connsiteY680" fmla="*/ 210979 h 2238375"/>
                <a:gd name="connsiteX681" fmla="*/ 1166098 w 2524125"/>
                <a:gd name="connsiteY681" fmla="*/ 220504 h 2238375"/>
                <a:gd name="connsiteX682" fmla="*/ 1146096 w 2524125"/>
                <a:gd name="connsiteY682" fmla="*/ 228124 h 2238375"/>
                <a:gd name="connsiteX683" fmla="*/ 1139428 w 2524125"/>
                <a:gd name="connsiteY683" fmla="*/ 230029 h 2238375"/>
                <a:gd name="connsiteX684" fmla="*/ 1134666 w 2524125"/>
                <a:gd name="connsiteY684" fmla="*/ 244316 h 2238375"/>
                <a:gd name="connsiteX685" fmla="*/ 1139428 w 2524125"/>
                <a:gd name="connsiteY685" fmla="*/ 251936 h 2238375"/>
                <a:gd name="connsiteX686" fmla="*/ 1145143 w 2524125"/>
                <a:gd name="connsiteY686" fmla="*/ 262414 h 2238375"/>
                <a:gd name="connsiteX687" fmla="*/ 1148001 w 2524125"/>
                <a:gd name="connsiteY687" fmla="*/ 269081 h 2238375"/>
                <a:gd name="connsiteX688" fmla="*/ 1152763 w 2524125"/>
                <a:gd name="connsiteY688" fmla="*/ 273844 h 2238375"/>
                <a:gd name="connsiteX689" fmla="*/ 1167051 w 2524125"/>
                <a:gd name="connsiteY689" fmla="*/ 275749 h 2238375"/>
                <a:gd name="connsiteX690" fmla="*/ 1178481 w 2524125"/>
                <a:gd name="connsiteY690" fmla="*/ 286226 h 2238375"/>
                <a:gd name="connsiteX691" fmla="*/ 1181338 w 2524125"/>
                <a:gd name="connsiteY691" fmla="*/ 287179 h 2238375"/>
                <a:gd name="connsiteX692" fmla="*/ 1189911 w 2524125"/>
                <a:gd name="connsiteY692" fmla="*/ 290989 h 2238375"/>
                <a:gd name="connsiteX693" fmla="*/ 1194673 w 2524125"/>
                <a:gd name="connsiteY693" fmla="*/ 295751 h 2238375"/>
                <a:gd name="connsiteX694" fmla="*/ 1203246 w 2524125"/>
                <a:gd name="connsiteY694" fmla="*/ 316706 h 2238375"/>
                <a:gd name="connsiteX695" fmla="*/ 1201341 w 2524125"/>
                <a:gd name="connsiteY695" fmla="*/ 320516 h 2238375"/>
                <a:gd name="connsiteX696" fmla="*/ 1195626 w 2524125"/>
                <a:gd name="connsiteY696" fmla="*/ 324326 h 2238375"/>
                <a:gd name="connsiteX697" fmla="*/ 1195626 w 2524125"/>
                <a:gd name="connsiteY697" fmla="*/ 325279 h 2238375"/>
                <a:gd name="connsiteX698" fmla="*/ 1194673 w 2524125"/>
                <a:gd name="connsiteY698" fmla="*/ 326231 h 2238375"/>
                <a:gd name="connsiteX699" fmla="*/ 1194673 w 2524125"/>
                <a:gd name="connsiteY699" fmla="*/ 327184 h 2238375"/>
                <a:gd name="connsiteX700" fmla="*/ 1195626 w 2524125"/>
                <a:gd name="connsiteY700" fmla="*/ 324326 h 2238375"/>
                <a:gd name="connsiteX701" fmla="*/ 1195626 w 2524125"/>
                <a:gd name="connsiteY701" fmla="*/ 324326 h 2238375"/>
                <a:gd name="connsiteX702" fmla="*/ 1193721 w 2524125"/>
                <a:gd name="connsiteY702" fmla="*/ 321469 h 2238375"/>
                <a:gd name="connsiteX703" fmla="*/ 1190863 w 2524125"/>
                <a:gd name="connsiteY703" fmla="*/ 301466 h 2238375"/>
                <a:gd name="connsiteX704" fmla="*/ 1191816 w 2524125"/>
                <a:gd name="connsiteY704" fmla="*/ 297656 h 2238375"/>
                <a:gd name="connsiteX705" fmla="*/ 1185148 w 2524125"/>
                <a:gd name="connsiteY705" fmla="*/ 290989 h 2238375"/>
                <a:gd name="connsiteX706" fmla="*/ 1176576 w 2524125"/>
                <a:gd name="connsiteY706" fmla="*/ 291941 h 2238375"/>
                <a:gd name="connsiteX707" fmla="*/ 1161336 w 2524125"/>
                <a:gd name="connsiteY707" fmla="*/ 288131 h 2238375"/>
                <a:gd name="connsiteX708" fmla="*/ 1152763 w 2524125"/>
                <a:gd name="connsiteY708" fmla="*/ 282416 h 2238375"/>
                <a:gd name="connsiteX709" fmla="*/ 1136571 w 2524125"/>
                <a:gd name="connsiteY709" fmla="*/ 275749 h 2238375"/>
                <a:gd name="connsiteX710" fmla="*/ 1119426 w 2524125"/>
                <a:gd name="connsiteY710" fmla="*/ 270986 h 2238375"/>
                <a:gd name="connsiteX711" fmla="*/ 1114663 w 2524125"/>
                <a:gd name="connsiteY711" fmla="*/ 272891 h 2238375"/>
                <a:gd name="connsiteX712" fmla="*/ 1109901 w 2524125"/>
                <a:gd name="connsiteY712" fmla="*/ 282416 h 2238375"/>
                <a:gd name="connsiteX713" fmla="*/ 1111806 w 2524125"/>
                <a:gd name="connsiteY713" fmla="*/ 285274 h 2238375"/>
                <a:gd name="connsiteX714" fmla="*/ 1116568 w 2524125"/>
                <a:gd name="connsiteY714" fmla="*/ 286226 h 2238375"/>
                <a:gd name="connsiteX715" fmla="*/ 1116568 w 2524125"/>
                <a:gd name="connsiteY715" fmla="*/ 286226 h 2238375"/>
                <a:gd name="connsiteX716" fmla="*/ 1117521 w 2524125"/>
                <a:gd name="connsiteY716" fmla="*/ 285274 h 2238375"/>
                <a:gd name="connsiteX717" fmla="*/ 1117521 w 2524125"/>
                <a:gd name="connsiteY717" fmla="*/ 286226 h 2238375"/>
                <a:gd name="connsiteX718" fmla="*/ 1121331 w 2524125"/>
                <a:gd name="connsiteY718" fmla="*/ 289084 h 2238375"/>
                <a:gd name="connsiteX719" fmla="*/ 1126093 w 2524125"/>
                <a:gd name="connsiteY719" fmla="*/ 290989 h 2238375"/>
                <a:gd name="connsiteX720" fmla="*/ 1127998 w 2524125"/>
                <a:gd name="connsiteY720" fmla="*/ 296704 h 2238375"/>
                <a:gd name="connsiteX721" fmla="*/ 1123236 w 2524125"/>
                <a:gd name="connsiteY721" fmla="*/ 298609 h 2238375"/>
                <a:gd name="connsiteX722" fmla="*/ 1116568 w 2524125"/>
                <a:gd name="connsiteY722" fmla="*/ 295751 h 2238375"/>
                <a:gd name="connsiteX723" fmla="*/ 1111806 w 2524125"/>
                <a:gd name="connsiteY723" fmla="*/ 293846 h 2238375"/>
                <a:gd name="connsiteX724" fmla="*/ 1106091 w 2524125"/>
                <a:gd name="connsiteY724" fmla="*/ 296704 h 2238375"/>
                <a:gd name="connsiteX725" fmla="*/ 1105138 w 2524125"/>
                <a:gd name="connsiteY725" fmla="*/ 301466 h 2238375"/>
                <a:gd name="connsiteX726" fmla="*/ 1120378 w 2524125"/>
                <a:gd name="connsiteY726" fmla="*/ 315754 h 2238375"/>
                <a:gd name="connsiteX727" fmla="*/ 1132761 w 2524125"/>
                <a:gd name="connsiteY727" fmla="*/ 318611 h 2238375"/>
                <a:gd name="connsiteX728" fmla="*/ 1137523 w 2524125"/>
                <a:gd name="connsiteY728" fmla="*/ 319564 h 2238375"/>
                <a:gd name="connsiteX729" fmla="*/ 1138476 w 2524125"/>
                <a:gd name="connsiteY729" fmla="*/ 320516 h 2238375"/>
                <a:gd name="connsiteX730" fmla="*/ 1136571 w 2524125"/>
                <a:gd name="connsiteY730" fmla="*/ 322421 h 2238375"/>
                <a:gd name="connsiteX731" fmla="*/ 1127998 w 2524125"/>
                <a:gd name="connsiteY731" fmla="*/ 320516 h 2238375"/>
                <a:gd name="connsiteX732" fmla="*/ 1111806 w 2524125"/>
                <a:gd name="connsiteY732" fmla="*/ 320516 h 2238375"/>
                <a:gd name="connsiteX733" fmla="*/ 1104186 w 2524125"/>
                <a:gd name="connsiteY733" fmla="*/ 315754 h 2238375"/>
                <a:gd name="connsiteX734" fmla="*/ 1102281 w 2524125"/>
                <a:gd name="connsiteY734" fmla="*/ 312896 h 2238375"/>
                <a:gd name="connsiteX735" fmla="*/ 1094661 w 2524125"/>
                <a:gd name="connsiteY735" fmla="*/ 293846 h 2238375"/>
                <a:gd name="connsiteX736" fmla="*/ 1087993 w 2524125"/>
                <a:gd name="connsiteY736" fmla="*/ 277654 h 2238375"/>
                <a:gd name="connsiteX737" fmla="*/ 1084183 w 2524125"/>
                <a:gd name="connsiteY737" fmla="*/ 274796 h 2238375"/>
                <a:gd name="connsiteX738" fmla="*/ 1082278 w 2524125"/>
                <a:gd name="connsiteY738" fmla="*/ 274796 h 2238375"/>
                <a:gd name="connsiteX739" fmla="*/ 1081326 w 2524125"/>
                <a:gd name="connsiteY739" fmla="*/ 275749 h 2238375"/>
                <a:gd name="connsiteX740" fmla="*/ 1086088 w 2524125"/>
                <a:gd name="connsiteY740" fmla="*/ 289084 h 2238375"/>
                <a:gd name="connsiteX741" fmla="*/ 1085136 w 2524125"/>
                <a:gd name="connsiteY741" fmla="*/ 299561 h 2238375"/>
                <a:gd name="connsiteX742" fmla="*/ 1083231 w 2524125"/>
                <a:gd name="connsiteY742" fmla="*/ 302419 h 2238375"/>
                <a:gd name="connsiteX743" fmla="*/ 1080373 w 2524125"/>
                <a:gd name="connsiteY743" fmla="*/ 313849 h 2238375"/>
                <a:gd name="connsiteX744" fmla="*/ 1081326 w 2524125"/>
                <a:gd name="connsiteY744" fmla="*/ 326231 h 2238375"/>
                <a:gd name="connsiteX745" fmla="*/ 1089898 w 2524125"/>
                <a:gd name="connsiteY745" fmla="*/ 334804 h 2238375"/>
                <a:gd name="connsiteX746" fmla="*/ 1096566 w 2524125"/>
                <a:gd name="connsiteY746" fmla="*/ 340519 h 2238375"/>
                <a:gd name="connsiteX747" fmla="*/ 1102281 w 2524125"/>
                <a:gd name="connsiteY747" fmla="*/ 350996 h 2238375"/>
                <a:gd name="connsiteX748" fmla="*/ 1103233 w 2524125"/>
                <a:gd name="connsiteY748" fmla="*/ 365284 h 2238375"/>
                <a:gd name="connsiteX749" fmla="*/ 1113711 w 2524125"/>
                <a:gd name="connsiteY749" fmla="*/ 389096 h 2238375"/>
                <a:gd name="connsiteX750" fmla="*/ 1119426 w 2524125"/>
                <a:gd name="connsiteY750" fmla="*/ 391954 h 2238375"/>
                <a:gd name="connsiteX751" fmla="*/ 1131808 w 2524125"/>
                <a:gd name="connsiteY751" fmla="*/ 386239 h 2238375"/>
                <a:gd name="connsiteX752" fmla="*/ 1144191 w 2524125"/>
                <a:gd name="connsiteY752" fmla="*/ 385286 h 2238375"/>
                <a:gd name="connsiteX753" fmla="*/ 1145143 w 2524125"/>
                <a:gd name="connsiteY753" fmla="*/ 386239 h 2238375"/>
                <a:gd name="connsiteX754" fmla="*/ 1144191 w 2524125"/>
                <a:gd name="connsiteY754" fmla="*/ 387191 h 2238375"/>
                <a:gd name="connsiteX755" fmla="*/ 1129903 w 2524125"/>
                <a:gd name="connsiteY755" fmla="*/ 397669 h 2238375"/>
                <a:gd name="connsiteX756" fmla="*/ 1127998 w 2524125"/>
                <a:gd name="connsiteY756" fmla="*/ 411956 h 2238375"/>
                <a:gd name="connsiteX757" fmla="*/ 1133713 w 2524125"/>
                <a:gd name="connsiteY757" fmla="*/ 418624 h 2238375"/>
                <a:gd name="connsiteX758" fmla="*/ 1135618 w 2524125"/>
                <a:gd name="connsiteY758" fmla="*/ 430054 h 2238375"/>
                <a:gd name="connsiteX759" fmla="*/ 1132761 w 2524125"/>
                <a:gd name="connsiteY759" fmla="*/ 447199 h 2238375"/>
                <a:gd name="connsiteX760" fmla="*/ 1130856 w 2524125"/>
                <a:gd name="connsiteY760" fmla="*/ 455771 h 2238375"/>
                <a:gd name="connsiteX761" fmla="*/ 1122283 w 2524125"/>
                <a:gd name="connsiteY761" fmla="*/ 472916 h 2238375"/>
                <a:gd name="connsiteX762" fmla="*/ 1119426 w 2524125"/>
                <a:gd name="connsiteY762" fmla="*/ 474821 h 2238375"/>
                <a:gd name="connsiteX763" fmla="*/ 1098471 w 2524125"/>
                <a:gd name="connsiteY763" fmla="*/ 471964 h 2238375"/>
                <a:gd name="connsiteX764" fmla="*/ 1095613 w 2524125"/>
                <a:gd name="connsiteY764" fmla="*/ 471011 h 2238375"/>
                <a:gd name="connsiteX765" fmla="*/ 1095613 w 2524125"/>
                <a:gd name="connsiteY765" fmla="*/ 466249 h 2238375"/>
                <a:gd name="connsiteX766" fmla="*/ 1095613 w 2524125"/>
                <a:gd name="connsiteY766" fmla="*/ 466249 h 2238375"/>
                <a:gd name="connsiteX767" fmla="*/ 1095613 w 2524125"/>
                <a:gd name="connsiteY767" fmla="*/ 465296 h 2238375"/>
                <a:gd name="connsiteX768" fmla="*/ 1096566 w 2524125"/>
                <a:gd name="connsiteY768" fmla="*/ 466249 h 2238375"/>
                <a:gd name="connsiteX769" fmla="*/ 1096566 w 2524125"/>
                <a:gd name="connsiteY769" fmla="*/ 466249 h 2238375"/>
                <a:gd name="connsiteX770" fmla="*/ 1101328 w 2524125"/>
                <a:gd name="connsiteY770" fmla="*/ 468154 h 2238375"/>
                <a:gd name="connsiteX771" fmla="*/ 1113711 w 2524125"/>
                <a:gd name="connsiteY771" fmla="*/ 462439 h 2238375"/>
                <a:gd name="connsiteX772" fmla="*/ 1122283 w 2524125"/>
                <a:gd name="connsiteY772" fmla="*/ 430054 h 2238375"/>
                <a:gd name="connsiteX773" fmla="*/ 1121331 w 2524125"/>
                <a:gd name="connsiteY773" fmla="*/ 425291 h 2238375"/>
                <a:gd name="connsiteX774" fmla="*/ 1118473 w 2524125"/>
                <a:gd name="connsiteY774" fmla="*/ 411956 h 2238375"/>
                <a:gd name="connsiteX775" fmla="*/ 1114663 w 2524125"/>
                <a:gd name="connsiteY775" fmla="*/ 404336 h 2238375"/>
                <a:gd name="connsiteX776" fmla="*/ 1107043 w 2524125"/>
                <a:gd name="connsiteY776" fmla="*/ 399574 h 2238375"/>
                <a:gd name="connsiteX777" fmla="*/ 1099423 w 2524125"/>
                <a:gd name="connsiteY777" fmla="*/ 390049 h 2238375"/>
                <a:gd name="connsiteX778" fmla="*/ 1085136 w 2524125"/>
                <a:gd name="connsiteY778" fmla="*/ 350044 h 2238375"/>
                <a:gd name="connsiteX779" fmla="*/ 1071801 w 2524125"/>
                <a:gd name="connsiteY779" fmla="*/ 330041 h 2238375"/>
                <a:gd name="connsiteX780" fmla="*/ 1066086 w 2524125"/>
                <a:gd name="connsiteY780" fmla="*/ 319564 h 2238375"/>
                <a:gd name="connsiteX781" fmla="*/ 1061323 w 2524125"/>
                <a:gd name="connsiteY781" fmla="*/ 284321 h 2238375"/>
                <a:gd name="connsiteX782" fmla="*/ 1056561 w 2524125"/>
                <a:gd name="connsiteY782" fmla="*/ 279559 h 2238375"/>
                <a:gd name="connsiteX783" fmla="*/ 1028938 w 2524125"/>
                <a:gd name="connsiteY783" fmla="*/ 277654 h 2238375"/>
                <a:gd name="connsiteX784" fmla="*/ 1022271 w 2524125"/>
                <a:gd name="connsiteY784" fmla="*/ 277654 h 2238375"/>
                <a:gd name="connsiteX785" fmla="*/ 1018461 w 2524125"/>
                <a:gd name="connsiteY785" fmla="*/ 281464 h 2238375"/>
                <a:gd name="connsiteX786" fmla="*/ 1018461 w 2524125"/>
                <a:gd name="connsiteY786" fmla="*/ 290036 h 2238375"/>
                <a:gd name="connsiteX787" fmla="*/ 1019413 w 2524125"/>
                <a:gd name="connsiteY787" fmla="*/ 318611 h 2238375"/>
                <a:gd name="connsiteX788" fmla="*/ 1015603 w 2524125"/>
                <a:gd name="connsiteY788" fmla="*/ 331946 h 2238375"/>
                <a:gd name="connsiteX789" fmla="*/ 1010841 w 2524125"/>
                <a:gd name="connsiteY789" fmla="*/ 347186 h 2238375"/>
                <a:gd name="connsiteX790" fmla="*/ 1014651 w 2524125"/>
                <a:gd name="connsiteY790" fmla="*/ 356711 h 2238375"/>
                <a:gd name="connsiteX791" fmla="*/ 1021318 w 2524125"/>
                <a:gd name="connsiteY791" fmla="*/ 365284 h 2238375"/>
                <a:gd name="connsiteX792" fmla="*/ 1023223 w 2524125"/>
                <a:gd name="connsiteY792" fmla="*/ 380524 h 2238375"/>
                <a:gd name="connsiteX793" fmla="*/ 1023223 w 2524125"/>
                <a:gd name="connsiteY793" fmla="*/ 384334 h 2238375"/>
                <a:gd name="connsiteX794" fmla="*/ 1030843 w 2524125"/>
                <a:gd name="connsiteY794" fmla="*/ 397669 h 2238375"/>
                <a:gd name="connsiteX795" fmla="*/ 1033701 w 2524125"/>
                <a:gd name="connsiteY795" fmla="*/ 397669 h 2238375"/>
                <a:gd name="connsiteX796" fmla="*/ 1041321 w 2524125"/>
                <a:gd name="connsiteY796" fmla="*/ 398621 h 2238375"/>
                <a:gd name="connsiteX797" fmla="*/ 1057513 w 2524125"/>
                <a:gd name="connsiteY797" fmla="*/ 411004 h 2238375"/>
                <a:gd name="connsiteX798" fmla="*/ 1059418 w 2524125"/>
                <a:gd name="connsiteY798" fmla="*/ 413861 h 2238375"/>
                <a:gd name="connsiteX799" fmla="*/ 1059418 w 2524125"/>
                <a:gd name="connsiteY799" fmla="*/ 422434 h 2238375"/>
                <a:gd name="connsiteX800" fmla="*/ 1055608 w 2524125"/>
                <a:gd name="connsiteY800" fmla="*/ 424339 h 2238375"/>
                <a:gd name="connsiteX801" fmla="*/ 1045131 w 2524125"/>
                <a:gd name="connsiteY801" fmla="*/ 417671 h 2238375"/>
                <a:gd name="connsiteX802" fmla="*/ 1037511 w 2524125"/>
                <a:gd name="connsiteY802" fmla="*/ 412909 h 2238375"/>
                <a:gd name="connsiteX803" fmla="*/ 1024176 w 2524125"/>
                <a:gd name="connsiteY803" fmla="*/ 408146 h 2238375"/>
                <a:gd name="connsiteX804" fmla="*/ 1012746 w 2524125"/>
                <a:gd name="connsiteY804" fmla="*/ 403384 h 2238375"/>
                <a:gd name="connsiteX805" fmla="*/ 1000363 w 2524125"/>
                <a:gd name="connsiteY805" fmla="*/ 397669 h 2238375"/>
                <a:gd name="connsiteX806" fmla="*/ 974646 w 2524125"/>
                <a:gd name="connsiteY806" fmla="*/ 393859 h 2238375"/>
                <a:gd name="connsiteX807" fmla="*/ 970836 w 2524125"/>
                <a:gd name="connsiteY807" fmla="*/ 394811 h 2238375"/>
                <a:gd name="connsiteX808" fmla="*/ 942261 w 2524125"/>
                <a:gd name="connsiteY808" fmla="*/ 386239 h 2238375"/>
                <a:gd name="connsiteX809" fmla="*/ 928926 w 2524125"/>
                <a:gd name="connsiteY809" fmla="*/ 377666 h 2238375"/>
                <a:gd name="connsiteX810" fmla="*/ 924163 w 2524125"/>
                <a:gd name="connsiteY810" fmla="*/ 379571 h 2238375"/>
                <a:gd name="connsiteX811" fmla="*/ 923211 w 2524125"/>
                <a:gd name="connsiteY811" fmla="*/ 381476 h 2238375"/>
                <a:gd name="connsiteX812" fmla="*/ 927021 w 2524125"/>
                <a:gd name="connsiteY812" fmla="*/ 393859 h 2238375"/>
                <a:gd name="connsiteX813" fmla="*/ 942261 w 2524125"/>
                <a:gd name="connsiteY813" fmla="*/ 402431 h 2238375"/>
                <a:gd name="connsiteX814" fmla="*/ 945118 w 2524125"/>
                <a:gd name="connsiteY814" fmla="*/ 403384 h 2238375"/>
                <a:gd name="connsiteX815" fmla="*/ 950833 w 2524125"/>
                <a:gd name="connsiteY815" fmla="*/ 407194 h 2238375"/>
                <a:gd name="connsiteX816" fmla="*/ 960358 w 2524125"/>
                <a:gd name="connsiteY816" fmla="*/ 419576 h 2238375"/>
                <a:gd name="connsiteX817" fmla="*/ 959406 w 2524125"/>
                <a:gd name="connsiteY817" fmla="*/ 426244 h 2238375"/>
                <a:gd name="connsiteX818" fmla="*/ 950833 w 2524125"/>
                <a:gd name="connsiteY818" fmla="*/ 436721 h 2238375"/>
                <a:gd name="connsiteX819" fmla="*/ 949881 w 2524125"/>
                <a:gd name="connsiteY819" fmla="*/ 437674 h 2238375"/>
                <a:gd name="connsiteX820" fmla="*/ 947023 w 2524125"/>
                <a:gd name="connsiteY820" fmla="*/ 435769 h 2238375"/>
                <a:gd name="connsiteX821" fmla="*/ 945118 w 2524125"/>
                <a:gd name="connsiteY821" fmla="*/ 429101 h 2238375"/>
                <a:gd name="connsiteX822" fmla="*/ 937498 w 2524125"/>
                <a:gd name="connsiteY822" fmla="*/ 425291 h 2238375"/>
                <a:gd name="connsiteX823" fmla="*/ 924163 w 2524125"/>
                <a:gd name="connsiteY823" fmla="*/ 430054 h 2238375"/>
                <a:gd name="connsiteX824" fmla="*/ 923211 w 2524125"/>
                <a:gd name="connsiteY824" fmla="*/ 431006 h 2238375"/>
                <a:gd name="connsiteX825" fmla="*/ 913686 w 2524125"/>
                <a:gd name="connsiteY825" fmla="*/ 436721 h 2238375"/>
                <a:gd name="connsiteX826" fmla="*/ 902256 w 2524125"/>
                <a:gd name="connsiteY826" fmla="*/ 441484 h 2238375"/>
                <a:gd name="connsiteX827" fmla="*/ 890826 w 2524125"/>
                <a:gd name="connsiteY827" fmla="*/ 449104 h 2238375"/>
                <a:gd name="connsiteX828" fmla="*/ 886063 w 2524125"/>
                <a:gd name="connsiteY828" fmla="*/ 449104 h 2238375"/>
                <a:gd name="connsiteX829" fmla="*/ 886063 w 2524125"/>
                <a:gd name="connsiteY829" fmla="*/ 446246 h 2238375"/>
                <a:gd name="connsiteX830" fmla="*/ 882253 w 2524125"/>
                <a:gd name="connsiteY830" fmla="*/ 433864 h 2238375"/>
                <a:gd name="connsiteX831" fmla="*/ 873681 w 2524125"/>
                <a:gd name="connsiteY831" fmla="*/ 438626 h 2238375"/>
                <a:gd name="connsiteX832" fmla="*/ 871776 w 2524125"/>
                <a:gd name="connsiteY832" fmla="*/ 440531 h 2238375"/>
                <a:gd name="connsiteX833" fmla="*/ 865108 w 2524125"/>
                <a:gd name="connsiteY833" fmla="*/ 445294 h 2238375"/>
                <a:gd name="connsiteX834" fmla="*/ 856536 w 2524125"/>
                <a:gd name="connsiteY834" fmla="*/ 448151 h 2238375"/>
                <a:gd name="connsiteX835" fmla="*/ 846058 w 2524125"/>
                <a:gd name="connsiteY835" fmla="*/ 454819 h 2238375"/>
                <a:gd name="connsiteX836" fmla="*/ 824151 w 2524125"/>
                <a:gd name="connsiteY836" fmla="*/ 475774 h 2238375"/>
                <a:gd name="connsiteX837" fmla="*/ 820341 w 2524125"/>
                <a:gd name="connsiteY837" fmla="*/ 481489 h 2238375"/>
                <a:gd name="connsiteX838" fmla="*/ 819388 w 2524125"/>
                <a:gd name="connsiteY838" fmla="*/ 490061 h 2238375"/>
                <a:gd name="connsiteX839" fmla="*/ 817483 w 2524125"/>
                <a:gd name="connsiteY839" fmla="*/ 492919 h 2238375"/>
                <a:gd name="connsiteX840" fmla="*/ 799386 w 2524125"/>
                <a:gd name="connsiteY840" fmla="*/ 493871 h 2238375"/>
                <a:gd name="connsiteX841" fmla="*/ 791766 w 2524125"/>
                <a:gd name="connsiteY841" fmla="*/ 486251 h 2238375"/>
                <a:gd name="connsiteX842" fmla="*/ 791766 w 2524125"/>
                <a:gd name="connsiteY842" fmla="*/ 478631 h 2238375"/>
                <a:gd name="connsiteX843" fmla="*/ 800338 w 2524125"/>
                <a:gd name="connsiteY843" fmla="*/ 472916 h 2238375"/>
                <a:gd name="connsiteX844" fmla="*/ 801291 w 2524125"/>
                <a:gd name="connsiteY844" fmla="*/ 466249 h 2238375"/>
                <a:gd name="connsiteX845" fmla="*/ 794623 w 2524125"/>
                <a:gd name="connsiteY845" fmla="*/ 458629 h 2238375"/>
                <a:gd name="connsiteX846" fmla="*/ 779383 w 2524125"/>
                <a:gd name="connsiteY846" fmla="*/ 451961 h 2238375"/>
                <a:gd name="connsiteX847" fmla="*/ 765096 w 2524125"/>
                <a:gd name="connsiteY847" fmla="*/ 451961 h 2238375"/>
                <a:gd name="connsiteX848" fmla="*/ 763191 w 2524125"/>
                <a:gd name="connsiteY848" fmla="*/ 452914 h 2238375"/>
                <a:gd name="connsiteX849" fmla="*/ 763191 w 2524125"/>
                <a:gd name="connsiteY849" fmla="*/ 455771 h 2238375"/>
                <a:gd name="connsiteX850" fmla="*/ 772716 w 2524125"/>
                <a:gd name="connsiteY850" fmla="*/ 480536 h 2238375"/>
                <a:gd name="connsiteX851" fmla="*/ 771763 w 2524125"/>
                <a:gd name="connsiteY851" fmla="*/ 487204 h 2238375"/>
                <a:gd name="connsiteX852" fmla="*/ 774621 w 2524125"/>
                <a:gd name="connsiteY852" fmla="*/ 492919 h 2238375"/>
                <a:gd name="connsiteX853" fmla="*/ 780336 w 2524125"/>
                <a:gd name="connsiteY853" fmla="*/ 503396 h 2238375"/>
                <a:gd name="connsiteX854" fmla="*/ 780336 w 2524125"/>
                <a:gd name="connsiteY854" fmla="*/ 510064 h 2238375"/>
                <a:gd name="connsiteX855" fmla="*/ 775573 w 2524125"/>
                <a:gd name="connsiteY855" fmla="*/ 513874 h 2238375"/>
                <a:gd name="connsiteX856" fmla="*/ 765096 w 2524125"/>
                <a:gd name="connsiteY856" fmla="*/ 511969 h 2238375"/>
                <a:gd name="connsiteX857" fmla="*/ 752713 w 2524125"/>
                <a:gd name="connsiteY857" fmla="*/ 515779 h 2238375"/>
                <a:gd name="connsiteX858" fmla="*/ 746998 w 2524125"/>
                <a:gd name="connsiteY858" fmla="*/ 522446 h 2238375"/>
                <a:gd name="connsiteX859" fmla="*/ 738426 w 2524125"/>
                <a:gd name="connsiteY859" fmla="*/ 531971 h 2238375"/>
                <a:gd name="connsiteX860" fmla="*/ 739378 w 2524125"/>
                <a:gd name="connsiteY860" fmla="*/ 551974 h 2238375"/>
                <a:gd name="connsiteX861" fmla="*/ 741283 w 2524125"/>
                <a:gd name="connsiteY861" fmla="*/ 554831 h 2238375"/>
                <a:gd name="connsiteX862" fmla="*/ 740331 w 2524125"/>
                <a:gd name="connsiteY862" fmla="*/ 561499 h 2238375"/>
                <a:gd name="connsiteX863" fmla="*/ 734616 w 2524125"/>
                <a:gd name="connsiteY863" fmla="*/ 564356 h 2238375"/>
                <a:gd name="connsiteX864" fmla="*/ 708898 w 2524125"/>
                <a:gd name="connsiteY864" fmla="*/ 551974 h 2238375"/>
                <a:gd name="connsiteX865" fmla="*/ 704136 w 2524125"/>
                <a:gd name="connsiteY865" fmla="*/ 550069 h 2238375"/>
                <a:gd name="connsiteX866" fmla="*/ 699373 w 2524125"/>
                <a:gd name="connsiteY866" fmla="*/ 551974 h 2238375"/>
                <a:gd name="connsiteX867" fmla="*/ 696516 w 2524125"/>
                <a:gd name="connsiteY867" fmla="*/ 558641 h 2238375"/>
                <a:gd name="connsiteX868" fmla="*/ 697468 w 2524125"/>
                <a:gd name="connsiteY868" fmla="*/ 565309 h 2238375"/>
                <a:gd name="connsiteX869" fmla="*/ 710803 w 2524125"/>
                <a:gd name="connsiteY869" fmla="*/ 572929 h 2238375"/>
                <a:gd name="connsiteX870" fmla="*/ 713661 w 2524125"/>
                <a:gd name="connsiteY870" fmla="*/ 573881 h 2238375"/>
                <a:gd name="connsiteX871" fmla="*/ 715566 w 2524125"/>
                <a:gd name="connsiteY871" fmla="*/ 578644 h 2238375"/>
                <a:gd name="connsiteX872" fmla="*/ 709851 w 2524125"/>
                <a:gd name="connsiteY872" fmla="*/ 584359 h 2238375"/>
                <a:gd name="connsiteX873" fmla="*/ 693658 w 2524125"/>
                <a:gd name="connsiteY873" fmla="*/ 577691 h 2238375"/>
                <a:gd name="connsiteX874" fmla="*/ 684133 w 2524125"/>
                <a:gd name="connsiteY874" fmla="*/ 572929 h 2238375"/>
                <a:gd name="connsiteX875" fmla="*/ 679371 w 2524125"/>
                <a:gd name="connsiteY875" fmla="*/ 568166 h 2238375"/>
                <a:gd name="connsiteX876" fmla="*/ 673656 w 2524125"/>
                <a:gd name="connsiteY876" fmla="*/ 553879 h 2238375"/>
                <a:gd name="connsiteX877" fmla="*/ 671751 w 2524125"/>
                <a:gd name="connsiteY877" fmla="*/ 543401 h 2238375"/>
                <a:gd name="connsiteX878" fmla="*/ 662226 w 2524125"/>
                <a:gd name="connsiteY878" fmla="*/ 527209 h 2238375"/>
                <a:gd name="connsiteX879" fmla="*/ 653653 w 2524125"/>
                <a:gd name="connsiteY879" fmla="*/ 521494 h 2238375"/>
                <a:gd name="connsiteX880" fmla="*/ 645081 w 2524125"/>
                <a:gd name="connsiteY880" fmla="*/ 512921 h 2238375"/>
                <a:gd name="connsiteX881" fmla="*/ 644128 w 2524125"/>
                <a:gd name="connsiteY881" fmla="*/ 512921 h 2238375"/>
                <a:gd name="connsiteX882" fmla="*/ 644128 w 2524125"/>
                <a:gd name="connsiteY882" fmla="*/ 511969 h 2238375"/>
                <a:gd name="connsiteX883" fmla="*/ 642223 w 2524125"/>
                <a:gd name="connsiteY883" fmla="*/ 510064 h 2238375"/>
                <a:gd name="connsiteX884" fmla="*/ 641271 w 2524125"/>
                <a:gd name="connsiteY884" fmla="*/ 510064 h 2238375"/>
                <a:gd name="connsiteX885" fmla="*/ 641271 w 2524125"/>
                <a:gd name="connsiteY885" fmla="*/ 509111 h 2238375"/>
                <a:gd name="connsiteX886" fmla="*/ 642223 w 2524125"/>
                <a:gd name="connsiteY886" fmla="*/ 510064 h 2238375"/>
                <a:gd name="connsiteX887" fmla="*/ 642223 w 2524125"/>
                <a:gd name="connsiteY887" fmla="*/ 511016 h 2238375"/>
                <a:gd name="connsiteX888" fmla="*/ 644128 w 2524125"/>
                <a:gd name="connsiteY888" fmla="*/ 512921 h 2238375"/>
                <a:gd name="connsiteX889" fmla="*/ 645081 w 2524125"/>
                <a:gd name="connsiteY889" fmla="*/ 512921 h 2238375"/>
                <a:gd name="connsiteX890" fmla="*/ 645081 w 2524125"/>
                <a:gd name="connsiteY890" fmla="*/ 512921 h 2238375"/>
                <a:gd name="connsiteX891" fmla="*/ 659368 w 2524125"/>
                <a:gd name="connsiteY891" fmla="*/ 516731 h 2238375"/>
                <a:gd name="connsiteX892" fmla="*/ 698421 w 2524125"/>
                <a:gd name="connsiteY892" fmla="*/ 527209 h 2238375"/>
                <a:gd name="connsiteX893" fmla="*/ 727948 w 2524125"/>
                <a:gd name="connsiteY893" fmla="*/ 523399 h 2238375"/>
                <a:gd name="connsiteX894" fmla="*/ 732711 w 2524125"/>
                <a:gd name="connsiteY894" fmla="*/ 520541 h 2238375"/>
                <a:gd name="connsiteX895" fmla="*/ 743188 w 2524125"/>
                <a:gd name="connsiteY895" fmla="*/ 498634 h 2238375"/>
                <a:gd name="connsiteX896" fmla="*/ 742236 w 2524125"/>
                <a:gd name="connsiteY896" fmla="*/ 491966 h 2238375"/>
                <a:gd name="connsiteX897" fmla="*/ 728901 w 2524125"/>
                <a:gd name="connsiteY897" fmla="*/ 477679 h 2238375"/>
                <a:gd name="connsiteX898" fmla="*/ 722233 w 2524125"/>
                <a:gd name="connsiteY898" fmla="*/ 471964 h 2238375"/>
                <a:gd name="connsiteX899" fmla="*/ 712708 w 2524125"/>
                <a:gd name="connsiteY899" fmla="*/ 467201 h 2238375"/>
                <a:gd name="connsiteX900" fmla="*/ 696516 w 2524125"/>
                <a:gd name="connsiteY900" fmla="*/ 459581 h 2238375"/>
                <a:gd name="connsiteX901" fmla="*/ 682228 w 2524125"/>
                <a:gd name="connsiteY901" fmla="*/ 450056 h 2238375"/>
                <a:gd name="connsiteX902" fmla="*/ 646986 w 2524125"/>
                <a:gd name="connsiteY902" fmla="*/ 440531 h 2238375"/>
                <a:gd name="connsiteX903" fmla="*/ 640318 w 2524125"/>
                <a:gd name="connsiteY903" fmla="*/ 441484 h 2238375"/>
                <a:gd name="connsiteX904" fmla="*/ 631746 w 2524125"/>
                <a:gd name="connsiteY904" fmla="*/ 440531 h 2238375"/>
                <a:gd name="connsiteX905" fmla="*/ 630793 w 2524125"/>
                <a:gd name="connsiteY905" fmla="*/ 436721 h 2238375"/>
                <a:gd name="connsiteX906" fmla="*/ 629841 w 2524125"/>
                <a:gd name="connsiteY906" fmla="*/ 431959 h 2238375"/>
                <a:gd name="connsiteX907" fmla="*/ 624126 w 2524125"/>
                <a:gd name="connsiteY907" fmla="*/ 428149 h 2238375"/>
                <a:gd name="connsiteX908" fmla="*/ 617458 w 2524125"/>
                <a:gd name="connsiteY908" fmla="*/ 429101 h 2238375"/>
                <a:gd name="connsiteX909" fmla="*/ 607933 w 2524125"/>
                <a:gd name="connsiteY909" fmla="*/ 431959 h 2238375"/>
                <a:gd name="connsiteX910" fmla="*/ 597456 w 2524125"/>
                <a:gd name="connsiteY910" fmla="*/ 431959 h 2238375"/>
                <a:gd name="connsiteX911" fmla="*/ 592693 w 2524125"/>
                <a:gd name="connsiteY911" fmla="*/ 430054 h 2238375"/>
                <a:gd name="connsiteX912" fmla="*/ 590788 w 2524125"/>
                <a:gd name="connsiteY912" fmla="*/ 427196 h 2238375"/>
                <a:gd name="connsiteX913" fmla="*/ 592693 w 2524125"/>
                <a:gd name="connsiteY913" fmla="*/ 425291 h 2238375"/>
                <a:gd name="connsiteX914" fmla="*/ 601266 w 2524125"/>
                <a:gd name="connsiteY914" fmla="*/ 422434 h 2238375"/>
                <a:gd name="connsiteX915" fmla="*/ 607933 w 2524125"/>
                <a:gd name="connsiteY915" fmla="*/ 416719 h 2238375"/>
                <a:gd name="connsiteX916" fmla="*/ 606981 w 2524125"/>
                <a:gd name="connsiteY916" fmla="*/ 411956 h 2238375"/>
                <a:gd name="connsiteX917" fmla="*/ 582216 w 2524125"/>
                <a:gd name="connsiteY917" fmla="*/ 402431 h 2238375"/>
                <a:gd name="connsiteX918" fmla="*/ 577453 w 2524125"/>
                <a:gd name="connsiteY918" fmla="*/ 404336 h 2238375"/>
                <a:gd name="connsiteX919" fmla="*/ 575548 w 2524125"/>
                <a:gd name="connsiteY919" fmla="*/ 407194 h 2238375"/>
                <a:gd name="connsiteX920" fmla="*/ 572691 w 2524125"/>
                <a:gd name="connsiteY920" fmla="*/ 408146 h 2238375"/>
                <a:gd name="connsiteX921" fmla="*/ 571738 w 2524125"/>
                <a:gd name="connsiteY921" fmla="*/ 406241 h 2238375"/>
                <a:gd name="connsiteX922" fmla="*/ 571738 w 2524125"/>
                <a:gd name="connsiteY922" fmla="*/ 400526 h 2238375"/>
                <a:gd name="connsiteX923" fmla="*/ 566976 w 2524125"/>
                <a:gd name="connsiteY923" fmla="*/ 393859 h 2238375"/>
                <a:gd name="connsiteX924" fmla="*/ 560308 w 2524125"/>
                <a:gd name="connsiteY924" fmla="*/ 395764 h 2238375"/>
                <a:gd name="connsiteX925" fmla="*/ 556498 w 2524125"/>
                <a:gd name="connsiteY925" fmla="*/ 401479 h 2238375"/>
                <a:gd name="connsiteX926" fmla="*/ 554593 w 2524125"/>
                <a:gd name="connsiteY926" fmla="*/ 406241 h 2238375"/>
                <a:gd name="connsiteX927" fmla="*/ 551736 w 2524125"/>
                <a:gd name="connsiteY927" fmla="*/ 408146 h 2238375"/>
                <a:gd name="connsiteX928" fmla="*/ 550783 w 2524125"/>
                <a:gd name="connsiteY928" fmla="*/ 407194 h 2238375"/>
                <a:gd name="connsiteX929" fmla="*/ 545068 w 2524125"/>
                <a:gd name="connsiteY929" fmla="*/ 401479 h 2238375"/>
                <a:gd name="connsiteX930" fmla="*/ 542211 w 2524125"/>
                <a:gd name="connsiteY930" fmla="*/ 397669 h 2238375"/>
                <a:gd name="connsiteX931" fmla="*/ 535543 w 2524125"/>
                <a:gd name="connsiteY931" fmla="*/ 394811 h 2238375"/>
                <a:gd name="connsiteX932" fmla="*/ 523160 w 2524125"/>
                <a:gd name="connsiteY932" fmla="*/ 404336 h 2238375"/>
                <a:gd name="connsiteX933" fmla="*/ 510778 w 2524125"/>
                <a:gd name="connsiteY933" fmla="*/ 411004 h 2238375"/>
                <a:gd name="connsiteX934" fmla="*/ 508873 w 2524125"/>
                <a:gd name="connsiteY934" fmla="*/ 411004 h 2238375"/>
                <a:gd name="connsiteX935" fmla="*/ 508873 w 2524125"/>
                <a:gd name="connsiteY935" fmla="*/ 411004 h 2238375"/>
                <a:gd name="connsiteX936" fmla="*/ 507921 w 2524125"/>
                <a:gd name="connsiteY936" fmla="*/ 411956 h 2238375"/>
                <a:gd name="connsiteX937" fmla="*/ 508873 w 2524125"/>
                <a:gd name="connsiteY937" fmla="*/ 411004 h 2238375"/>
                <a:gd name="connsiteX938" fmla="*/ 508873 w 2524125"/>
                <a:gd name="connsiteY938" fmla="*/ 411004 h 2238375"/>
                <a:gd name="connsiteX939" fmla="*/ 508873 w 2524125"/>
                <a:gd name="connsiteY939" fmla="*/ 408146 h 2238375"/>
                <a:gd name="connsiteX940" fmla="*/ 506968 w 2524125"/>
                <a:gd name="connsiteY940" fmla="*/ 408146 h 2238375"/>
                <a:gd name="connsiteX941" fmla="*/ 500301 w 2524125"/>
                <a:gd name="connsiteY941" fmla="*/ 415766 h 2238375"/>
                <a:gd name="connsiteX942" fmla="*/ 501253 w 2524125"/>
                <a:gd name="connsiteY942" fmla="*/ 418624 h 2238375"/>
                <a:gd name="connsiteX943" fmla="*/ 502206 w 2524125"/>
                <a:gd name="connsiteY943" fmla="*/ 418624 h 2238375"/>
                <a:gd name="connsiteX944" fmla="*/ 503158 w 2524125"/>
                <a:gd name="connsiteY944" fmla="*/ 419576 h 2238375"/>
                <a:gd name="connsiteX945" fmla="*/ 502206 w 2524125"/>
                <a:gd name="connsiteY945" fmla="*/ 419576 h 2238375"/>
                <a:gd name="connsiteX946" fmla="*/ 502206 w 2524125"/>
                <a:gd name="connsiteY946" fmla="*/ 419576 h 2238375"/>
                <a:gd name="connsiteX947" fmla="*/ 483156 w 2524125"/>
                <a:gd name="connsiteY947" fmla="*/ 425291 h 2238375"/>
                <a:gd name="connsiteX948" fmla="*/ 482203 w 2524125"/>
                <a:gd name="connsiteY948" fmla="*/ 428149 h 2238375"/>
                <a:gd name="connsiteX949" fmla="*/ 483156 w 2524125"/>
                <a:gd name="connsiteY949" fmla="*/ 432911 h 2238375"/>
                <a:gd name="connsiteX950" fmla="*/ 478393 w 2524125"/>
                <a:gd name="connsiteY950" fmla="*/ 434816 h 2238375"/>
                <a:gd name="connsiteX951" fmla="*/ 469821 w 2524125"/>
                <a:gd name="connsiteY951" fmla="*/ 437674 h 2238375"/>
                <a:gd name="connsiteX952" fmla="*/ 469821 w 2524125"/>
                <a:gd name="connsiteY952" fmla="*/ 437674 h 2238375"/>
                <a:gd name="connsiteX953" fmla="*/ 469821 w 2524125"/>
                <a:gd name="connsiteY953" fmla="*/ 437674 h 2238375"/>
                <a:gd name="connsiteX954" fmla="*/ 469821 w 2524125"/>
                <a:gd name="connsiteY954" fmla="*/ 437674 h 2238375"/>
                <a:gd name="connsiteX955" fmla="*/ 467916 w 2524125"/>
                <a:gd name="connsiteY955" fmla="*/ 437674 h 2238375"/>
                <a:gd name="connsiteX956" fmla="*/ 469821 w 2524125"/>
                <a:gd name="connsiteY956" fmla="*/ 437674 h 2238375"/>
                <a:gd name="connsiteX957" fmla="*/ 469821 w 2524125"/>
                <a:gd name="connsiteY957" fmla="*/ 432911 h 2238375"/>
                <a:gd name="connsiteX958" fmla="*/ 466010 w 2524125"/>
                <a:gd name="connsiteY958" fmla="*/ 430054 h 2238375"/>
                <a:gd name="connsiteX959" fmla="*/ 464106 w 2524125"/>
                <a:gd name="connsiteY959" fmla="*/ 431959 h 2238375"/>
                <a:gd name="connsiteX960" fmla="*/ 466963 w 2524125"/>
                <a:gd name="connsiteY960" fmla="*/ 437674 h 2238375"/>
                <a:gd name="connsiteX961" fmla="*/ 466963 w 2524125"/>
                <a:gd name="connsiteY961" fmla="*/ 437674 h 2238375"/>
                <a:gd name="connsiteX962" fmla="*/ 466963 w 2524125"/>
                <a:gd name="connsiteY962" fmla="*/ 437674 h 2238375"/>
                <a:gd name="connsiteX963" fmla="*/ 456485 w 2524125"/>
                <a:gd name="connsiteY963" fmla="*/ 444341 h 2238375"/>
                <a:gd name="connsiteX964" fmla="*/ 456485 w 2524125"/>
                <a:gd name="connsiteY964" fmla="*/ 444341 h 2238375"/>
                <a:gd name="connsiteX965" fmla="*/ 456485 w 2524125"/>
                <a:gd name="connsiteY965" fmla="*/ 444341 h 2238375"/>
                <a:gd name="connsiteX966" fmla="*/ 456485 w 2524125"/>
                <a:gd name="connsiteY966" fmla="*/ 444341 h 2238375"/>
                <a:gd name="connsiteX967" fmla="*/ 451723 w 2524125"/>
                <a:gd name="connsiteY967" fmla="*/ 444341 h 2238375"/>
                <a:gd name="connsiteX968" fmla="*/ 445056 w 2524125"/>
                <a:gd name="connsiteY968" fmla="*/ 449104 h 2238375"/>
                <a:gd name="connsiteX969" fmla="*/ 446960 w 2524125"/>
                <a:gd name="connsiteY969" fmla="*/ 458629 h 2238375"/>
                <a:gd name="connsiteX970" fmla="*/ 449818 w 2524125"/>
                <a:gd name="connsiteY970" fmla="*/ 460534 h 2238375"/>
                <a:gd name="connsiteX971" fmla="*/ 448866 w 2524125"/>
                <a:gd name="connsiteY971" fmla="*/ 465296 h 2238375"/>
                <a:gd name="connsiteX972" fmla="*/ 442198 w 2524125"/>
                <a:gd name="connsiteY972" fmla="*/ 467201 h 2238375"/>
                <a:gd name="connsiteX973" fmla="*/ 433626 w 2524125"/>
                <a:gd name="connsiteY973" fmla="*/ 467201 h 2238375"/>
                <a:gd name="connsiteX974" fmla="*/ 430768 w 2524125"/>
                <a:gd name="connsiteY974" fmla="*/ 463391 h 2238375"/>
                <a:gd name="connsiteX975" fmla="*/ 433626 w 2524125"/>
                <a:gd name="connsiteY975" fmla="*/ 454819 h 2238375"/>
                <a:gd name="connsiteX976" fmla="*/ 432673 w 2524125"/>
                <a:gd name="connsiteY976" fmla="*/ 453866 h 2238375"/>
                <a:gd name="connsiteX977" fmla="*/ 431721 w 2524125"/>
                <a:gd name="connsiteY977" fmla="*/ 453866 h 2238375"/>
                <a:gd name="connsiteX978" fmla="*/ 419338 w 2524125"/>
                <a:gd name="connsiteY978" fmla="*/ 466249 h 2238375"/>
                <a:gd name="connsiteX979" fmla="*/ 420291 w 2524125"/>
                <a:gd name="connsiteY979" fmla="*/ 471011 h 2238375"/>
                <a:gd name="connsiteX980" fmla="*/ 419338 w 2524125"/>
                <a:gd name="connsiteY980" fmla="*/ 476726 h 2238375"/>
                <a:gd name="connsiteX981" fmla="*/ 417433 w 2524125"/>
                <a:gd name="connsiteY981" fmla="*/ 479584 h 2238375"/>
                <a:gd name="connsiteX982" fmla="*/ 424101 w 2524125"/>
                <a:gd name="connsiteY982" fmla="*/ 479584 h 2238375"/>
                <a:gd name="connsiteX983" fmla="*/ 436483 w 2524125"/>
                <a:gd name="connsiteY983" fmla="*/ 476726 h 2238375"/>
                <a:gd name="connsiteX984" fmla="*/ 443151 w 2524125"/>
                <a:gd name="connsiteY984" fmla="*/ 477679 h 2238375"/>
                <a:gd name="connsiteX985" fmla="*/ 444103 w 2524125"/>
                <a:gd name="connsiteY985" fmla="*/ 478631 h 2238375"/>
                <a:gd name="connsiteX986" fmla="*/ 443151 w 2524125"/>
                <a:gd name="connsiteY986" fmla="*/ 479584 h 2238375"/>
                <a:gd name="connsiteX987" fmla="*/ 436483 w 2524125"/>
                <a:gd name="connsiteY987" fmla="*/ 482441 h 2238375"/>
                <a:gd name="connsiteX988" fmla="*/ 432673 w 2524125"/>
                <a:gd name="connsiteY988" fmla="*/ 483394 h 2238375"/>
                <a:gd name="connsiteX989" fmla="*/ 429816 w 2524125"/>
                <a:gd name="connsiteY989" fmla="*/ 488156 h 2238375"/>
                <a:gd name="connsiteX990" fmla="*/ 425053 w 2524125"/>
                <a:gd name="connsiteY990" fmla="*/ 491966 h 2238375"/>
                <a:gd name="connsiteX991" fmla="*/ 425053 w 2524125"/>
                <a:gd name="connsiteY991" fmla="*/ 498634 h 2238375"/>
                <a:gd name="connsiteX992" fmla="*/ 423148 w 2524125"/>
                <a:gd name="connsiteY992" fmla="*/ 501491 h 2238375"/>
                <a:gd name="connsiteX993" fmla="*/ 420291 w 2524125"/>
                <a:gd name="connsiteY993" fmla="*/ 506254 h 2238375"/>
                <a:gd name="connsiteX994" fmla="*/ 416481 w 2524125"/>
                <a:gd name="connsiteY994" fmla="*/ 512921 h 2238375"/>
                <a:gd name="connsiteX995" fmla="*/ 409813 w 2524125"/>
                <a:gd name="connsiteY995" fmla="*/ 520541 h 2238375"/>
                <a:gd name="connsiteX996" fmla="*/ 406003 w 2524125"/>
                <a:gd name="connsiteY996" fmla="*/ 530066 h 2238375"/>
                <a:gd name="connsiteX997" fmla="*/ 402193 w 2524125"/>
                <a:gd name="connsiteY997" fmla="*/ 536734 h 2238375"/>
                <a:gd name="connsiteX998" fmla="*/ 400288 w 2524125"/>
                <a:gd name="connsiteY998" fmla="*/ 540544 h 2238375"/>
                <a:gd name="connsiteX999" fmla="*/ 400288 w 2524125"/>
                <a:gd name="connsiteY999" fmla="*/ 551021 h 2238375"/>
                <a:gd name="connsiteX1000" fmla="*/ 398383 w 2524125"/>
                <a:gd name="connsiteY1000" fmla="*/ 561499 h 2238375"/>
                <a:gd name="connsiteX1001" fmla="*/ 393621 w 2524125"/>
                <a:gd name="connsiteY1001" fmla="*/ 566261 h 2238375"/>
                <a:gd name="connsiteX1002" fmla="*/ 388858 w 2524125"/>
                <a:gd name="connsiteY1002" fmla="*/ 568166 h 2238375"/>
                <a:gd name="connsiteX1003" fmla="*/ 386953 w 2524125"/>
                <a:gd name="connsiteY1003" fmla="*/ 571024 h 2238375"/>
                <a:gd name="connsiteX1004" fmla="*/ 384096 w 2524125"/>
                <a:gd name="connsiteY1004" fmla="*/ 578644 h 2238375"/>
                <a:gd name="connsiteX1005" fmla="*/ 371713 w 2524125"/>
                <a:gd name="connsiteY1005" fmla="*/ 594836 h 2238375"/>
                <a:gd name="connsiteX1006" fmla="*/ 369808 w 2524125"/>
                <a:gd name="connsiteY1006" fmla="*/ 599599 h 2238375"/>
                <a:gd name="connsiteX1007" fmla="*/ 364093 w 2524125"/>
                <a:gd name="connsiteY1007" fmla="*/ 602456 h 2238375"/>
                <a:gd name="connsiteX1008" fmla="*/ 357426 w 2524125"/>
                <a:gd name="connsiteY1008" fmla="*/ 601504 h 2238375"/>
                <a:gd name="connsiteX1009" fmla="*/ 355521 w 2524125"/>
                <a:gd name="connsiteY1009" fmla="*/ 602456 h 2238375"/>
                <a:gd name="connsiteX1010" fmla="*/ 355521 w 2524125"/>
                <a:gd name="connsiteY1010" fmla="*/ 605314 h 2238375"/>
                <a:gd name="connsiteX1011" fmla="*/ 356473 w 2524125"/>
                <a:gd name="connsiteY1011" fmla="*/ 606266 h 2238375"/>
                <a:gd name="connsiteX1012" fmla="*/ 355521 w 2524125"/>
                <a:gd name="connsiteY1012" fmla="*/ 611029 h 2238375"/>
                <a:gd name="connsiteX1013" fmla="*/ 341233 w 2524125"/>
                <a:gd name="connsiteY1013" fmla="*/ 616744 h 2238375"/>
                <a:gd name="connsiteX1014" fmla="*/ 329803 w 2524125"/>
                <a:gd name="connsiteY1014" fmla="*/ 625316 h 2238375"/>
                <a:gd name="connsiteX1015" fmla="*/ 329803 w 2524125"/>
                <a:gd name="connsiteY1015" fmla="*/ 627221 h 2238375"/>
                <a:gd name="connsiteX1016" fmla="*/ 325041 w 2524125"/>
                <a:gd name="connsiteY1016" fmla="*/ 632936 h 2238375"/>
                <a:gd name="connsiteX1017" fmla="*/ 318373 w 2524125"/>
                <a:gd name="connsiteY1017" fmla="*/ 634841 h 2238375"/>
                <a:gd name="connsiteX1018" fmla="*/ 315516 w 2524125"/>
                <a:gd name="connsiteY1018" fmla="*/ 638651 h 2238375"/>
                <a:gd name="connsiteX1019" fmla="*/ 314563 w 2524125"/>
                <a:gd name="connsiteY1019" fmla="*/ 645319 h 2238375"/>
                <a:gd name="connsiteX1020" fmla="*/ 312658 w 2524125"/>
                <a:gd name="connsiteY1020" fmla="*/ 664369 h 2238375"/>
                <a:gd name="connsiteX1021" fmla="*/ 312658 w 2524125"/>
                <a:gd name="connsiteY1021" fmla="*/ 666274 h 2238375"/>
                <a:gd name="connsiteX1022" fmla="*/ 319326 w 2524125"/>
                <a:gd name="connsiteY1022" fmla="*/ 678656 h 2238375"/>
                <a:gd name="connsiteX1023" fmla="*/ 323136 w 2524125"/>
                <a:gd name="connsiteY1023" fmla="*/ 686276 h 2238375"/>
                <a:gd name="connsiteX1024" fmla="*/ 322183 w 2524125"/>
                <a:gd name="connsiteY1024" fmla="*/ 691039 h 2238375"/>
                <a:gd name="connsiteX1025" fmla="*/ 317421 w 2524125"/>
                <a:gd name="connsiteY1025" fmla="*/ 696754 h 2238375"/>
                <a:gd name="connsiteX1026" fmla="*/ 318373 w 2524125"/>
                <a:gd name="connsiteY1026" fmla="*/ 701516 h 2238375"/>
                <a:gd name="connsiteX1027" fmla="*/ 323136 w 2524125"/>
                <a:gd name="connsiteY1027" fmla="*/ 703421 h 2238375"/>
                <a:gd name="connsiteX1028" fmla="*/ 325041 w 2524125"/>
                <a:gd name="connsiteY1028" fmla="*/ 707231 h 2238375"/>
                <a:gd name="connsiteX1029" fmla="*/ 320278 w 2524125"/>
                <a:gd name="connsiteY1029" fmla="*/ 712946 h 2238375"/>
                <a:gd name="connsiteX1030" fmla="*/ 321231 w 2524125"/>
                <a:gd name="connsiteY1030" fmla="*/ 719614 h 2238375"/>
                <a:gd name="connsiteX1031" fmla="*/ 342186 w 2524125"/>
                <a:gd name="connsiteY1031" fmla="*/ 731996 h 2238375"/>
                <a:gd name="connsiteX1032" fmla="*/ 345996 w 2524125"/>
                <a:gd name="connsiteY1032" fmla="*/ 731996 h 2238375"/>
                <a:gd name="connsiteX1033" fmla="*/ 365046 w 2524125"/>
                <a:gd name="connsiteY1033" fmla="*/ 721519 h 2238375"/>
                <a:gd name="connsiteX1034" fmla="*/ 371713 w 2524125"/>
                <a:gd name="connsiteY1034" fmla="*/ 713899 h 2238375"/>
                <a:gd name="connsiteX1035" fmla="*/ 385048 w 2524125"/>
                <a:gd name="connsiteY1035" fmla="*/ 703421 h 2238375"/>
                <a:gd name="connsiteX1036" fmla="*/ 386001 w 2524125"/>
                <a:gd name="connsiteY1036" fmla="*/ 703421 h 2238375"/>
                <a:gd name="connsiteX1037" fmla="*/ 390763 w 2524125"/>
                <a:gd name="connsiteY1037" fmla="*/ 708184 h 2238375"/>
                <a:gd name="connsiteX1038" fmla="*/ 392668 w 2524125"/>
                <a:gd name="connsiteY1038" fmla="*/ 718661 h 2238375"/>
                <a:gd name="connsiteX1039" fmla="*/ 396478 w 2524125"/>
                <a:gd name="connsiteY1039" fmla="*/ 730091 h 2238375"/>
                <a:gd name="connsiteX1040" fmla="*/ 403146 w 2524125"/>
                <a:gd name="connsiteY1040" fmla="*/ 748189 h 2238375"/>
                <a:gd name="connsiteX1041" fmla="*/ 412671 w 2524125"/>
                <a:gd name="connsiteY1041" fmla="*/ 763429 h 2238375"/>
                <a:gd name="connsiteX1042" fmla="*/ 412671 w 2524125"/>
                <a:gd name="connsiteY1042" fmla="*/ 768191 h 2238375"/>
                <a:gd name="connsiteX1043" fmla="*/ 411718 w 2524125"/>
                <a:gd name="connsiteY1043" fmla="*/ 772954 h 2238375"/>
                <a:gd name="connsiteX1044" fmla="*/ 411718 w 2524125"/>
                <a:gd name="connsiteY1044" fmla="*/ 772954 h 2238375"/>
                <a:gd name="connsiteX1045" fmla="*/ 411718 w 2524125"/>
                <a:gd name="connsiteY1045" fmla="*/ 773906 h 2238375"/>
                <a:gd name="connsiteX1046" fmla="*/ 414576 w 2524125"/>
                <a:gd name="connsiteY1046" fmla="*/ 777716 h 2238375"/>
                <a:gd name="connsiteX1047" fmla="*/ 430768 w 2524125"/>
                <a:gd name="connsiteY1047" fmla="*/ 785336 h 2238375"/>
                <a:gd name="connsiteX1048" fmla="*/ 435531 w 2524125"/>
                <a:gd name="connsiteY1048" fmla="*/ 780574 h 2238375"/>
                <a:gd name="connsiteX1049" fmla="*/ 443151 w 2524125"/>
                <a:gd name="connsiteY1049" fmla="*/ 773906 h 2238375"/>
                <a:gd name="connsiteX1050" fmla="*/ 448866 w 2524125"/>
                <a:gd name="connsiteY1050" fmla="*/ 772954 h 2238375"/>
                <a:gd name="connsiteX1051" fmla="*/ 460296 w 2524125"/>
                <a:gd name="connsiteY1051" fmla="*/ 767239 h 2238375"/>
                <a:gd name="connsiteX1052" fmla="*/ 468868 w 2524125"/>
                <a:gd name="connsiteY1052" fmla="*/ 757714 h 2238375"/>
                <a:gd name="connsiteX1053" fmla="*/ 468868 w 2524125"/>
                <a:gd name="connsiteY1053" fmla="*/ 753904 h 2238375"/>
                <a:gd name="connsiteX1054" fmla="*/ 465058 w 2524125"/>
                <a:gd name="connsiteY1054" fmla="*/ 751046 h 2238375"/>
                <a:gd name="connsiteX1055" fmla="*/ 463153 w 2524125"/>
                <a:gd name="connsiteY1055" fmla="*/ 751046 h 2238375"/>
                <a:gd name="connsiteX1056" fmla="*/ 462201 w 2524125"/>
                <a:gd name="connsiteY1056" fmla="*/ 750094 h 2238375"/>
                <a:gd name="connsiteX1057" fmla="*/ 463153 w 2524125"/>
                <a:gd name="connsiteY1057" fmla="*/ 732949 h 2238375"/>
                <a:gd name="connsiteX1058" fmla="*/ 464106 w 2524125"/>
                <a:gd name="connsiteY1058" fmla="*/ 724376 h 2238375"/>
                <a:gd name="connsiteX1059" fmla="*/ 470773 w 2524125"/>
                <a:gd name="connsiteY1059" fmla="*/ 712946 h 2238375"/>
                <a:gd name="connsiteX1060" fmla="*/ 479346 w 2524125"/>
                <a:gd name="connsiteY1060" fmla="*/ 707231 h 2238375"/>
                <a:gd name="connsiteX1061" fmla="*/ 484108 w 2524125"/>
                <a:gd name="connsiteY1061" fmla="*/ 696754 h 2238375"/>
                <a:gd name="connsiteX1062" fmla="*/ 485060 w 2524125"/>
                <a:gd name="connsiteY1062" fmla="*/ 690086 h 2238375"/>
                <a:gd name="connsiteX1063" fmla="*/ 484108 w 2524125"/>
                <a:gd name="connsiteY1063" fmla="*/ 685324 h 2238375"/>
                <a:gd name="connsiteX1064" fmla="*/ 468868 w 2524125"/>
                <a:gd name="connsiteY1064" fmla="*/ 671036 h 2238375"/>
                <a:gd name="connsiteX1065" fmla="*/ 464106 w 2524125"/>
                <a:gd name="connsiteY1065" fmla="*/ 662464 h 2238375"/>
                <a:gd name="connsiteX1066" fmla="*/ 465058 w 2524125"/>
                <a:gd name="connsiteY1066" fmla="*/ 633889 h 2238375"/>
                <a:gd name="connsiteX1067" fmla="*/ 466963 w 2524125"/>
                <a:gd name="connsiteY1067" fmla="*/ 629126 h 2238375"/>
                <a:gd name="connsiteX1068" fmla="*/ 485060 w 2524125"/>
                <a:gd name="connsiteY1068" fmla="*/ 608171 h 2238375"/>
                <a:gd name="connsiteX1069" fmla="*/ 495538 w 2524125"/>
                <a:gd name="connsiteY1069" fmla="*/ 598646 h 2238375"/>
                <a:gd name="connsiteX1070" fmla="*/ 506016 w 2524125"/>
                <a:gd name="connsiteY1070" fmla="*/ 582454 h 2238375"/>
                <a:gd name="connsiteX1071" fmla="*/ 506968 w 2524125"/>
                <a:gd name="connsiteY1071" fmla="*/ 573881 h 2238375"/>
                <a:gd name="connsiteX1072" fmla="*/ 509826 w 2524125"/>
                <a:gd name="connsiteY1072" fmla="*/ 553879 h 2238375"/>
                <a:gd name="connsiteX1073" fmla="*/ 523160 w 2524125"/>
                <a:gd name="connsiteY1073" fmla="*/ 545306 h 2238375"/>
                <a:gd name="connsiteX1074" fmla="*/ 546973 w 2524125"/>
                <a:gd name="connsiteY1074" fmla="*/ 549116 h 2238375"/>
                <a:gd name="connsiteX1075" fmla="*/ 548878 w 2524125"/>
                <a:gd name="connsiteY1075" fmla="*/ 556736 h 2238375"/>
                <a:gd name="connsiteX1076" fmla="*/ 544116 w 2524125"/>
                <a:gd name="connsiteY1076" fmla="*/ 563404 h 2238375"/>
                <a:gd name="connsiteX1077" fmla="*/ 541258 w 2524125"/>
                <a:gd name="connsiteY1077" fmla="*/ 570071 h 2238375"/>
                <a:gd name="connsiteX1078" fmla="*/ 524113 w 2524125"/>
                <a:gd name="connsiteY1078" fmla="*/ 594836 h 2238375"/>
                <a:gd name="connsiteX1079" fmla="*/ 519351 w 2524125"/>
                <a:gd name="connsiteY1079" fmla="*/ 602456 h 2238375"/>
                <a:gd name="connsiteX1080" fmla="*/ 510778 w 2524125"/>
                <a:gd name="connsiteY1080" fmla="*/ 607219 h 2238375"/>
                <a:gd name="connsiteX1081" fmla="*/ 507921 w 2524125"/>
                <a:gd name="connsiteY1081" fmla="*/ 610076 h 2238375"/>
                <a:gd name="connsiteX1082" fmla="*/ 506968 w 2524125"/>
                <a:gd name="connsiteY1082" fmla="*/ 618649 h 2238375"/>
                <a:gd name="connsiteX1083" fmla="*/ 506968 w 2524125"/>
                <a:gd name="connsiteY1083" fmla="*/ 625316 h 2238375"/>
                <a:gd name="connsiteX1084" fmla="*/ 508873 w 2524125"/>
                <a:gd name="connsiteY1084" fmla="*/ 631984 h 2238375"/>
                <a:gd name="connsiteX1085" fmla="*/ 512683 w 2524125"/>
                <a:gd name="connsiteY1085" fmla="*/ 659606 h 2238375"/>
                <a:gd name="connsiteX1086" fmla="*/ 512683 w 2524125"/>
                <a:gd name="connsiteY1086" fmla="*/ 665321 h 2238375"/>
                <a:gd name="connsiteX1087" fmla="*/ 517446 w 2524125"/>
                <a:gd name="connsiteY1087" fmla="*/ 671989 h 2238375"/>
                <a:gd name="connsiteX1088" fmla="*/ 523160 w 2524125"/>
                <a:gd name="connsiteY1088" fmla="*/ 675799 h 2238375"/>
                <a:gd name="connsiteX1089" fmla="*/ 523160 w 2524125"/>
                <a:gd name="connsiteY1089" fmla="*/ 675799 h 2238375"/>
                <a:gd name="connsiteX1090" fmla="*/ 523160 w 2524125"/>
                <a:gd name="connsiteY1090" fmla="*/ 675799 h 2238375"/>
                <a:gd name="connsiteX1091" fmla="*/ 524113 w 2524125"/>
                <a:gd name="connsiteY1091" fmla="*/ 674846 h 2238375"/>
                <a:gd name="connsiteX1092" fmla="*/ 523160 w 2524125"/>
                <a:gd name="connsiteY1092" fmla="*/ 675799 h 2238375"/>
                <a:gd name="connsiteX1093" fmla="*/ 526971 w 2524125"/>
                <a:gd name="connsiteY1093" fmla="*/ 677704 h 2238375"/>
                <a:gd name="connsiteX1094" fmla="*/ 535543 w 2524125"/>
                <a:gd name="connsiteY1094" fmla="*/ 682466 h 2238375"/>
                <a:gd name="connsiteX1095" fmla="*/ 545068 w 2524125"/>
                <a:gd name="connsiteY1095" fmla="*/ 685324 h 2238375"/>
                <a:gd name="connsiteX1096" fmla="*/ 554593 w 2524125"/>
                <a:gd name="connsiteY1096" fmla="*/ 681514 h 2238375"/>
                <a:gd name="connsiteX1097" fmla="*/ 587931 w 2524125"/>
                <a:gd name="connsiteY1097" fmla="*/ 672941 h 2238375"/>
                <a:gd name="connsiteX1098" fmla="*/ 600313 w 2524125"/>
                <a:gd name="connsiteY1098" fmla="*/ 671989 h 2238375"/>
                <a:gd name="connsiteX1099" fmla="*/ 603171 w 2524125"/>
                <a:gd name="connsiteY1099" fmla="*/ 672941 h 2238375"/>
                <a:gd name="connsiteX1100" fmla="*/ 614601 w 2524125"/>
                <a:gd name="connsiteY1100" fmla="*/ 679609 h 2238375"/>
                <a:gd name="connsiteX1101" fmla="*/ 616506 w 2524125"/>
                <a:gd name="connsiteY1101" fmla="*/ 680561 h 2238375"/>
                <a:gd name="connsiteX1102" fmla="*/ 616506 w 2524125"/>
                <a:gd name="connsiteY1102" fmla="*/ 681514 h 2238375"/>
                <a:gd name="connsiteX1103" fmla="*/ 610791 w 2524125"/>
                <a:gd name="connsiteY1103" fmla="*/ 685324 h 2238375"/>
                <a:gd name="connsiteX1104" fmla="*/ 602218 w 2524125"/>
                <a:gd name="connsiteY1104" fmla="*/ 691039 h 2238375"/>
                <a:gd name="connsiteX1105" fmla="*/ 586978 w 2524125"/>
                <a:gd name="connsiteY1105" fmla="*/ 694849 h 2238375"/>
                <a:gd name="connsiteX1106" fmla="*/ 574596 w 2524125"/>
                <a:gd name="connsiteY1106" fmla="*/ 691991 h 2238375"/>
                <a:gd name="connsiteX1107" fmla="*/ 569833 w 2524125"/>
                <a:gd name="connsiteY1107" fmla="*/ 691991 h 2238375"/>
                <a:gd name="connsiteX1108" fmla="*/ 553641 w 2524125"/>
                <a:gd name="connsiteY1108" fmla="*/ 697706 h 2238375"/>
                <a:gd name="connsiteX1109" fmla="*/ 543163 w 2524125"/>
                <a:gd name="connsiteY1109" fmla="*/ 711041 h 2238375"/>
                <a:gd name="connsiteX1110" fmla="*/ 537448 w 2524125"/>
                <a:gd name="connsiteY1110" fmla="*/ 716756 h 2238375"/>
                <a:gd name="connsiteX1111" fmla="*/ 530781 w 2524125"/>
                <a:gd name="connsiteY1111" fmla="*/ 718661 h 2238375"/>
                <a:gd name="connsiteX1112" fmla="*/ 528876 w 2524125"/>
                <a:gd name="connsiteY1112" fmla="*/ 728186 h 2238375"/>
                <a:gd name="connsiteX1113" fmla="*/ 529828 w 2524125"/>
                <a:gd name="connsiteY1113" fmla="*/ 729139 h 2238375"/>
                <a:gd name="connsiteX1114" fmla="*/ 542211 w 2524125"/>
                <a:gd name="connsiteY1114" fmla="*/ 722471 h 2238375"/>
                <a:gd name="connsiteX1115" fmla="*/ 548878 w 2524125"/>
                <a:gd name="connsiteY1115" fmla="*/ 722471 h 2238375"/>
                <a:gd name="connsiteX1116" fmla="*/ 554593 w 2524125"/>
                <a:gd name="connsiteY1116" fmla="*/ 726281 h 2238375"/>
                <a:gd name="connsiteX1117" fmla="*/ 557451 w 2524125"/>
                <a:gd name="connsiteY1117" fmla="*/ 730091 h 2238375"/>
                <a:gd name="connsiteX1118" fmla="*/ 557451 w 2524125"/>
                <a:gd name="connsiteY1118" fmla="*/ 744379 h 2238375"/>
                <a:gd name="connsiteX1119" fmla="*/ 552688 w 2524125"/>
                <a:gd name="connsiteY1119" fmla="*/ 749141 h 2238375"/>
                <a:gd name="connsiteX1120" fmla="*/ 547926 w 2524125"/>
                <a:gd name="connsiteY1120" fmla="*/ 748189 h 2238375"/>
                <a:gd name="connsiteX1121" fmla="*/ 541258 w 2524125"/>
                <a:gd name="connsiteY1121" fmla="*/ 740569 h 2238375"/>
                <a:gd name="connsiteX1122" fmla="*/ 533638 w 2524125"/>
                <a:gd name="connsiteY1122" fmla="*/ 738664 h 2238375"/>
                <a:gd name="connsiteX1123" fmla="*/ 523160 w 2524125"/>
                <a:gd name="connsiteY1123" fmla="*/ 747236 h 2238375"/>
                <a:gd name="connsiteX1124" fmla="*/ 519351 w 2524125"/>
                <a:gd name="connsiteY1124" fmla="*/ 756761 h 2238375"/>
                <a:gd name="connsiteX1125" fmla="*/ 518398 w 2524125"/>
                <a:gd name="connsiteY1125" fmla="*/ 771049 h 2238375"/>
                <a:gd name="connsiteX1126" fmla="*/ 521256 w 2524125"/>
                <a:gd name="connsiteY1126" fmla="*/ 788194 h 2238375"/>
                <a:gd name="connsiteX1127" fmla="*/ 519351 w 2524125"/>
                <a:gd name="connsiteY1127" fmla="*/ 791051 h 2238375"/>
                <a:gd name="connsiteX1128" fmla="*/ 510778 w 2524125"/>
                <a:gd name="connsiteY1128" fmla="*/ 793909 h 2238375"/>
                <a:gd name="connsiteX1129" fmla="*/ 506016 w 2524125"/>
                <a:gd name="connsiteY1129" fmla="*/ 800576 h 2238375"/>
                <a:gd name="connsiteX1130" fmla="*/ 491728 w 2524125"/>
                <a:gd name="connsiteY1130" fmla="*/ 803434 h 2238375"/>
                <a:gd name="connsiteX1131" fmla="*/ 489823 w 2524125"/>
                <a:gd name="connsiteY1131" fmla="*/ 800576 h 2238375"/>
                <a:gd name="connsiteX1132" fmla="*/ 482203 w 2524125"/>
                <a:gd name="connsiteY1132" fmla="*/ 796766 h 2238375"/>
                <a:gd name="connsiteX1133" fmla="*/ 465058 w 2524125"/>
                <a:gd name="connsiteY1133" fmla="*/ 802481 h 2238375"/>
                <a:gd name="connsiteX1134" fmla="*/ 443151 w 2524125"/>
                <a:gd name="connsiteY1134" fmla="*/ 814864 h 2238375"/>
                <a:gd name="connsiteX1135" fmla="*/ 436483 w 2524125"/>
                <a:gd name="connsiteY1135" fmla="*/ 820579 h 2238375"/>
                <a:gd name="connsiteX1136" fmla="*/ 431721 w 2524125"/>
                <a:gd name="connsiteY1136" fmla="*/ 821531 h 2238375"/>
                <a:gd name="connsiteX1137" fmla="*/ 423148 w 2524125"/>
                <a:gd name="connsiteY1137" fmla="*/ 812959 h 2238375"/>
                <a:gd name="connsiteX1138" fmla="*/ 423148 w 2524125"/>
                <a:gd name="connsiteY1138" fmla="*/ 808196 h 2238375"/>
                <a:gd name="connsiteX1139" fmla="*/ 419338 w 2524125"/>
                <a:gd name="connsiteY1139" fmla="*/ 806291 h 2238375"/>
                <a:gd name="connsiteX1140" fmla="*/ 409813 w 2524125"/>
                <a:gd name="connsiteY1140" fmla="*/ 811054 h 2238375"/>
                <a:gd name="connsiteX1141" fmla="*/ 395526 w 2524125"/>
                <a:gd name="connsiteY1141" fmla="*/ 817721 h 2238375"/>
                <a:gd name="connsiteX1142" fmla="*/ 392668 w 2524125"/>
                <a:gd name="connsiteY1142" fmla="*/ 816769 h 2238375"/>
                <a:gd name="connsiteX1143" fmla="*/ 386001 w 2524125"/>
                <a:gd name="connsiteY1143" fmla="*/ 812006 h 2238375"/>
                <a:gd name="connsiteX1144" fmla="*/ 378381 w 2524125"/>
                <a:gd name="connsiteY1144" fmla="*/ 809149 h 2238375"/>
                <a:gd name="connsiteX1145" fmla="*/ 374571 w 2524125"/>
                <a:gd name="connsiteY1145" fmla="*/ 801529 h 2238375"/>
                <a:gd name="connsiteX1146" fmla="*/ 375523 w 2524125"/>
                <a:gd name="connsiteY1146" fmla="*/ 798671 h 2238375"/>
                <a:gd name="connsiteX1147" fmla="*/ 377428 w 2524125"/>
                <a:gd name="connsiteY1147" fmla="*/ 798671 h 2238375"/>
                <a:gd name="connsiteX1148" fmla="*/ 391716 w 2524125"/>
                <a:gd name="connsiteY1148" fmla="*/ 805339 h 2238375"/>
                <a:gd name="connsiteX1149" fmla="*/ 405051 w 2524125"/>
                <a:gd name="connsiteY1149" fmla="*/ 801529 h 2238375"/>
                <a:gd name="connsiteX1150" fmla="*/ 409813 w 2524125"/>
                <a:gd name="connsiteY1150" fmla="*/ 778669 h 2238375"/>
                <a:gd name="connsiteX1151" fmla="*/ 408861 w 2524125"/>
                <a:gd name="connsiteY1151" fmla="*/ 777716 h 2238375"/>
                <a:gd name="connsiteX1152" fmla="*/ 408861 w 2524125"/>
                <a:gd name="connsiteY1152" fmla="*/ 777716 h 2238375"/>
                <a:gd name="connsiteX1153" fmla="*/ 393621 w 2524125"/>
                <a:gd name="connsiteY1153" fmla="*/ 784384 h 2238375"/>
                <a:gd name="connsiteX1154" fmla="*/ 392668 w 2524125"/>
                <a:gd name="connsiteY1154" fmla="*/ 791051 h 2238375"/>
                <a:gd name="connsiteX1155" fmla="*/ 396478 w 2524125"/>
                <a:gd name="connsiteY1155" fmla="*/ 796766 h 2238375"/>
                <a:gd name="connsiteX1156" fmla="*/ 396478 w 2524125"/>
                <a:gd name="connsiteY1156" fmla="*/ 799624 h 2238375"/>
                <a:gd name="connsiteX1157" fmla="*/ 393621 w 2524125"/>
                <a:gd name="connsiteY1157" fmla="*/ 799624 h 2238375"/>
                <a:gd name="connsiteX1158" fmla="*/ 391716 w 2524125"/>
                <a:gd name="connsiteY1158" fmla="*/ 798671 h 2238375"/>
                <a:gd name="connsiteX1159" fmla="*/ 381238 w 2524125"/>
                <a:gd name="connsiteY1159" fmla="*/ 787241 h 2238375"/>
                <a:gd name="connsiteX1160" fmla="*/ 381238 w 2524125"/>
                <a:gd name="connsiteY1160" fmla="*/ 784384 h 2238375"/>
                <a:gd name="connsiteX1161" fmla="*/ 387906 w 2524125"/>
                <a:gd name="connsiteY1161" fmla="*/ 774859 h 2238375"/>
                <a:gd name="connsiteX1162" fmla="*/ 387906 w 2524125"/>
                <a:gd name="connsiteY1162" fmla="*/ 772001 h 2238375"/>
                <a:gd name="connsiteX1163" fmla="*/ 386953 w 2524125"/>
                <a:gd name="connsiteY1163" fmla="*/ 771049 h 2238375"/>
                <a:gd name="connsiteX1164" fmla="*/ 382191 w 2524125"/>
                <a:gd name="connsiteY1164" fmla="*/ 757714 h 2238375"/>
                <a:gd name="connsiteX1165" fmla="*/ 383143 w 2524125"/>
                <a:gd name="connsiteY1165" fmla="*/ 749141 h 2238375"/>
                <a:gd name="connsiteX1166" fmla="*/ 379333 w 2524125"/>
                <a:gd name="connsiteY1166" fmla="*/ 746284 h 2238375"/>
                <a:gd name="connsiteX1167" fmla="*/ 375523 w 2524125"/>
                <a:gd name="connsiteY1167" fmla="*/ 747236 h 2238375"/>
                <a:gd name="connsiteX1168" fmla="*/ 356473 w 2524125"/>
                <a:gd name="connsiteY1168" fmla="*/ 759619 h 2238375"/>
                <a:gd name="connsiteX1169" fmla="*/ 354568 w 2524125"/>
                <a:gd name="connsiteY1169" fmla="*/ 762476 h 2238375"/>
                <a:gd name="connsiteX1170" fmla="*/ 352663 w 2524125"/>
                <a:gd name="connsiteY1170" fmla="*/ 782479 h 2238375"/>
                <a:gd name="connsiteX1171" fmla="*/ 351711 w 2524125"/>
                <a:gd name="connsiteY1171" fmla="*/ 785336 h 2238375"/>
                <a:gd name="connsiteX1172" fmla="*/ 353616 w 2524125"/>
                <a:gd name="connsiteY1172" fmla="*/ 792004 h 2238375"/>
                <a:gd name="connsiteX1173" fmla="*/ 356473 w 2524125"/>
                <a:gd name="connsiteY1173" fmla="*/ 795814 h 2238375"/>
                <a:gd name="connsiteX1174" fmla="*/ 361236 w 2524125"/>
                <a:gd name="connsiteY1174" fmla="*/ 817721 h 2238375"/>
                <a:gd name="connsiteX1175" fmla="*/ 352663 w 2524125"/>
                <a:gd name="connsiteY1175" fmla="*/ 826294 h 2238375"/>
                <a:gd name="connsiteX1176" fmla="*/ 339328 w 2524125"/>
                <a:gd name="connsiteY1176" fmla="*/ 828199 h 2238375"/>
                <a:gd name="connsiteX1177" fmla="*/ 327898 w 2524125"/>
                <a:gd name="connsiteY1177" fmla="*/ 832961 h 2238375"/>
                <a:gd name="connsiteX1178" fmla="*/ 313611 w 2524125"/>
                <a:gd name="connsiteY1178" fmla="*/ 839629 h 2238375"/>
                <a:gd name="connsiteX1179" fmla="*/ 305038 w 2524125"/>
                <a:gd name="connsiteY1179" fmla="*/ 850106 h 2238375"/>
                <a:gd name="connsiteX1180" fmla="*/ 287893 w 2524125"/>
                <a:gd name="connsiteY1180" fmla="*/ 875824 h 2238375"/>
                <a:gd name="connsiteX1181" fmla="*/ 279321 w 2524125"/>
                <a:gd name="connsiteY1181" fmla="*/ 881539 h 2238375"/>
                <a:gd name="connsiteX1182" fmla="*/ 276463 w 2524125"/>
                <a:gd name="connsiteY1182" fmla="*/ 885349 h 2238375"/>
                <a:gd name="connsiteX1183" fmla="*/ 274558 w 2524125"/>
                <a:gd name="connsiteY1183" fmla="*/ 892016 h 2238375"/>
                <a:gd name="connsiteX1184" fmla="*/ 266938 w 2524125"/>
                <a:gd name="connsiteY1184" fmla="*/ 899636 h 2238375"/>
                <a:gd name="connsiteX1185" fmla="*/ 262176 w 2524125"/>
                <a:gd name="connsiteY1185" fmla="*/ 901541 h 2238375"/>
                <a:gd name="connsiteX1186" fmla="*/ 255508 w 2524125"/>
                <a:gd name="connsiteY1186" fmla="*/ 907256 h 2238375"/>
                <a:gd name="connsiteX1187" fmla="*/ 245983 w 2524125"/>
                <a:gd name="connsiteY1187" fmla="*/ 911066 h 2238375"/>
                <a:gd name="connsiteX1188" fmla="*/ 238363 w 2524125"/>
                <a:gd name="connsiteY1188" fmla="*/ 907256 h 2238375"/>
                <a:gd name="connsiteX1189" fmla="*/ 233601 w 2524125"/>
                <a:gd name="connsiteY1189" fmla="*/ 906304 h 2238375"/>
                <a:gd name="connsiteX1190" fmla="*/ 229791 w 2524125"/>
                <a:gd name="connsiteY1190" fmla="*/ 910114 h 2238375"/>
                <a:gd name="connsiteX1191" fmla="*/ 232648 w 2524125"/>
                <a:gd name="connsiteY1191" fmla="*/ 920591 h 2238375"/>
                <a:gd name="connsiteX1192" fmla="*/ 228838 w 2524125"/>
                <a:gd name="connsiteY1192" fmla="*/ 925354 h 2238375"/>
                <a:gd name="connsiteX1193" fmla="*/ 216456 w 2524125"/>
                <a:gd name="connsiteY1193" fmla="*/ 923449 h 2238375"/>
                <a:gd name="connsiteX1194" fmla="*/ 209788 w 2524125"/>
                <a:gd name="connsiteY1194" fmla="*/ 922496 h 2238375"/>
                <a:gd name="connsiteX1195" fmla="*/ 196453 w 2524125"/>
                <a:gd name="connsiteY1195" fmla="*/ 926306 h 2238375"/>
                <a:gd name="connsiteX1196" fmla="*/ 193596 w 2524125"/>
                <a:gd name="connsiteY1196" fmla="*/ 930116 h 2238375"/>
                <a:gd name="connsiteX1197" fmla="*/ 203121 w 2524125"/>
                <a:gd name="connsiteY1197" fmla="*/ 942499 h 2238375"/>
                <a:gd name="connsiteX1198" fmla="*/ 212646 w 2524125"/>
                <a:gd name="connsiteY1198" fmla="*/ 946309 h 2238375"/>
                <a:gd name="connsiteX1199" fmla="*/ 224076 w 2524125"/>
                <a:gd name="connsiteY1199" fmla="*/ 956786 h 2238375"/>
                <a:gd name="connsiteX1200" fmla="*/ 233601 w 2524125"/>
                <a:gd name="connsiteY1200" fmla="*/ 969169 h 2238375"/>
                <a:gd name="connsiteX1201" fmla="*/ 238363 w 2524125"/>
                <a:gd name="connsiteY1201" fmla="*/ 977741 h 2238375"/>
                <a:gd name="connsiteX1202" fmla="*/ 236458 w 2524125"/>
                <a:gd name="connsiteY1202" fmla="*/ 1006316 h 2238375"/>
                <a:gd name="connsiteX1203" fmla="*/ 233601 w 2524125"/>
                <a:gd name="connsiteY1203" fmla="*/ 1016794 h 2238375"/>
                <a:gd name="connsiteX1204" fmla="*/ 225028 w 2524125"/>
                <a:gd name="connsiteY1204" fmla="*/ 1021556 h 2238375"/>
                <a:gd name="connsiteX1205" fmla="*/ 205978 w 2524125"/>
                <a:gd name="connsiteY1205" fmla="*/ 1019651 h 2238375"/>
                <a:gd name="connsiteX1206" fmla="*/ 201216 w 2524125"/>
                <a:gd name="connsiteY1206" fmla="*/ 1019651 h 2238375"/>
                <a:gd name="connsiteX1207" fmla="*/ 184071 w 2524125"/>
                <a:gd name="connsiteY1207" fmla="*/ 1019651 h 2238375"/>
                <a:gd name="connsiteX1208" fmla="*/ 165021 w 2524125"/>
                <a:gd name="connsiteY1208" fmla="*/ 1017746 h 2238375"/>
                <a:gd name="connsiteX1209" fmla="*/ 159306 w 2524125"/>
                <a:gd name="connsiteY1209" fmla="*/ 1017746 h 2238375"/>
                <a:gd name="connsiteX1210" fmla="*/ 140256 w 2524125"/>
                <a:gd name="connsiteY1210" fmla="*/ 1021556 h 2238375"/>
                <a:gd name="connsiteX1211" fmla="*/ 135493 w 2524125"/>
                <a:gd name="connsiteY1211" fmla="*/ 1023461 h 2238375"/>
                <a:gd name="connsiteX1212" fmla="*/ 132636 w 2524125"/>
                <a:gd name="connsiteY1212" fmla="*/ 1025366 h 2238375"/>
                <a:gd name="connsiteX1213" fmla="*/ 129778 w 2524125"/>
                <a:gd name="connsiteY1213" fmla="*/ 1031081 h 2238375"/>
                <a:gd name="connsiteX1214" fmla="*/ 133588 w 2524125"/>
                <a:gd name="connsiteY1214" fmla="*/ 1049179 h 2238375"/>
                <a:gd name="connsiteX1215" fmla="*/ 133588 w 2524125"/>
                <a:gd name="connsiteY1215" fmla="*/ 1051084 h 2238375"/>
                <a:gd name="connsiteX1216" fmla="*/ 127873 w 2524125"/>
                <a:gd name="connsiteY1216" fmla="*/ 1089184 h 2238375"/>
                <a:gd name="connsiteX1217" fmla="*/ 124063 w 2524125"/>
                <a:gd name="connsiteY1217" fmla="*/ 1098709 h 2238375"/>
                <a:gd name="connsiteX1218" fmla="*/ 125016 w 2524125"/>
                <a:gd name="connsiteY1218" fmla="*/ 1105376 h 2238375"/>
                <a:gd name="connsiteX1219" fmla="*/ 131683 w 2524125"/>
                <a:gd name="connsiteY1219" fmla="*/ 1126331 h 2238375"/>
                <a:gd name="connsiteX1220" fmla="*/ 131683 w 2524125"/>
                <a:gd name="connsiteY1220" fmla="*/ 1130141 h 2238375"/>
                <a:gd name="connsiteX1221" fmla="*/ 133588 w 2524125"/>
                <a:gd name="connsiteY1221" fmla="*/ 1132999 h 2238375"/>
                <a:gd name="connsiteX1222" fmla="*/ 146923 w 2524125"/>
                <a:gd name="connsiteY1222" fmla="*/ 1134904 h 2238375"/>
                <a:gd name="connsiteX1223" fmla="*/ 153591 w 2524125"/>
                <a:gd name="connsiteY1223" fmla="*/ 1133951 h 2238375"/>
                <a:gd name="connsiteX1224" fmla="*/ 161211 w 2524125"/>
                <a:gd name="connsiteY1224" fmla="*/ 1137761 h 2238375"/>
                <a:gd name="connsiteX1225" fmla="*/ 167878 w 2524125"/>
                <a:gd name="connsiteY1225" fmla="*/ 1148239 h 2238375"/>
                <a:gd name="connsiteX1226" fmla="*/ 179308 w 2524125"/>
                <a:gd name="connsiteY1226" fmla="*/ 1151096 h 2238375"/>
                <a:gd name="connsiteX1227" fmla="*/ 186928 w 2524125"/>
                <a:gd name="connsiteY1227" fmla="*/ 1146334 h 2238375"/>
                <a:gd name="connsiteX1228" fmla="*/ 206931 w 2524125"/>
                <a:gd name="connsiteY1228" fmla="*/ 1140619 h 2238375"/>
                <a:gd name="connsiteX1229" fmla="*/ 223123 w 2524125"/>
                <a:gd name="connsiteY1229" fmla="*/ 1139666 h 2238375"/>
                <a:gd name="connsiteX1230" fmla="*/ 230743 w 2524125"/>
                <a:gd name="connsiteY1230" fmla="*/ 1135856 h 2238375"/>
                <a:gd name="connsiteX1231" fmla="*/ 239316 w 2524125"/>
                <a:gd name="connsiteY1231" fmla="*/ 1129189 h 2238375"/>
                <a:gd name="connsiteX1232" fmla="*/ 245983 w 2524125"/>
                <a:gd name="connsiteY1232" fmla="*/ 1121569 h 2238375"/>
                <a:gd name="connsiteX1233" fmla="*/ 254556 w 2524125"/>
                <a:gd name="connsiteY1233" fmla="*/ 1108234 h 2238375"/>
                <a:gd name="connsiteX1234" fmla="*/ 255508 w 2524125"/>
                <a:gd name="connsiteY1234" fmla="*/ 1101566 h 2238375"/>
                <a:gd name="connsiteX1235" fmla="*/ 258366 w 2524125"/>
                <a:gd name="connsiteY1235" fmla="*/ 1079659 h 2238375"/>
                <a:gd name="connsiteX1236" fmla="*/ 263128 w 2524125"/>
                <a:gd name="connsiteY1236" fmla="*/ 1073944 h 2238375"/>
                <a:gd name="connsiteX1237" fmla="*/ 279321 w 2524125"/>
                <a:gd name="connsiteY1237" fmla="*/ 1062514 h 2238375"/>
                <a:gd name="connsiteX1238" fmla="*/ 293608 w 2524125"/>
                <a:gd name="connsiteY1238" fmla="*/ 1044416 h 2238375"/>
                <a:gd name="connsiteX1239" fmla="*/ 294561 w 2524125"/>
                <a:gd name="connsiteY1239" fmla="*/ 1033939 h 2238375"/>
                <a:gd name="connsiteX1240" fmla="*/ 295513 w 2524125"/>
                <a:gd name="connsiteY1240" fmla="*/ 1029176 h 2238375"/>
                <a:gd name="connsiteX1241" fmla="*/ 305991 w 2524125"/>
                <a:gd name="connsiteY1241" fmla="*/ 1021556 h 2238375"/>
                <a:gd name="connsiteX1242" fmla="*/ 329803 w 2524125"/>
                <a:gd name="connsiteY1242" fmla="*/ 1028224 h 2238375"/>
                <a:gd name="connsiteX1243" fmla="*/ 339328 w 2524125"/>
                <a:gd name="connsiteY1243" fmla="*/ 1026319 h 2238375"/>
                <a:gd name="connsiteX1244" fmla="*/ 356473 w 2524125"/>
                <a:gd name="connsiteY1244" fmla="*/ 1013936 h 2238375"/>
                <a:gd name="connsiteX1245" fmla="*/ 362188 w 2524125"/>
                <a:gd name="connsiteY1245" fmla="*/ 1009174 h 2238375"/>
                <a:gd name="connsiteX1246" fmla="*/ 376476 w 2524125"/>
                <a:gd name="connsiteY1246" fmla="*/ 1006316 h 2238375"/>
                <a:gd name="connsiteX1247" fmla="*/ 387906 w 2524125"/>
                <a:gd name="connsiteY1247" fmla="*/ 1016794 h 2238375"/>
                <a:gd name="connsiteX1248" fmla="*/ 394573 w 2524125"/>
                <a:gd name="connsiteY1248" fmla="*/ 1029176 h 2238375"/>
                <a:gd name="connsiteX1249" fmla="*/ 415528 w 2524125"/>
                <a:gd name="connsiteY1249" fmla="*/ 1050131 h 2238375"/>
                <a:gd name="connsiteX1250" fmla="*/ 432673 w 2524125"/>
                <a:gd name="connsiteY1250" fmla="*/ 1061561 h 2238375"/>
                <a:gd name="connsiteX1251" fmla="*/ 453628 w 2524125"/>
                <a:gd name="connsiteY1251" fmla="*/ 1073944 h 2238375"/>
                <a:gd name="connsiteX1252" fmla="*/ 464106 w 2524125"/>
                <a:gd name="connsiteY1252" fmla="*/ 1083469 h 2238375"/>
                <a:gd name="connsiteX1253" fmla="*/ 467916 w 2524125"/>
                <a:gd name="connsiteY1253" fmla="*/ 1087279 h 2238375"/>
                <a:gd name="connsiteX1254" fmla="*/ 472678 w 2524125"/>
                <a:gd name="connsiteY1254" fmla="*/ 1100614 h 2238375"/>
                <a:gd name="connsiteX1255" fmla="*/ 472678 w 2524125"/>
                <a:gd name="connsiteY1255" fmla="*/ 1104424 h 2238375"/>
                <a:gd name="connsiteX1256" fmla="*/ 463153 w 2524125"/>
                <a:gd name="connsiteY1256" fmla="*/ 1114901 h 2238375"/>
                <a:gd name="connsiteX1257" fmla="*/ 431721 w 2524125"/>
                <a:gd name="connsiteY1257" fmla="*/ 1117759 h 2238375"/>
                <a:gd name="connsiteX1258" fmla="*/ 426958 w 2524125"/>
                <a:gd name="connsiteY1258" fmla="*/ 1119664 h 2238375"/>
                <a:gd name="connsiteX1259" fmla="*/ 425053 w 2524125"/>
                <a:gd name="connsiteY1259" fmla="*/ 1122521 h 2238375"/>
                <a:gd name="connsiteX1260" fmla="*/ 426006 w 2524125"/>
                <a:gd name="connsiteY1260" fmla="*/ 1125379 h 2238375"/>
                <a:gd name="connsiteX1261" fmla="*/ 436483 w 2524125"/>
                <a:gd name="connsiteY1261" fmla="*/ 1131094 h 2238375"/>
                <a:gd name="connsiteX1262" fmla="*/ 458391 w 2524125"/>
                <a:gd name="connsiteY1262" fmla="*/ 1142524 h 2238375"/>
                <a:gd name="connsiteX1263" fmla="*/ 463153 w 2524125"/>
                <a:gd name="connsiteY1263" fmla="*/ 1140619 h 2238375"/>
                <a:gd name="connsiteX1264" fmla="*/ 465058 w 2524125"/>
                <a:gd name="connsiteY1264" fmla="*/ 1135856 h 2238375"/>
                <a:gd name="connsiteX1265" fmla="*/ 464106 w 2524125"/>
                <a:gd name="connsiteY1265" fmla="*/ 1129189 h 2238375"/>
                <a:gd name="connsiteX1266" fmla="*/ 470773 w 2524125"/>
                <a:gd name="connsiteY1266" fmla="*/ 1122521 h 2238375"/>
                <a:gd name="connsiteX1267" fmla="*/ 479346 w 2524125"/>
                <a:gd name="connsiteY1267" fmla="*/ 1117759 h 2238375"/>
                <a:gd name="connsiteX1268" fmla="*/ 487918 w 2524125"/>
                <a:gd name="connsiteY1268" fmla="*/ 1102519 h 2238375"/>
                <a:gd name="connsiteX1269" fmla="*/ 486966 w 2524125"/>
                <a:gd name="connsiteY1269" fmla="*/ 1092041 h 2238375"/>
                <a:gd name="connsiteX1270" fmla="*/ 484108 w 2524125"/>
                <a:gd name="connsiteY1270" fmla="*/ 1087279 h 2238375"/>
                <a:gd name="connsiteX1271" fmla="*/ 484108 w 2524125"/>
                <a:gd name="connsiteY1271" fmla="*/ 1080611 h 2238375"/>
                <a:gd name="connsiteX1272" fmla="*/ 492681 w 2524125"/>
                <a:gd name="connsiteY1272" fmla="*/ 1077754 h 2238375"/>
                <a:gd name="connsiteX1273" fmla="*/ 500301 w 2524125"/>
                <a:gd name="connsiteY1273" fmla="*/ 1084421 h 2238375"/>
                <a:gd name="connsiteX1274" fmla="*/ 503158 w 2524125"/>
                <a:gd name="connsiteY1274" fmla="*/ 1083469 h 2238375"/>
                <a:gd name="connsiteX1275" fmla="*/ 502206 w 2524125"/>
                <a:gd name="connsiteY1275" fmla="*/ 1073944 h 2238375"/>
                <a:gd name="connsiteX1276" fmla="*/ 474583 w 2524125"/>
                <a:gd name="connsiteY1276" fmla="*/ 1057751 h 2238375"/>
                <a:gd name="connsiteX1277" fmla="*/ 469821 w 2524125"/>
                <a:gd name="connsiteY1277" fmla="*/ 1051084 h 2238375"/>
                <a:gd name="connsiteX1278" fmla="*/ 467916 w 2524125"/>
                <a:gd name="connsiteY1278" fmla="*/ 1048226 h 2238375"/>
                <a:gd name="connsiteX1279" fmla="*/ 461248 w 2524125"/>
                <a:gd name="connsiteY1279" fmla="*/ 1047274 h 2238375"/>
                <a:gd name="connsiteX1280" fmla="*/ 447913 w 2524125"/>
                <a:gd name="connsiteY1280" fmla="*/ 1039654 h 2238375"/>
                <a:gd name="connsiteX1281" fmla="*/ 441246 w 2524125"/>
                <a:gd name="connsiteY1281" fmla="*/ 1029176 h 2238375"/>
                <a:gd name="connsiteX1282" fmla="*/ 427910 w 2524125"/>
                <a:gd name="connsiteY1282" fmla="*/ 1012984 h 2238375"/>
                <a:gd name="connsiteX1283" fmla="*/ 420291 w 2524125"/>
                <a:gd name="connsiteY1283" fmla="*/ 1008221 h 2238375"/>
                <a:gd name="connsiteX1284" fmla="*/ 416481 w 2524125"/>
                <a:gd name="connsiteY1284" fmla="*/ 998696 h 2238375"/>
                <a:gd name="connsiteX1285" fmla="*/ 417433 w 2524125"/>
                <a:gd name="connsiteY1285" fmla="*/ 990124 h 2238375"/>
                <a:gd name="connsiteX1286" fmla="*/ 420291 w 2524125"/>
                <a:gd name="connsiteY1286" fmla="*/ 986314 h 2238375"/>
                <a:gd name="connsiteX1287" fmla="*/ 428863 w 2524125"/>
                <a:gd name="connsiteY1287" fmla="*/ 982504 h 2238375"/>
                <a:gd name="connsiteX1288" fmla="*/ 431721 w 2524125"/>
                <a:gd name="connsiteY1288" fmla="*/ 983456 h 2238375"/>
                <a:gd name="connsiteX1289" fmla="*/ 433626 w 2524125"/>
                <a:gd name="connsiteY1289" fmla="*/ 992029 h 2238375"/>
                <a:gd name="connsiteX1290" fmla="*/ 438388 w 2524125"/>
                <a:gd name="connsiteY1290" fmla="*/ 995839 h 2238375"/>
                <a:gd name="connsiteX1291" fmla="*/ 447913 w 2524125"/>
                <a:gd name="connsiteY1291" fmla="*/ 997744 h 2238375"/>
                <a:gd name="connsiteX1292" fmla="*/ 453628 w 2524125"/>
                <a:gd name="connsiteY1292" fmla="*/ 1001554 h 2238375"/>
                <a:gd name="connsiteX1293" fmla="*/ 467916 w 2524125"/>
                <a:gd name="connsiteY1293" fmla="*/ 1018699 h 2238375"/>
                <a:gd name="connsiteX1294" fmla="*/ 485060 w 2524125"/>
                <a:gd name="connsiteY1294" fmla="*/ 1027271 h 2238375"/>
                <a:gd name="connsiteX1295" fmla="*/ 493633 w 2524125"/>
                <a:gd name="connsiteY1295" fmla="*/ 1032986 h 2238375"/>
                <a:gd name="connsiteX1296" fmla="*/ 504110 w 2524125"/>
                <a:gd name="connsiteY1296" fmla="*/ 1039654 h 2238375"/>
                <a:gd name="connsiteX1297" fmla="*/ 513635 w 2524125"/>
                <a:gd name="connsiteY1297" fmla="*/ 1050131 h 2238375"/>
                <a:gd name="connsiteX1298" fmla="*/ 515541 w 2524125"/>
                <a:gd name="connsiteY1298" fmla="*/ 1056799 h 2238375"/>
                <a:gd name="connsiteX1299" fmla="*/ 515541 w 2524125"/>
                <a:gd name="connsiteY1299" fmla="*/ 1067276 h 2238375"/>
                <a:gd name="connsiteX1300" fmla="*/ 522208 w 2524125"/>
                <a:gd name="connsiteY1300" fmla="*/ 1082516 h 2238375"/>
                <a:gd name="connsiteX1301" fmla="*/ 523160 w 2524125"/>
                <a:gd name="connsiteY1301" fmla="*/ 1084421 h 2238375"/>
                <a:gd name="connsiteX1302" fmla="*/ 528876 w 2524125"/>
                <a:gd name="connsiteY1302" fmla="*/ 1093946 h 2238375"/>
                <a:gd name="connsiteX1303" fmla="*/ 536496 w 2524125"/>
                <a:gd name="connsiteY1303" fmla="*/ 1101566 h 2238375"/>
                <a:gd name="connsiteX1304" fmla="*/ 543163 w 2524125"/>
                <a:gd name="connsiteY1304" fmla="*/ 1114901 h 2238375"/>
                <a:gd name="connsiteX1305" fmla="*/ 543163 w 2524125"/>
                <a:gd name="connsiteY1305" fmla="*/ 1117759 h 2238375"/>
                <a:gd name="connsiteX1306" fmla="*/ 543163 w 2524125"/>
                <a:gd name="connsiteY1306" fmla="*/ 1121569 h 2238375"/>
                <a:gd name="connsiteX1307" fmla="*/ 553641 w 2524125"/>
                <a:gd name="connsiteY1307" fmla="*/ 1134904 h 2238375"/>
                <a:gd name="connsiteX1308" fmla="*/ 557451 w 2524125"/>
                <a:gd name="connsiteY1308" fmla="*/ 1138714 h 2238375"/>
                <a:gd name="connsiteX1309" fmla="*/ 570786 w 2524125"/>
                <a:gd name="connsiteY1309" fmla="*/ 1141571 h 2238375"/>
                <a:gd name="connsiteX1310" fmla="*/ 573643 w 2524125"/>
                <a:gd name="connsiteY1310" fmla="*/ 1138714 h 2238375"/>
                <a:gd name="connsiteX1311" fmla="*/ 576501 w 2524125"/>
                <a:gd name="connsiteY1311" fmla="*/ 1124426 h 2238375"/>
                <a:gd name="connsiteX1312" fmla="*/ 578406 w 2524125"/>
                <a:gd name="connsiteY1312" fmla="*/ 1123474 h 2238375"/>
                <a:gd name="connsiteX1313" fmla="*/ 589836 w 2524125"/>
                <a:gd name="connsiteY1313" fmla="*/ 1120616 h 2238375"/>
                <a:gd name="connsiteX1314" fmla="*/ 590788 w 2524125"/>
                <a:gd name="connsiteY1314" fmla="*/ 1117759 h 2238375"/>
                <a:gd name="connsiteX1315" fmla="*/ 583168 w 2524125"/>
                <a:gd name="connsiteY1315" fmla="*/ 1106329 h 2238375"/>
                <a:gd name="connsiteX1316" fmla="*/ 577453 w 2524125"/>
                <a:gd name="connsiteY1316" fmla="*/ 1102519 h 2238375"/>
                <a:gd name="connsiteX1317" fmla="*/ 565071 w 2524125"/>
                <a:gd name="connsiteY1317" fmla="*/ 1083469 h 2238375"/>
                <a:gd name="connsiteX1318" fmla="*/ 565071 w 2524125"/>
                <a:gd name="connsiteY1318" fmla="*/ 1079659 h 2238375"/>
                <a:gd name="connsiteX1319" fmla="*/ 565071 w 2524125"/>
                <a:gd name="connsiteY1319" fmla="*/ 1077754 h 2238375"/>
                <a:gd name="connsiteX1320" fmla="*/ 567928 w 2524125"/>
                <a:gd name="connsiteY1320" fmla="*/ 1077754 h 2238375"/>
                <a:gd name="connsiteX1321" fmla="*/ 570786 w 2524125"/>
                <a:gd name="connsiteY1321" fmla="*/ 1080611 h 2238375"/>
                <a:gd name="connsiteX1322" fmla="*/ 583168 w 2524125"/>
                <a:gd name="connsiteY1322" fmla="*/ 1077754 h 2238375"/>
                <a:gd name="connsiteX1323" fmla="*/ 586026 w 2524125"/>
                <a:gd name="connsiteY1323" fmla="*/ 1071086 h 2238375"/>
                <a:gd name="connsiteX1324" fmla="*/ 588883 w 2524125"/>
                <a:gd name="connsiteY1324" fmla="*/ 1070134 h 2238375"/>
                <a:gd name="connsiteX1325" fmla="*/ 595551 w 2524125"/>
                <a:gd name="connsiteY1325" fmla="*/ 1070134 h 2238375"/>
                <a:gd name="connsiteX1326" fmla="*/ 606028 w 2524125"/>
                <a:gd name="connsiteY1326" fmla="*/ 1068229 h 2238375"/>
                <a:gd name="connsiteX1327" fmla="*/ 614601 w 2524125"/>
                <a:gd name="connsiteY1327" fmla="*/ 1077754 h 2238375"/>
                <a:gd name="connsiteX1328" fmla="*/ 612696 w 2524125"/>
                <a:gd name="connsiteY1328" fmla="*/ 1098709 h 2238375"/>
                <a:gd name="connsiteX1329" fmla="*/ 615553 w 2524125"/>
                <a:gd name="connsiteY1329" fmla="*/ 1102519 h 2238375"/>
                <a:gd name="connsiteX1330" fmla="*/ 621268 w 2524125"/>
                <a:gd name="connsiteY1330" fmla="*/ 1102519 h 2238375"/>
                <a:gd name="connsiteX1331" fmla="*/ 623173 w 2524125"/>
                <a:gd name="connsiteY1331" fmla="*/ 1102519 h 2238375"/>
                <a:gd name="connsiteX1332" fmla="*/ 624126 w 2524125"/>
                <a:gd name="connsiteY1332" fmla="*/ 1103471 h 2238375"/>
                <a:gd name="connsiteX1333" fmla="*/ 624126 w 2524125"/>
                <a:gd name="connsiteY1333" fmla="*/ 1106329 h 2238375"/>
                <a:gd name="connsiteX1334" fmla="*/ 614601 w 2524125"/>
                <a:gd name="connsiteY1334" fmla="*/ 1111091 h 2238375"/>
                <a:gd name="connsiteX1335" fmla="*/ 613648 w 2524125"/>
                <a:gd name="connsiteY1335" fmla="*/ 1112044 h 2238375"/>
                <a:gd name="connsiteX1336" fmla="*/ 614601 w 2524125"/>
                <a:gd name="connsiteY1336" fmla="*/ 1114901 h 2238375"/>
                <a:gd name="connsiteX1337" fmla="*/ 621268 w 2524125"/>
                <a:gd name="connsiteY1337" fmla="*/ 1117759 h 2238375"/>
                <a:gd name="connsiteX1338" fmla="*/ 626031 w 2524125"/>
                <a:gd name="connsiteY1338" fmla="*/ 1120616 h 2238375"/>
                <a:gd name="connsiteX1339" fmla="*/ 626031 w 2524125"/>
                <a:gd name="connsiteY1339" fmla="*/ 1126331 h 2238375"/>
                <a:gd name="connsiteX1340" fmla="*/ 633651 w 2524125"/>
                <a:gd name="connsiteY1340" fmla="*/ 1133951 h 2238375"/>
                <a:gd name="connsiteX1341" fmla="*/ 641271 w 2524125"/>
                <a:gd name="connsiteY1341" fmla="*/ 1141571 h 2238375"/>
                <a:gd name="connsiteX1342" fmla="*/ 647938 w 2524125"/>
                <a:gd name="connsiteY1342" fmla="*/ 1143476 h 2238375"/>
                <a:gd name="connsiteX1343" fmla="*/ 660321 w 2524125"/>
                <a:gd name="connsiteY1343" fmla="*/ 1148239 h 2238375"/>
                <a:gd name="connsiteX1344" fmla="*/ 664131 w 2524125"/>
                <a:gd name="connsiteY1344" fmla="*/ 1151096 h 2238375"/>
                <a:gd name="connsiteX1345" fmla="*/ 667941 w 2524125"/>
                <a:gd name="connsiteY1345" fmla="*/ 1152049 h 2238375"/>
                <a:gd name="connsiteX1346" fmla="*/ 684133 w 2524125"/>
                <a:gd name="connsiteY1346" fmla="*/ 1145381 h 2238375"/>
                <a:gd name="connsiteX1347" fmla="*/ 695563 w 2524125"/>
                <a:gd name="connsiteY1347" fmla="*/ 1142524 h 2238375"/>
                <a:gd name="connsiteX1348" fmla="*/ 706041 w 2524125"/>
                <a:gd name="connsiteY1348" fmla="*/ 1148239 h 2238375"/>
                <a:gd name="connsiteX1349" fmla="*/ 722233 w 2524125"/>
                <a:gd name="connsiteY1349" fmla="*/ 1152049 h 2238375"/>
                <a:gd name="connsiteX1350" fmla="*/ 738426 w 2524125"/>
                <a:gd name="connsiteY1350" fmla="*/ 1142524 h 2238375"/>
                <a:gd name="connsiteX1351" fmla="*/ 745093 w 2524125"/>
                <a:gd name="connsiteY1351" fmla="*/ 1140619 h 2238375"/>
                <a:gd name="connsiteX1352" fmla="*/ 758428 w 2524125"/>
                <a:gd name="connsiteY1352" fmla="*/ 1142524 h 2238375"/>
                <a:gd name="connsiteX1353" fmla="*/ 758428 w 2524125"/>
                <a:gd name="connsiteY1353" fmla="*/ 1142524 h 2238375"/>
                <a:gd name="connsiteX1354" fmla="*/ 758428 w 2524125"/>
                <a:gd name="connsiteY1354" fmla="*/ 1141571 h 2238375"/>
                <a:gd name="connsiteX1355" fmla="*/ 758428 w 2524125"/>
                <a:gd name="connsiteY1355" fmla="*/ 1142524 h 2238375"/>
                <a:gd name="connsiteX1356" fmla="*/ 758428 w 2524125"/>
                <a:gd name="connsiteY1356" fmla="*/ 1142524 h 2238375"/>
                <a:gd name="connsiteX1357" fmla="*/ 758428 w 2524125"/>
                <a:gd name="connsiteY1357" fmla="*/ 1161574 h 2238375"/>
                <a:gd name="connsiteX1358" fmla="*/ 757476 w 2524125"/>
                <a:gd name="connsiteY1358" fmla="*/ 1178719 h 2238375"/>
                <a:gd name="connsiteX1359" fmla="*/ 752713 w 2524125"/>
                <a:gd name="connsiteY1359" fmla="*/ 1192054 h 2238375"/>
                <a:gd name="connsiteX1360" fmla="*/ 746046 w 2524125"/>
                <a:gd name="connsiteY1360" fmla="*/ 1210151 h 2238375"/>
                <a:gd name="connsiteX1361" fmla="*/ 738426 w 2524125"/>
                <a:gd name="connsiteY1361" fmla="*/ 1225391 h 2238375"/>
                <a:gd name="connsiteX1362" fmla="*/ 732711 w 2524125"/>
                <a:gd name="connsiteY1362" fmla="*/ 1229201 h 2238375"/>
                <a:gd name="connsiteX1363" fmla="*/ 706041 w 2524125"/>
                <a:gd name="connsiteY1363" fmla="*/ 1227296 h 2238375"/>
                <a:gd name="connsiteX1364" fmla="*/ 695563 w 2524125"/>
                <a:gd name="connsiteY1364" fmla="*/ 1225391 h 2238375"/>
                <a:gd name="connsiteX1365" fmla="*/ 673656 w 2524125"/>
                <a:gd name="connsiteY1365" fmla="*/ 1231106 h 2238375"/>
                <a:gd name="connsiteX1366" fmla="*/ 663178 w 2524125"/>
                <a:gd name="connsiteY1366" fmla="*/ 1232059 h 2238375"/>
                <a:gd name="connsiteX1367" fmla="*/ 625078 w 2524125"/>
                <a:gd name="connsiteY1367" fmla="*/ 1224439 h 2238375"/>
                <a:gd name="connsiteX1368" fmla="*/ 611743 w 2524125"/>
                <a:gd name="connsiteY1368" fmla="*/ 1220629 h 2238375"/>
                <a:gd name="connsiteX1369" fmla="*/ 593646 w 2524125"/>
                <a:gd name="connsiteY1369" fmla="*/ 1214914 h 2238375"/>
                <a:gd name="connsiteX1370" fmla="*/ 579358 w 2524125"/>
                <a:gd name="connsiteY1370" fmla="*/ 1208246 h 2238375"/>
                <a:gd name="connsiteX1371" fmla="*/ 573643 w 2524125"/>
                <a:gd name="connsiteY1371" fmla="*/ 1205389 h 2238375"/>
                <a:gd name="connsiteX1372" fmla="*/ 544116 w 2524125"/>
                <a:gd name="connsiteY1372" fmla="*/ 1208246 h 2238375"/>
                <a:gd name="connsiteX1373" fmla="*/ 534591 w 2524125"/>
                <a:gd name="connsiteY1373" fmla="*/ 1227296 h 2238375"/>
                <a:gd name="connsiteX1374" fmla="*/ 536496 w 2524125"/>
                <a:gd name="connsiteY1374" fmla="*/ 1233964 h 2238375"/>
                <a:gd name="connsiteX1375" fmla="*/ 534591 w 2524125"/>
                <a:gd name="connsiteY1375" fmla="*/ 1240631 h 2238375"/>
                <a:gd name="connsiteX1376" fmla="*/ 530781 w 2524125"/>
                <a:gd name="connsiteY1376" fmla="*/ 1244441 h 2238375"/>
                <a:gd name="connsiteX1377" fmla="*/ 519351 w 2524125"/>
                <a:gd name="connsiteY1377" fmla="*/ 1246346 h 2238375"/>
                <a:gd name="connsiteX1378" fmla="*/ 513635 w 2524125"/>
                <a:gd name="connsiteY1378" fmla="*/ 1242536 h 2238375"/>
                <a:gd name="connsiteX1379" fmla="*/ 505063 w 2524125"/>
                <a:gd name="connsiteY1379" fmla="*/ 1236821 h 2238375"/>
                <a:gd name="connsiteX1380" fmla="*/ 481251 w 2524125"/>
                <a:gd name="connsiteY1380" fmla="*/ 1230154 h 2238375"/>
                <a:gd name="connsiteX1381" fmla="*/ 472678 w 2524125"/>
                <a:gd name="connsiteY1381" fmla="*/ 1224439 h 2238375"/>
                <a:gd name="connsiteX1382" fmla="*/ 469821 w 2524125"/>
                <a:gd name="connsiteY1382" fmla="*/ 1217771 h 2238375"/>
                <a:gd name="connsiteX1383" fmla="*/ 462201 w 2524125"/>
                <a:gd name="connsiteY1383" fmla="*/ 1210151 h 2238375"/>
                <a:gd name="connsiteX1384" fmla="*/ 430768 w 2524125"/>
                <a:gd name="connsiteY1384" fmla="*/ 1204436 h 2238375"/>
                <a:gd name="connsiteX1385" fmla="*/ 413623 w 2524125"/>
                <a:gd name="connsiteY1385" fmla="*/ 1200626 h 2238375"/>
                <a:gd name="connsiteX1386" fmla="*/ 411718 w 2524125"/>
                <a:gd name="connsiteY1386" fmla="*/ 1199674 h 2238375"/>
                <a:gd name="connsiteX1387" fmla="*/ 396478 w 2524125"/>
                <a:gd name="connsiteY1387" fmla="*/ 1191101 h 2238375"/>
                <a:gd name="connsiteX1388" fmla="*/ 394573 w 2524125"/>
                <a:gd name="connsiteY1388" fmla="*/ 1183481 h 2238375"/>
                <a:gd name="connsiteX1389" fmla="*/ 402193 w 2524125"/>
                <a:gd name="connsiteY1389" fmla="*/ 1175861 h 2238375"/>
                <a:gd name="connsiteX1390" fmla="*/ 404098 w 2524125"/>
                <a:gd name="connsiteY1390" fmla="*/ 1162526 h 2238375"/>
                <a:gd name="connsiteX1391" fmla="*/ 399336 w 2524125"/>
                <a:gd name="connsiteY1391" fmla="*/ 1154906 h 2238375"/>
                <a:gd name="connsiteX1392" fmla="*/ 399336 w 2524125"/>
                <a:gd name="connsiteY1392" fmla="*/ 1151096 h 2238375"/>
                <a:gd name="connsiteX1393" fmla="*/ 403146 w 2524125"/>
                <a:gd name="connsiteY1393" fmla="*/ 1141571 h 2238375"/>
                <a:gd name="connsiteX1394" fmla="*/ 400288 w 2524125"/>
                <a:gd name="connsiteY1394" fmla="*/ 1138714 h 2238375"/>
                <a:gd name="connsiteX1395" fmla="*/ 392668 w 2524125"/>
                <a:gd name="connsiteY1395" fmla="*/ 1136809 h 2238375"/>
                <a:gd name="connsiteX1396" fmla="*/ 379333 w 2524125"/>
                <a:gd name="connsiteY1396" fmla="*/ 1133951 h 2238375"/>
                <a:gd name="connsiteX1397" fmla="*/ 365998 w 2524125"/>
                <a:gd name="connsiteY1397" fmla="*/ 1138714 h 2238375"/>
                <a:gd name="connsiteX1398" fmla="*/ 357426 w 2524125"/>
                <a:gd name="connsiteY1398" fmla="*/ 1139666 h 2238375"/>
                <a:gd name="connsiteX1399" fmla="*/ 344091 w 2524125"/>
                <a:gd name="connsiteY1399" fmla="*/ 1138714 h 2238375"/>
                <a:gd name="connsiteX1400" fmla="*/ 330756 w 2524125"/>
                <a:gd name="connsiteY1400" fmla="*/ 1140619 h 2238375"/>
                <a:gd name="connsiteX1401" fmla="*/ 320278 w 2524125"/>
                <a:gd name="connsiteY1401" fmla="*/ 1140619 h 2238375"/>
                <a:gd name="connsiteX1402" fmla="*/ 293608 w 2524125"/>
                <a:gd name="connsiteY1402" fmla="*/ 1142524 h 2238375"/>
                <a:gd name="connsiteX1403" fmla="*/ 279321 w 2524125"/>
                <a:gd name="connsiteY1403" fmla="*/ 1144429 h 2238375"/>
                <a:gd name="connsiteX1404" fmla="*/ 267891 w 2524125"/>
                <a:gd name="connsiteY1404" fmla="*/ 1147286 h 2238375"/>
                <a:gd name="connsiteX1405" fmla="*/ 248841 w 2524125"/>
                <a:gd name="connsiteY1405" fmla="*/ 1156811 h 2238375"/>
                <a:gd name="connsiteX1406" fmla="*/ 235506 w 2524125"/>
                <a:gd name="connsiteY1406" fmla="*/ 1164431 h 2238375"/>
                <a:gd name="connsiteX1407" fmla="*/ 219313 w 2524125"/>
                <a:gd name="connsiteY1407" fmla="*/ 1167289 h 2238375"/>
                <a:gd name="connsiteX1408" fmla="*/ 205978 w 2524125"/>
                <a:gd name="connsiteY1408" fmla="*/ 1165384 h 2238375"/>
                <a:gd name="connsiteX1409" fmla="*/ 191691 w 2524125"/>
                <a:gd name="connsiteY1409" fmla="*/ 1165384 h 2238375"/>
                <a:gd name="connsiteX1410" fmla="*/ 185023 w 2524125"/>
                <a:gd name="connsiteY1410" fmla="*/ 1162526 h 2238375"/>
                <a:gd name="connsiteX1411" fmla="*/ 182166 w 2524125"/>
                <a:gd name="connsiteY1411" fmla="*/ 1159669 h 2238375"/>
                <a:gd name="connsiteX1412" fmla="*/ 170736 w 2524125"/>
                <a:gd name="connsiteY1412" fmla="*/ 1162526 h 2238375"/>
                <a:gd name="connsiteX1413" fmla="*/ 167878 w 2524125"/>
                <a:gd name="connsiteY1413" fmla="*/ 1173004 h 2238375"/>
                <a:gd name="connsiteX1414" fmla="*/ 153591 w 2524125"/>
                <a:gd name="connsiteY1414" fmla="*/ 1190149 h 2238375"/>
                <a:gd name="connsiteX1415" fmla="*/ 135493 w 2524125"/>
                <a:gd name="connsiteY1415" fmla="*/ 1201579 h 2238375"/>
                <a:gd name="connsiteX1416" fmla="*/ 125016 w 2524125"/>
                <a:gd name="connsiteY1416" fmla="*/ 1216819 h 2238375"/>
                <a:gd name="connsiteX1417" fmla="*/ 121206 w 2524125"/>
                <a:gd name="connsiteY1417" fmla="*/ 1224439 h 2238375"/>
                <a:gd name="connsiteX1418" fmla="*/ 117396 w 2524125"/>
                <a:gd name="connsiteY1418" fmla="*/ 1237774 h 2238375"/>
                <a:gd name="connsiteX1419" fmla="*/ 118348 w 2524125"/>
                <a:gd name="connsiteY1419" fmla="*/ 1248251 h 2238375"/>
                <a:gd name="connsiteX1420" fmla="*/ 115491 w 2524125"/>
                <a:gd name="connsiteY1420" fmla="*/ 1256824 h 2238375"/>
                <a:gd name="connsiteX1421" fmla="*/ 108823 w 2524125"/>
                <a:gd name="connsiteY1421" fmla="*/ 1267301 h 2238375"/>
                <a:gd name="connsiteX1422" fmla="*/ 104061 w 2524125"/>
                <a:gd name="connsiteY1422" fmla="*/ 1272064 h 2238375"/>
                <a:gd name="connsiteX1423" fmla="*/ 95488 w 2524125"/>
                <a:gd name="connsiteY1423" fmla="*/ 1277779 h 2238375"/>
                <a:gd name="connsiteX1424" fmla="*/ 83106 w 2524125"/>
                <a:gd name="connsiteY1424" fmla="*/ 1283494 h 2238375"/>
                <a:gd name="connsiteX1425" fmla="*/ 73581 w 2524125"/>
                <a:gd name="connsiteY1425" fmla="*/ 1290161 h 2238375"/>
                <a:gd name="connsiteX1426" fmla="*/ 69771 w 2524125"/>
                <a:gd name="connsiteY1426" fmla="*/ 1295876 h 2238375"/>
                <a:gd name="connsiteX1427" fmla="*/ 60246 w 2524125"/>
                <a:gd name="connsiteY1427" fmla="*/ 1306354 h 2238375"/>
                <a:gd name="connsiteX1428" fmla="*/ 50721 w 2524125"/>
                <a:gd name="connsiteY1428" fmla="*/ 1318736 h 2238375"/>
                <a:gd name="connsiteX1429" fmla="*/ 35481 w 2524125"/>
                <a:gd name="connsiteY1429" fmla="*/ 1342549 h 2238375"/>
                <a:gd name="connsiteX1430" fmla="*/ 31671 w 2524125"/>
                <a:gd name="connsiteY1430" fmla="*/ 1348264 h 2238375"/>
                <a:gd name="connsiteX1431" fmla="*/ 17383 w 2524125"/>
                <a:gd name="connsiteY1431" fmla="*/ 1374934 h 2238375"/>
                <a:gd name="connsiteX1432" fmla="*/ 13573 w 2524125"/>
                <a:gd name="connsiteY1432" fmla="*/ 1386364 h 2238375"/>
                <a:gd name="connsiteX1433" fmla="*/ 18336 w 2524125"/>
                <a:gd name="connsiteY1433" fmla="*/ 1398746 h 2238375"/>
                <a:gd name="connsiteX1434" fmla="*/ 22146 w 2524125"/>
                <a:gd name="connsiteY1434" fmla="*/ 1409224 h 2238375"/>
                <a:gd name="connsiteX1435" fmla="*/ 22146 w 2524125"/>
                <a:gd name="connsiteY1435" fmla="*/ 1421606 h 2238375"/>
                <a:gd name="connsiteX1436" fmla="*/ 21193 w 2524125"/>
                <a:gd name="connsiteY1436" fmla="*/ 1453039 h 2238375"/>
                <a:gd name="connsiteX1437" fmla="*/ 20241 w 2524125"/>
                <a:gd name="connsiteY1437" fmla="*/ 1456849 h 2238375"/>
                <a:gd name="connsiteX1438" fmla="*/ 7858 w 2524125"/>
                <a:gd name="connsiteY1438" fmla="*/ 1485424 h 2238375"/>
                <a:gd name="connsiteX1439" fmla="*/ 7858 w 2524125"/>
                <a:gd name="connsiteY1439" fmla="*/ 1488281 h 2238375"/>
                <a:gd name="connsiteX1440" fmla="*/ 13573 w 2524125"/>
                <a:gd name="connsiteY1440" fmla="*/ 1496854 h 2238375"/>
                <a:gd name="connsiteX1441" fmla="*/ 15478 w 2524125"/>
                <a:gd name="connsiteY1441" fmla="*/ 1506379 h 2238375"/>
                <a:gd name="connsiteX1442" fmla="*/ 17383 w 2524125"/>
                <a:gd name="connsiteY1442" fmla="*/ 1521619 h 2238375"/>
                <a:gd name="connsiteX1443" fmla="*/ 25956 w 2524125"/>
                <a:gd name="connsiteY1443" fmla="*/ 1530191 h 2238375"/>
                <a:gd name="connsiteX1444" fmla="*/ 35481 w 2524125"/>
                <a:gd name="connsiteY1444" fmla="*/ 1534001 h 2238375"/>
                <a:gd name="connsiteX1445" fmla="*/ 35481 w 2524125"/>
                <a:gd name="connsiteY1445" fmla="*/ 1534001 h 2238375"/>
                <a:gd name="connsiteX1446" fmla="*/ 36433 w 2524125"/>
                <a:gd name="connsiteY1446" fmla="*/ 1533049 h 2238375"/>
                <a:gd name="connsiteX1447" fmla="*/ 36433 w 2524125"/>
                <a:gd name="connsiteY1447" fmla="*/ 1534001 h 2238375"/>
                <a:gd name="connsiteX1448" fmla="*/ 36433 w 2524125"/>
                <a:gd name="connsiteY1448" fmla="*/ 1534001 h 2238375"/>
                <a:gd name="connsiteX1449" fmla="*/ 41196 w 2524125"/>
                <a:gd name="connsiteY1449" fmla="*/ 1542574 h 2238375"/>
                <a:gd name="connsiteX1450" fmla="*/ 47863 w 2524125"/>
                <a:gd name="connsiteY1450" fmla="*/ 1550194 h 2238375"/>
                <a:gd name="connsiteX1451" fmla="*/ 52626 w 2524125"/>
                <a:gd name="connsiteY1451" fmla="*/ 1554956 h 2238375"/>
                <a:gd name="connsiteX1452" fmla="*/ 65008 w 2524125"/>
                <a:gd name="connsiteY1452" fmla="*/ 1564481 h 2238375"/>
                <a:gd name="connsiteX1453" fmla="*/ 67866 w 2524125"/>
                <a:gd name="connsiteY1453" fmla="*/ 1570196 h 2238375"/>
                <a:gd name="connsiteX1454" fmla="*/ 75486 w 2524125"/>
                <a:gd name="connsiteY1454" fmla="*/ 1590199 h 2238375"/>
                <a:gd name="connsiteX1455" fmla="*/ 90726 w 2524125"/>
                <a:gd name="connsiteY1455" fmla="*/ 1604486 h 2238375"/>
                <a:gd name="connsiteX1456" fmla="*/ 104061 w 2524125"/>
                <a:gd name="connsiteY1456" fmla="*/ 1613059 h 2238375"/>
                <a:gd name="connsiteX1457" fmla="*/ 133588 w 2524125"/>
                <a:gd name="connsiteY1457" fmla="*/ 1634966 h 2238375"/>
                <a:gd name="connsiteX1458" fmla="*/ 149781 w 2524125"/>
                <a:gd name="connsiteY1458" fmla="*/ 1641634 h 2238375"/>
                <a:gd name="connsiteX1459" fmla="*/ 154543 w 2524125"/>
                <a:gd name="connsiteY1459" fmla="*/ 1641634 h 2238375"/>
                <a:gd name="connsiteX1460" fmla="*/ 165973 w 2524125"/>
                <a:gd name="connsiteY1460" fmla="*/ 1636871 h 2238375"/>
                <a:gd name="connsiteX1461" fmla="*/ 186928 w 2524125"/>
                <a:gd name="connsiteY1461" fmla="*/ 1632109 h 2238375"/>
                <a:gd name="connsiteX1462" fmla="*/ 201216 w 2524125"/>
                <a:gd name="connsiteY1462" fmla="*/ 1631156 h 2238375"/>
                <a:gd name="connsiteX1463" fmla="*/ 222171 w 2524125"/>
                <a:gd name="connsiteY1463" fmla="*/ 1634014 h 2238375"/>
                <a:gd name="connsiteX1464" fmla="*/ 226933 w 2524125"/>
                <a:gd name="connsiteY1464" fmla="*/ 1635919 h 2238375"/>
                <a:gd name="connsiteX1465" fmla="*/ 237411 w 2524125"/>
                <a:gd name="connsiteY1465" fmla="*/ 1635919 h 2238375"/>
                <a:gd name="connsiteX1466" fmla="*/ 248841 w 2524125"/>
                <a:gd name="connsiteY1466" fmla="*/ 1632109 h 2238375"/>
                <a:gd name="connsiteX1467" fmla="*/ 258366 w 2524125"/>
                <a:gd name="connsiteY1467" fmla="*/ 1627346 h 2238375"/>
                <a:gd name="connsiteX1468" fmla="*/ 272653 w 2524125"/>
                <a:gd name="connsiteY1468" fmla="*/ 1620679 h 2238375"/>
                <a:gd name="connsiteX1469" fmla="*/ 287893 w 2524125"/>
                <a:gd name="connsiteY1469" fmla="*/ 1615916 h 2238375"/>
                <a:gd name="connsiteX1470" fmla="*/ 310753 w 2524125"/>
                <a:gd name="connsiteY1470" fmla="*/ 1613059 h 2238375"/>
                <a:gd name="connsiteX1471" fmla="*/ 315516 w 2524125"/>
                <a:gd name="connsiteY1471" fmla="*/ 1614011 h 2238375"/>
                <a:gd name="connsiteX1472" fmla="*/ 330756 w 2524125"/>
                <a:gd name="connsiteY1472" fmla="*/ 1628299 h 2238375"/>
                <a:gd name="connsiteX1473" fmla="*/ 334566 w 2524125"/>
                <a:gd name="connsiteY1473" fmla="*/ 1637824 h 2238375"/>
                <a:gd name="connsiteX1474" fmla="*/ 348853 w 2524125"/>
                <a:gd name="connsiteY1474" fmla="*/ 1646396 h 2238375"/>
                <a:gd name="connsiteX1475" fmla="*/ 354568 w 2524125"/>
                <a:gd name="connsiteY1475" fmla="*/ 1646396 h 2238375"/>
                <a:gd name="connsiteX1476" fmla="*/ 377428 w 2524125"/>
                <a:gd name="connsiteY1476" fmla="*/ 1641634 h 2238375"/>
                <a:gd name="connsiteX1477" fmla="*/ 387906 w 2524125"/>
                <a:gd name="connsiteY1477" fmla="*/ 1644491 h 2238375"/>
                <a:gd name="connsiteX1478" fmla="*/ 392668 w 2524125"/>
                <a:gd name="connsiteY1478" fmla="*/ 1649254 h 2238375"/>
                <a:gd name="connsiteX1479" fmla="*/ 400288 w 2524125"/>
                <a:gd name="connsiteY1479" fmla="*/ 1666399 h 2238375"/>
                <a:gd name="connsiteX1480" fmla="*/ 398383 w 2524125"/>
                <a:gd name="connsiteY1480" fmla="*/ 1678781 h 2238375"/>
                <a:gd name="connsiteX1481" fmla="*/ 393621 w 2524125"/>
                <a:gd name="connsiteY1481" fmla="*/ 1688306 h 2238375"/>
                <a:gd name="connsiteX1482" fmla="*/ 393621 w 2524125"/>
                <a:gd name="connsiteY1482" fmla="*/ 1700689 h 2238375"/>
                <a:gd name="connsiteX1483" fmla="*/ 386953 w 2524125"/>
                <a:gd name="connsiteY1483" fmla="*/ 1718786 h 2238375"/>
                <a:gd name="connsiteX1484" fmla="*/ 386001 w 2524125"/>
                <a:gd name="connsiteY1484" fmla="*/ 1721644 h 2238375"/>
                <a:gd name="connsiteX1485" fmla="*/ 386001 w 2524125"/>
                <a:gd name="connsiteY1485" fmla="*/ 1723549 h 2238375"/>
                <a:gd name="connsiteX1486" fmla="*/ 411718 w 2524125"/>
                <a:gd name="connsiteY1486" fmla="*/ 1760696 h 2238375"/>
                <a:gd name="connsiteX1487" fmla="*/ 419338 w 2524125"/>
                <a:gd name="connsiteY1487" fmla="*/ 1767364 h 2238375"/>
                <a:gd name="connsiteX1488" fmla="*/ 429816 w 2524125"/>
                <a:gd name="connsiteY1488" fmla="*/ 1781651 h 2238375"/>
                <a:gd name="connsiteX1489" fmla="*/ 432673 w 2524125"/>
                <a:gd name="connsiteY1489" fmla="*/ 1790224 h 2238375"/>
                <a:gd name="connsiteX1490" fmla="*/ 441246 w 2524125"/>
                <a:gd name="connsiteY1490" fmla="*/ 1809274 h 2238375"/>
                <a:gd name="connsiteX1491" fmla="*/ 447913 w 2524125"/>
                <a:gd name="connsiteY1491" fmla="*/ 1833086 h 2238375"/>
                <a:gd name="connsiteX1492" fmla="*/ 446960 w 2524125"/>
                <a:gd name="connsiteY1492" fmla="*/ 1837849 h 2238375"/>
                <a:gd name="connsiteX1493" fmla="*/ 446960 w 2524125"/>
                <a:gd name="connsiteY1493" fmla="*/ 1844516 h 2238375"/>
                <a:gd name="connsiteX1494" fmla="*/ 451723 w 2524125"/>
                <a:gd name="connsiteY1494" fmla="*/ 1859756 h 2238375"/>
                <a:gd name="connsiteX1495" fmla="*/ 454581 w 2524125"/>
                <a:gd name="connsiteY1495" fmla="*/ 1866424 h 2238375"/>
                <a:gd name="connsiteX1496" fmla="*/ 448866 w 2524125"/>
                <a:gd name="connsiteY1496" fmla="*/ 1892141 h 2238375"/>
                <a:gd name="connsiteX1497" fmla="*/ 439341 w 2524125"/>
                <a:gd name="connsiteY1497" fmla="*/ 1902619 h 2238375"/>
                <a:gd name="connsiteX1498" fmla="*/ 433626 w 2524125"/>
                <a:gd name="connsiteY1498" fmla="*/ 1915001 h 2238375"/>
                <a:gd name="connsiteX1499" fmla="*/ 426958 w 2524125"/>
                <a:gd name="connsiteY1499" fmla="*/ 1936909 h 2238375"/>
                <a:gd name="connsiteX1500" fmla="*/ 424101 w 2524125"/>
                <a:gd name="connsiteY1500" fmla="*/ 1949291 h 2238375"/>
                <a:gd name="connsiteX1501" fmla="*/ 424101 w 2524125"/>
                <a:gd name="connsiteY1501" fmla="*/ 1970246 h 2238375"/>
                <a:gd name="connsiteX1502" fmla="*/ 427910 w 2524125"/>
                <a:gd name="connsiteY1502" fmla="*/ 1979771 h 2238375"/>
                <a:gd name="connsiteX1503" fmla="*/ 442198 w 2524125"/>
                <a:gd name="connsiteY1503" fmla="*/ 2003584 h 2238375"/>
                <a:gd name="connsiteX1504" fmla="*/ 454581 w 2524125"/>
                <a:gd name="connsiteY1504" fmla="*/ 2031206 h 2238375"/>
                <a:gd name="connsiteX1505" fmla="*/ 460296 w 2524125"/>
                <a:gd name="connsiteY1505" fmla="*/ 2051209 h 2238375"/>
                <a:gd name="connsiteX1506" fmla="*/ 464106 w 2524125"/>
                <a:gd name="connsiteY1506" fmla="*/ 2074069 h 2238375"/>
                <a:gd name="connsiteX1507" fmla="*/ 466010 w 2524125"/>
                <a:gd name="connsiteY1507" fmla="*/ 2082641 h 2238375"/>
                <a:gd name="connsiteX1508" fmla="*/ 469821 w 2524125"/>
                <a:gd name="connsiteY1508" fmla="*/ 2107406 h 2238375"/>
                <a:gd name="connsiteX1509" fmla="*/ 481251 w 2524125"/>
                <a:gd name="connsiteY1509" fmla="*/ 2131219 h 2238375"/>
                <a:gd name="connsiteX1510" fmla="*/ 489823 w 2524125"/>
                <a:gd name="connsiteY1510" fmla="*/ 2142649 h 2238375"/>
                <a:gd name="connsiteX1511" fmla="*/ 495538 w 2524125"/>
                <a:gd name="connsiteY1511" fmla="*/ 2155031 h 2238375"/>
                <a:gd name="connsiteX1512" fmla="*/ 505063 w 2524125"/>
                <a:gd name="connsiteY1512" fmla="*/ 2181701 h 2238375"/>
                <a:gd name="connsiteX1513" fmla="*/ 507921 w 2524125"/>
                <a:gd name="connsiteY1513" fmla="*/ 2188369 h 2238375"/>
                <a:gd name="connsiteX1514" fmla="*/ 506016 w 2524125"/>
                <a:gd name="connsiteY1514" fmla="*/ 2203609 h 2238375"/>
                <a:gd name="connsiteX1515" fmla="*/ 506016 w 2524125"/>
                <a:gd name="connsiteY1515" fmla="*/ 2210276 h 2238375"/>
                <a:gd name="connsiteX1516" fmla="*/ 509826 w 2524125"/>
                <a:gd name="connsiteY1516" fmla="*/ 2225516 h 2238375"/>
                <a:gd name="connsiteX1517" fmla="*/ 511731 w 2524125"/>
                <a:gd name="connsiteY1517" fmla="*/ 2228374 h 2238375"/>
                <a:gd name="connsiteX1518" fmla="*/ 530781 w 2524125"/>
                <a:gd name="connsiteY1518" fmla="*/ 2237899 h 2238375"/>
                <a:gd name="connsiteX1519" fmla="*/ 535543 w 2524125"/>
                <a:gd name="connsiteY1519" fmla="*/ 2237899 h 2238375"/>
                <a:gd name="connsiteX1520" fmla="*/ 553641 w 2524125"/>
                <a:gd name="connsiteY1520" fmla="*/ 2233136 h 2238375"/>
                <a:gd name="connsiteX1521" fmla="*/ 562213 w 2524125"/>
                <a:gd name="connsiteY1521" fmla="*/ 2231231 h 2238375"/>
                <a:gd name="connsiteX1522" fmla="*/ 577453 w 2524125"/>
                <a:gd name="connsiteY1522" fmla="*/ 2228374 h 2238375"/>
                <a:gd name="connsiteX1523" fmla="*/ 594598 w 2524125"/>
                <a:gd name="connsiteY1523" fmla="*/ 2229326 h 2238375"/>
                <a:gd name="connsiteX1524" fmla="*/ 599361 w 2524125"/>
                <a:gd name="connsiteY1524" fmla="*/ 2229326 h 2238375"/>
                <a:gd name="connsiteX1525" fmla="*/ 615553 w 2524125"/>
                <a:gd name="connsiteY1525" fmla="*/ 2223611 h 2238375"/>
                <a:gd name="connsiteX1526" fmla="*/ 620316 w 2524125"/>
                <a:gd name="connsiteY1526" fmla="*/ 2221706 h 2238375"/>
                <a:gd name="connsiteX1527" fmla="*/ 643176 w 2524125"/>
                <a:gd name="connsiteY1527" fmla="*/ 2213134 h 2238375"/>
                <a:gd name="connsiteX1528" fmla="*/ 669846 w 2524125"/>
                <a:gd name="connsiteY1528" fmla="*/ 2190274 h 2238375"/>
                <a:gd name="connsiteX1529" fmla="*/ 685086 w 2524125"/>
                <a:gd name="connsiteY1529" fmla="*/ 2173129 h 2238375"/>
                <a:gd name="connsiteX1530" fmla="*/ 698421 w 2524125"/>
                <a:gd name="connsiteY1530" fmla="*/ 2154079 h 2238375"/>
                <a:gd name="connsiteX1531" fmla="*/ 706993 w 2524125"/>
                <a:gd name="connsiteY1531" fmla="*/ 2144554 h 2238375"/>
                <a:gd name="connsiteX1532" fmla="*/ 721281 w 2524125"/>
                <a:gd name="connsiteY1532" fmla="*/ 2124551 h 2238375"/>
                <a:gd name="connsiteX1533" fmla="*/ 726043 w 2524125"/>
                <a:gd name="connsiteY1533" fmla="*/ 2107406 h 2238375"/>
                <a:gd name="connsiteX1534" fmla="*/ 725091 w 2524125"/>
                <a:gd name="connsiteY1534" fmla="*/ 2098834 h 2238375"/>
                <a:gd name="connsiteX1535" fmla="*/ 727948 w 2524125"/>
                <a:gd name="connsiteY1535" fmla="*/ 2089309 h 2238375"/>
                <a:gd name="connsiteX1536" fmla="*/ 741283 w 2524125"/>
                <a:gd name="connsiteY1536" fmla="*/ 2081689 h 2238375"/>
                <a:gd name="connsiteX1537" fmla="*/ 757476 w 2524125"/>
                <a:gd name="connsiteY1537" fmla="*/ 2075021 h 2238375"/>
                <a:gd name="connsiteX1538" fmla="*/ 765096 w 2524125"/>
                <a:gd name="connsiteY1538" fmla="*/ 2063591 h 2238375"/>
                <a:gd name="connsiteX1539" fmla="*/ 767953 w 2524125"/>
                <a:gd name="connsiteY1539" fmla="*/ 2046446 h 2238375"/>
                <a:gd name="connsiteX1540" fmla="*/ 767001 w 2524125"/>
                <a:gd name="connsiteY1540" fmla="*/ 2037874 h 2238375"/>
                <a:gd name="connsiteX1541" fmla="*/ 759381 w 2524125"/>
                <a:gd name="connsiteY1541" fmla="*/ 2010251 h 2238375"/>
                <a:gd name="connsiteX1542" fmla="*/ 761286 w 2524125"/>
                <a:gd name="connsiteY1542" fmla="*/ 2001679 h 2238375"/>
                <a:gd name="connsiteX1543" fmla="*/ 799386 w 2524125"/>
                <a:gd name="connsiteY1543" fmla="*/ 1970246 h 2238375"/>
                <a:gd name="connsiteX1544" fmla="*/ 811768 w 2524125"/>
                <a:gd name="connsiteY1544" fmla="*/ 1963579 h 2238375"/>
                <a:gd name="connsiteX1545" fmla="*/ 826056 w 2524125"/>
                <a:gd name="connsiteY1545" fmla="*/ 1955959 h 2238375"/>
                <a:gd name="connsiteX1546" fmla="*/ 847011 w 2524125"/>
                <a:gd name="connsiteY1546" fmla="*/ 1931194 h 2238375"/>
                <a:gd name="connsiteX1547" fmla="*/ 848916 w 2524125"/>
                <a:gd name="connsiteY1547" fmla="*/ 1915954 h 2238375"/>
                <a:gd name="connsiteX1548" fmla="*/ 848916 w 2524125"/>
                <a:gd name="connsiteY1548" fmla="*/ 1899761 h 2238375"/>
                <a:gd name="connsiteX1549" fmla="*/ 848916 w 2524125"/>
                <a:gd name="connsiteY1549" fmla="*/ 1887379 h 2238375"/>
                <a:gd name="connsiteX1550" fmla="*/ 849868 w 2524125"/>
                <a:gd name="connsiteY1550" fmla="*/ 1866424 h 2238375"/>
                <a:gd name="connsiteX1551" fmla="*/ 846058 w 2524125"/>
                <a:gd name="connsiteY1551" fmla="*/ 1856899 h 2238375"/>
                <a:gd name="connsiteX1552" fmla="*/ 835581 w 2524125"/>
                <a:gd name="connsiteY1552" fmla="*/ 1840706 h 2238375"/>
                <a:gd name="connsiteX1553" fmla="*/ 832723 w 2524125"/>
                <a:gd name="connsiteY1553" fmla="*/ 1815941 h 2238375"/>
                <a:gd name="connsiteX1554" fmla="*/ 833676 w 2524125"/>
                <a:gd name="connsiteY1554" fmla="*/ 1811179 h 2238375"/>
                <a:gd name="connsiteX1555" fmla="*/ 831771 w 2524125"/>
                <a:gd name="connsiteY1555" fmla="*/ 1801654 h 2238375"/>
                <a:gd name="connsiteX1556" fmla="*/ 827961 w 2524125"/>
                <a:gd name="connsiteY1556" fmla="*/ 1784509 h 2238375"/>
                <a:gd name="connsiteX1557" fmla="*/ 836533 w 2524125"/>
                <a:gd name="connsiteY1557" fmla="*/ 1769269 h 2238375"/>
                <a:gd name="connsiteX1558" fmla="*/ 846058 w 2524125"/>
                <a:gd name="connsiteY1558" fmla="*/ 1750219 h 2238375"/>
                <a:gd name="connsiteX1559" fmla="*/ 852726 w 2524125"/>
                <a:gd name="connsiteY1559" fmla="*/ 1742599 h 2238375"/>
                <a:gd name="connsiteX1560" fmla="*/ 867013 w 2524125"/>
                <a:gd name="connsiteY1560" fmla="*/ 1729264 h 2238375"/>
                <a:gd name="connsiteX1561" fmla="*/ 902256 w 2524125"/>
                <a:gd name="connsiteY1561" fmla="*/ 1692116 h 2238375"/>
                <a:gd name="connsiteX1562" fmla="*/ 926068 w 2524125"/>
                <a:gd name="connsiteY1562" fmla="*/ 1674019 h 2238375"/>
                <a:gd name="connsiteX1563" fmla="*/ 928926 w 2524125"/>
                <a:gd name="connsiteY1563" fmla="*/ 1672114 h 2238375"/>
                <a:gd name="connsiteX1564" fmla="*/ 979408 w 2524125"/>
                <a:gd name="connsiteY1564" fmla="*/ 1607344 h 2238375"/>
                <a:gd name="connsiteX1565" fmla="*/ 993696 w 2524125"/>
                <a:gd name="connsiteY1565" fmla="*/ 1579721 h 2238375"/>
                <a:gd name="connsiteX1566" fmla="*/ 1002268 w 2524125"/>
                <a:gd name="connsiteY1566" fmla="*/ 1560671 h 2238375"/>
                <a:gd name="connsiteX1567" fmla="*/ 1005126 w 2524125"/>
                <a:gd name="connsiteY1567" fmla="*/ 1533049 h 2238375"/>
                <a:gd name="connsiteX1568" fmla="*/ 998458 w 2524125"/>
                <a:gd name="connsiteY1568" fmla="*/ 1528286 h 2238375"/>
                <a:gd name="connsiteX1569" fmla="*/ 996553 w 2524125"/>
                <a:gd name="connsiteY1569" fmla="*/ 1529239 h 2238375"/>
                <a:gd name="connsiteX1570" fmla="*/ 973693 w 2524125"/>
                <a:gd name="connsiteY1570" fmla="*/ 1537811 h 2238375"/>
                <a:gd name="connsiteX1571" fmla="*/ 939403 w 2524125"/>
                <a:gd name="connsiteY1571" fmla="*/ 1544479 h 2238375"/>
                <a:gd name="connsiteX1572" fmla="*/ 934641 w 2524125"/>
                <a:gd name="connsiteY1572" fmla="*/ 1545431 h 2238375"/>
                <a:gd name="connsiteX1573" fmla="*/ 915591 w 2524125"/>
                <a:gd name="connsiteY1573" fmla="*/ 1550194 h 2238375"/>
                <a:gd name="connsiteX1574" fmla="*/ 910828 w 2524125"/>
                <a:gd name="connsiteY1574" fmla="*/ 1552099 h 2238375"/>
                <a:gd name="connsiteX1575" fmla="*/ 904161 w 2524125"/>
                <a:gd name="connsiteY1575" fmla="*/ 1551146 h 2238375"/>
                <a:gd name="connsiteX1576" fmla="*/ 900351 w 2524125"/>
                <a:gd name="connsiteY1576" fmla="*/ 1547336 h 2238375"/>
                <a:gd name="connsiteX1577" fmla="*/ 887968 w 2524125"/>
                <a:gd name="connsiteY1577" fmla="*/ 1534954 h 2238375"/>
                <a:gd name="connsiteX1578" fmla="*/ 887968 w 2524125"/>
                <a:gd name="connsiteY1578" fmla="*/ 1530191 h 2238375"/>
                <a:gd name="connsiteX1579" fmla="*/ 886063 w 2524125"/>
                <a:gd name="connsiteY1579" fmla="*/ 1517809 h 2238375"/>
                <a:gd name="connsiteX1580" fmla="*/ 877491 w 2524125"/>
                <a:gd name="connsiteY1580" fmla="*/ 1509236 h 2238375"/>
                <a:gd name="connsiteX1581" fmla="*/ 859393 w 2524125"/>
                <a:gd name="connsiteY1581" fmla="*/ 1490186 h 2238375"/>
                <a:gd name="connsiteX1582" fmla="*/ 846058 w 2524125"/>
                <a:gd name="connsiteY1582" fmla="*/ 1481614 h 2238375"/>
                <a:gd name="connsiteX1583" fmla="*/ 827961 w 2524125"/>
                <a:gd name="connsiteY1583" fmla="*/ 1461611 h 2238375"/>
                <a:gd name="connsiteX1584" fmla="*/ 823198 w 2524125"/>
                <a:gd name="connsiteY1584" fmla="*/ 1446371 h 2238375"/>
                <a:gd name="connsiteX1585" fmla="*/ 813673 w 2524125"/>
                <a:gd name="connsiteY1585" fmla="*/ 1433989 h 2238375"/>
                <a:gd name="connsiteX1586" fmla="*/ 802243 w 2524125"/>
                <a:gd name="connsiteY1586" fmla="*/ 1425416 h 2238375"/>
                <a:gd name="connsiteX1587" fmla="*/ 797481 w 2524125"/>
                <a:gd name="connsiteY1587" fmla="*/ 1415891 h 2238375"/>
                <a:gd name="connsiteX1588" fmla="*/ 791766 w 2524125"/>
                <a:gd name="connsiteY1588" fmla="*/ 1386364 h 2238375"/>
                <a:gd name="connsiteX1589" fmla="*/ 776526 w 2524125"/>
                <a:gd name="connsiteY1589" fmla="*/ 1365409 h 2238375"/>
                <a:gd name="connsiteX1590" fmla="*/ 771763 w 2524125"/>
                <a:gd name="connsiteY1590" fmla="*/ 1363504 h 2238375"/>
                <a:gd name="connsiteX1591" fmla="*/ 768906 w 2524125"/>
                <a:gd name="connsiteY1591" fmla="*/ 1358741 h 2238375"/>
                <a:gd name="connsiteX1592" fmla="*/ 767953 w 2524125"/>
                <a:gd name="connsiteY1592" fmla="*/ 1353979 h 2238375"/>
                <a:gd name="connsiteX1593" fmla="*/ 763191 w 2524125"/>
                <a:gd name="connsiteY1593" fmla="*/ 1337786 h 2238375"/>
                <a:gd name="connsiteX1594" fmla="*/ 758428 w 2524125"/>
                <a:gd name="connsiteY1594" fmla="*/ 1330166 h 2238375"/>
                <a:gd name="connsiteX1595" fmla="*/ 741283 w 2524125"/>
                <a:gd name="connsiteY1595" fmla="*/ 1295876 h 2238375"/>
                <a:gd name="connsiteX1596" fmla="*/ 738426 w 2524125"/>
                <a:gd name="connsiteY1596" fmla="*/ 1289209 h 2238375"/>
                <a:gd name="connsiteX1597" fmla="*/ 741283 w 2524125"/>
                <a:gd name="connsiteY1597" fmla="*/ 1285399 h 2238375"/>
                <a:gd name="connsiteX1598" fmla="*/ 747951 w 2524125"/>
                <a:gd name="connsiteY1598" fmla="*/ 1284446 h 2238375"/>
                <a:gd name="connsiteX1599" fmla="*/ 753666 w 2524125"/>
                <a:gd name="connsiteY1599" fmla="*/ 1281589 h 2238375"/>
                <a:gd name="connsiteX1600" fmla="*/ 761286 w 2524125"/>
                <a:gd name="connsiteY1600" fmla="*/ 1286351 h 2238375"/>
                <a:gd name="connsiteX1601" fmla="*/ 765096 w 2524125"/>
                <a:gd name="connsiteY1601" fmla="*/ 1292066 h 2238375"/>
                <a:gd name="connsiteX1602" fmla="*/ 783193 w 2524125"/>
                <a:gd name="connsiteY1602" fmla="*/ 1318736 h 2238375"/>
                <a:gd name="connsiteX1603" fmla="*/ 790813 w 2524125"/>
                <a:gd name="connsiteY1603" fmla="*/ 1333976 h 2238375"/>
                <a:gd name="connsiteX1604" fmla="*/ 797481 w 2524125"/>
                <a:gd name="connsiteY1604" fmla="*/ 1341596 h 2238375"/>
                <a:gd name="connsiteX1605" fmla="*/ 811768 w 2524125"/>
                <a:gd name="connsiteY1605" fmla="*/ 1355884 h 2238375"/>
                <a:gd name="connsiteX1606" fmla="*/ 814626 w 2524125"/>
                <a:gd name="connsiteY1606" fmla="*/ 1362551 h 2238375"/>
                <a:gd name="connsiteX1607" fmla="*/ 817483 w 2524125"/>
                <a:gd name="connsiteY1607" fmla="*/ 1373981 h 2238375"/>
                <a:gd name="connsiteX1608" fmla="*/ 817483 w 2524125"/>
                <a:gd name="connsiteY1608" fmla="*/ 1379696 h 2238375"/>
                <a:gd name="connsiteX1609" fmla="*/ 829866 w 2524125"/>
                <a:gd name="connsiteY1609" fmla="*/ 1401604 h 2238375"/>
                <a:gd name="connsiteX1610" fmla="*/ 838438 w 2524125"/>
                <a:gd name="connsiteY1610" fmla="*/ 1407319 h 2238375"/>
                <a:gd name="connsiteX1611" fmla="*/ 848916 w 2524125"/>
                <a:gd name="connsiteY1611" fmla="*/ 1421606 h 2238375"/>
                <a:gd name="connsiteX1612" fmla="*/ 859393 w 2524125"/>
                <a:gd name="connsiteY1612" fmla="*/ 1439704 h 2238375"/>
                <a:gd name="connsiteX1613" fmla="*/ 870823 w 2524125"/>
                <a:gd name="connsiteY1613" fmla="*/ 1453039 h 2238375"/>
                <a:gd name="connsiteX1614" fmla="*/ 876538 w 2524125"/>
                <a:gd name="connsiteY1614" fmla="*/ 1473041 h 2238375"/>
                <a:gd name="connsiteX1615" fmla="*/ 876538 w 2524125"/>
                <a:gd name="connsiteY1615" fmla="*/ 1479709 h 2238375"/>
                <a:gd name="connsiteX1616" fmla="*/ 884158 w 2524125"/>
                <a:gd name="connsiteY1616" fmla="*/ 1504474 h 2238375"/>
                <a:gd name="connsiteX1617" fmla="*/ 887968 w 2524125"/>
                <a:gd name="connsiteY1617" fmla="*/ 1513999 h 2238375"/>
                <a:gd name="connsiteX1618" fmla="*/ 895588 w 2524125"/>
                <a:gd name="connsiteY1618" fmla="*/ 1517809 h 2238375"/>
                <a:gd name="connsiteX1619" fmla="*/ 904161 w 2524125"/>
                <a:gd name="connsiteY1619" fmla="*/ 1516856 h 2238375"/>
                <a:gd name="connsiteX1620" fmla="*/ 914638 w 2524125"/>
                <a:gd name="connsiteY1620" fmla="*/ 1512094 h 2238375"/>
                <a:gd name="connsiteX1621" fmla="*/ 928926 w 2524125"/>
                <a:gd name="connsiteY1621" fmla="*/ 1506379 h 2238375"/>
                <a:gd name="connsiteX1622" fmla="*/ 947023 w 2524125"/>
                <a:gd name="connsiteY1622" fmla="*/ 1501616 h 2238375"/>
                <a:gd name="connsiteX1623" fmla="*/ 958453 w 2524125"/>
                <a:gd name="connsiteY1623" fmla="*/ 1497806 h 2238375"/>
                <a:gd name="connsiteX1624" fmla="*/ 967978 w 2524125"/>
                <a:gd name="connsiteY1624" fmla="*/ 1493044 h 2238375"/>
                <a:gd name="connsiteX1625" fmla="*/ 978456 w 2524125"/>
                <a:gd name="connsiteY1625" fmla="*/ 1486376 h 2238375"/>
                <a:gd name="connsiteX1626" fmla="*/ 996553 w 2524125"/>
                <a:gd name="connsiteY1626" fmla="*/ 1480661 h 2238375"/>
                <a:gd name="connsiteX1627" fmla="*/ 1010841 w 2524125"/>
                <a:gd name="connsiteY1627" fmla="*/ 1473994 h 2238375"/>
                <a:gd name="connsiteX1628" fmla="*/ 1015603 w 2524125"/>
                <a:gd name="connsiteY1628" fmla="*/ 1469231 h 2238375"/>
                <a:gd name="connsiteX1629" fmla="*/ 1026081 w 2524125"/>
                <a:gd name="connsiteY1629" fmla="*/ 1458754 h 2238375"/>
                <a:gd name="connsiteX1630" fmla="*/ 1047988 w 2524125"/>
                <a:gd name="connsiteY1630" fmla="*/ 1453039 h 2238375"/>
                <a:gd name="connsiteX1631" fmla="*/ 1058466 w 2524125"/>
                <a:gd name="connsiteY1631" fmla="*/ 1444466 h 2238375"/>
                <a:gd name="connsiteX1632" fmla="*/ 1064181 w 2524125"/>
                <a:gd name="connsiteY1632" fmla="*/ 1438751 h 2238375"/>
                <a:gd name="connsiteX1633" fmla="*/ 1077516 w 2524125"/>
                <a:gd name="connsiteY1633" fmla="*/ 1428274 h 2238375"/>
                <a:gd name="connsiteX1634" fmla="*/ 1084183 w 2524125"/>
                <a:gd name="connsiteY1634" fmla="*/ 1422559 h 2238375"/>
                <a:gd name="connsiteX1635" fmla="*/ 1090851 w 2524125"/>
                <a:gd name="connsiteY1635" fmla="*/ 1420654 h 2238375"/>
                <a:gd name="connsiteX1636" fmla="*/ 1093708 w 2524125"/>
                <a:gd name="connsiteY1636" fmla="*/ 1416844 h 2238375"/>
                <a:gd name="connsiteX1637" fmla="*/ 1093708 w 2524125"/>
                <a:gd name="connsiteY1637" fmla="*/ 1406366 h 2238375"/>
                <a:gd name="connsiteX1638" fmla="*/ 1097518 w 2524125"/>
                <a:gd name="connsiteY1638" fmla="*/ 1398746 h 2238375"/>
                <a:gd name="connsiteX1639" fmla="*/ 1115616 w 2524125"/>
                <a:gd name="connsiteY1639" fmla="*/ 1375886 h 2238375"/>
                <a:gd name="connsiteX1640" fmla="*/ 1112758 w 2524125"/>
                <a:gd name="connsiteY1640" fmla="*/ 1361599 h 2238375"/>
                <a:gd name="connsiteX1641" fmla="*/ 1104186 w 2524125"/>
                <a:gd name="connsiteY1641" fmla="*/ 1350169 h 2238375"/>
                <a:gd name="connsiteX1642" fmla="*/ 1095613 w 2524125"/>
                <a:gd name="connsiteY1642" fmla="*/ 1344454 h 2238375"/>
                <a:gd name="connsiteX1643" fmla="*/ 1081326 w 2524125"/>
                <a:gd name="connsiteY1643" fmla="*/ 1342549 h 2238375"/>
                <a:gd name="connsiteX1644" fmla="*/ 1073706 w 2524125"/>
                <a:gd name="connsiteY1644" fmla="*/ 1337786 h 2238375"/>
                <a:gd name="connsiteX1645" fmla="*/ 1065133 w 2524125"/>
                <a:gd name="connsiteY1645" fmla="*/ 1322546 h 2238375"/>
                <a:gd name="connsiteX1646" fmla="*/ 1063228 w 2524125"/>
                <a:gd name="connsiteY1646" fmla="*/ 1306354 h 2238375"/>
                <a:gd name="connsiteX1647" fmla="*/ 1062276 w 2524125"/>
                <a:gd name="connsiteY1647" fmla="*/ 1305401 h 2238375"/>
                <a:gd name="connsiteX1648" fmla="*/ 1059418 w 2524125"/>
                <a:gd name="connsiteY1648" fmla="*/ 1306354 h 2238375"/>
                <a:gd name="connsiteX1649" fmla="*/ 1040368 w 2524125"/>
                <a:gd name="connsiteY1649" fmla="*/ 1329214 h 2238375"/>
                <a:gd name="connsiteX1650" fmla="*/ 1023223 w 2524125"/>
                <a:gd name="connsiteY1650" fmla="*/ 1338739 h 2238375"/>
                <a:gd name="connsiteX1651" fmla="*/ 1006078 w 2524125"/>
                <a:gd name="connsiteY1651" fmla="*/ 1340644 h 2238375"/>
                <a:gd name="connsiteX1652" fmla="*/ 999411 w 2524125"/>
                <a:gd name="connsiteY1652" fmla="*/ 1338739 h 2238375"/>
                <a:gd name="connsiteX1653" fmla="*/ 995601 w 2524125"/>
                <a:gd name="connsiteY1653" fmla="*/ 1331119 h 2238375"/>
                <a:gd name="connsiteX1654" fmla="*/ 993696 w 2524125"/>
                <a:gd name="connsiteY1654" fmla="*/ 1313974 h 2238375"/>
                <a:gd name="connsiteX1655" fmla="*/ 992743 w 2524125"/>
                <a:gd name="connsiteY1655" fmla="*/ 1311116 h 2238375"/>
                <a:gd name="connsiteX1656" fmla="*/ 989886 w 2524125"/>
                <a:gd name="connsiteY1656" fmla="*/ 1309211 h 2238375"/>
                <a:gd name="connsiteX1657" fmla="*/ 987028 w 2524125"/>
                <a:gd name="connsiteY1657" fmla="*/ 1310164 h 2238375"/>
                <a:gd name="connsiteX1658" fmla="*/ 984171 w 2524125"/>
                <a:gd name="connsiteY1658" fmla="*/ 1316831 h 2238375"/>
                <a:gd name="connsiteX1659" fmla="*/ 978456 w 2524125"/>
                <a:gd name="connsiteY1659" fmla="*/ 1316831 h 2238375"/>
                <a:gd name="connsiteX1660" fmla="*/ 973693 w 2524125"/>
                <a:gd name="connsiteY1660" fmla="*/ 1307306 h 2238375"/>
                <a:gd name="connsiteX1661" fmla="*/ 965121 w 2524125"/>
                <a:gd name="connsiteY1661" fmla="*/ 1292066 h 2238375"/>
                <a:gd name="connsiteX1662" fmla="*/ 956548 w 2524125"/>
                <a:gd name="connsiteY1662" fmla="*/ 1283494 h 2238375"/>
                <a:gd name="connsiteX1663" fmla="*/ 952738 w 2524125"/>
                <a:gd name="connsiteY1663" fmla="*/ 1279684 h 2238375"/>
                <a:gd name="connsiteX1664" fmla="*/ 942261 w 2524125"/>
                <a:gd name="connsiteY1664" fmla="*/ 1260634 h 2238375"/>
                <a:gd name="connsiteX1665" fmla="*/ 941308 w 2524125"/>
                <a:gd name="connsiteY1665" fmla="*/ 1255871 h 2238375"/>
                <a:gd name="connsiteX1666" fmla="*/ 943213 w 2524125"/>
                <a:gd name="connsiteY1666" fmla="*/ 1249204 h 2238375"/>
                <a:gd name="connsiteX1667" fmla="*/ 945118 w 2524125"/>
                <a:gd name="connsiteY1667" fmla="*/ 1247299 h 2238375"/>
                <a:gd name="connsiteX1668" fmla="*/ 955596 w 2524125"/>
                <a:gd name="connsiteY1668" fmla="*/ 1246346 h 2238375"/>
                <a:gd name="connsiteX1669" fmla="*/ 966073 w 2524125"/>
                <a:gd name="connsiteY1669" fmla="*/ 1248251 h 2238375"/>
                <a:gd name="connsiteX1670" fmla="*/ 971788 w 2524125"/>
                <a:gd name="connsiteY1670" fmla="*/ 1254919 h 2238375"/>
                <a:gd name="connsiteX1671" fmla="*/ 985123 w 2524125"/>
                <a:gd name="connsiteY1671" fmla="*/ 1275874 h 2238375"/>
                <a:gd name="connsiteX1672" fmla="*/ 993696 w 2524125"/>
                <a:gd name="connsiteY1672" fmla="*/ 1281589 h 2238375"/>
                <a:gd name="connsiteX1673" fmla="*/ 998458 w 2524125"/>
                <a:gd name="connsiteY1673" fmla="*/ 1282541 h 2238375"/>
                <a:gd name="connsiteX1674" fmla="*/ 1008936 w 2524125"/>
                <a:gd name="connsiteY1674" fmla="*/ 1288256 h 2238375"/>
                <a:gd name="connsiteX1675" fmla="*/ 1015603 w 2524125"/>
                <a:gd name="connsiteY1675" fmla="*/ 1293019 h 2238375"/>
                <a:gd name="connsiteX1676" fmla="*/ 1037511 w 2524125"/>
                <a:gd name="connsiteY1676" fmla="*/ 1300639 h 2238375"/>
                <a:gd name="connsiteX1677" fmla="*/ 1046083 w 2524125"/>
                <a:gd name="connsiteY1677" fmla="*/ 1299686 h 2238375"/>
                <a:gd name="connsiteX1678" fmla="*/ 1058466 w 2524125"/>
                <a:gd name="connsiteY1678" fmla="*/ 1293019 h 2238375"/>
                <a:gd name="connsiteX1679" fmla="*/ 1070848 w 2524125"/>
                <a:gd name="connsiteY1679" fmla="*/ 1297781 h 2238375"/>
                <a:gd name="connsiteX1680" fmla="*/ 1075611 w 2524125"/>
                <a:gd name="connsiteY1680" fmla="*/ 1309211 h 2238375"/>
                <a:gd name="connsiteX1681" fmla="*/ 1084183 w 2524125"/>
                <a:gd name="connsiteY1681" fmla="*/ 1314926 h 2238375"/>
                <a:gd name="connsiteX1682" fmla="*/ 1132761 w 2524125"/>
                <a:gd name="connsiteY1682" fmla="*/ 1322546 h 2238375"/>
                <a:gd name="connsiteX1683" fmla="*/ 1149906 w 2524125"/>
                <a:gd name="connsiteY1683" fmla="*/ 1323499 h 2238375"/>
                <a:gd name="connsiteX1684" fmla="*/ 1179433 w 2524125"/>
                <a:gd name="connsiteY1684" fmla="*/ 1321594 h 2238375"/>
                <a:gd name="connsiteX1685" fmla="*/ 1186101 w 2524125"/>
                <a:gd name="connsiteY1685" fmla="*/ 1320641 h 2238375"/>
                <a:gd name="connsiteX1686" fmla="*/ 1207056 w 2524125"/>
                <a:gd name="connsiteY1686" fmla="*/ 1318736 h 2238375"/>
                <a:gd name="connsiteX1687" fmla="*/ 1212771 w 2524125"/>
                <a:gd name="connsiteY1687" fmla="*/ 1322546 h 2238375"/>
                <a:gd name="connsiteX1688" fmla="*/ 1217533 w 2524125"/>
                <a:gd name="connsiteY1688" fmla="*/ 1327309 h 2238375"/>
                <a:gd name="connsiteX1689" fmla="*/ 1223248 w 2524125"/>
                <a:gd name="connsiteY1689" fmla="*/ 1333976 h 2238375"/>
                <a:gd name="connsiteX1690" fmla="*/ 1233726 w 2524125"/>
                <a:gd name="connsiteY1690" fmla="*/ 1344454 h 2238375"/>
                <a:gd name="connsiteX1691" fmla="*/ 1243251 w 2524125"/>
                <a:gd name="connsiteY1691" fmla="*/ 1351121 h 2238375"/>
                <a:gd name="connsiteX1692" fmla="*/ 1261348 w 2524125"/>
                <a:gd name="connsiteY1692" fmla="*/ 1360646 h 2238375"/>
                <a:gd name="connsiteX1693" fmla="*/ 1266111 w 2524125"/>
                <a:gd name="connsiteY1693" fmla="*/ 1360646 h 2238375"/>
                <a:gd name="connsiteX1694" fmla="*/ 1266111 w 2524125"/>
                <a:gd name="connsiteY1694" fmla="*/ 1360646 h 2238375"/>
                <a:gd name="connsiteX1695" fmla="*/ 1267063 w 2524125"/>
                <a:gd name="connsiteY1695" fmla="*/ 1360646 h 2238375"/>
                <a:gd name="connsiteX1696" fmla="*/ 1267063 w 2524125"/>
                <a:gd name="connsiteY1696" fmla="*/ 1361599 h 2238375"/>
                <a:gd name="connsiteX1697" fmla="*/ 1266111 w 2524125"/>
                <a:gd name="connsiteY1697" fmla="*/ 1361599 h 2238375"/>
                <a:gd name="connsiteX1698" fmla="*/ 1254681 w 2524125"/>
                <a:gd name="connsiteY1698" fmla="*/ 1366361 h 2238375"/>
                <a:gd name="connsiteX1699" fmla="*/ 1251823 w 2524125"/>
                <a:gd name="connsiteY1699" fmla="*/ 1367314 h 2238375"/>
                <a:gd name="connsiteX1700" fmla="*/ 1251823 w 2524125"/>
                <a:gd name="connsiteY1700" fmla="*/ 1370171 h 2238375"/>
                <a:gd name="connsiteX1701" fmla="*/ 1268016 w 2524125"/>
                <a:gd name="connsiteY1701" fmla="*/ 1386364 h 2238375"/>
                <a:gd name="connsiteX1702" fmla="*/ 1294686 w 2524125"/>
                <a:gd name="connsiteY1702" fmla="*/ 1388269 h 2238375"/>
                <a:gd name="connsiteX1703" fmla="*/ 1302306 w 2524125"/>
                <a:gd name="connsiteY1703" fmla="*/ 1375886 h 2238375"/>
                <a:gd name="connsiteX1704" fmla="*/ 1302306 w 2524125"/>
                <a:gd name="connsiteY1704" fmla="*/ 1375886 h 2238375"/>
                <a:gd name="connsiteX1705" fmla="*/ 1302306 w 2524125"/>
                <a:gd name="connsiteY1705" fmla="*/ 1374934 h 2238375"/>
                <a:gd name="connsiteX1706" fmla="*/ 1303258 w 2524125"/>
                <a:gd name="connsiteY1706" fmla="*/ 1375886 h 2238375"/>
                <a:gd name="connsiteX1707" fmla="*/ 1303258 w 2524125"/>
                <a:gd name="connsiteY1707" fmla="*/ 1376839 h 2238375"/>
                <a:gd name="connsiteX1708" fmla="*/ 1304211 w 2524125"/>
                <a:gd name="connsiteY1708" fmla="*/ 1377791 h 2238375"/>
                <a:gd name="connsiteX1709" fmla="*/ 1309926 w 2524125"/>
                <a:gd name="connsiteY1709" fmla="*/ 1401604 h 2238375"/>
                <a:gd name="connsiteX1710" fmla="*/ 1310878 w 2524125"/>
                <a:gd name="connsiteY1710" fmla="*/ 1412081 h 2238375"/>
                <a:gd name="connsiteX1711" fmla="*/ 1317546 w 2524125"/>
                <a:gd name="connsiteY1711" fmla="*/ 1437799 h 2238375"/>
                <a:gd name="connsiteX1712" fmla="*/ 1325166 w 2524125"/>
                <a:gd name="connsiteY1712" fmla="*/ 1463516 h 2238375"/>
                <a:gd name="connsiteX1713" fmla="*/ 1327071 w 2524125"/>
                <a:gd name="connsiteY1713" fmla="*/ 1468279 h 2238375"/>
                <a:gd name="connsiteX1714" fmla="*/ 1335643 w 2524125"/>
                <a:gd name="connsiteY1714" fmla="*/ 1483519 h 2238375"/>
                <a:gd name="connsiteX1715" fmla="*/ 1345168 w 2524125"/>
                <a:gd name="connsiteY1715" fmla="*/ 1502569 h 2238375"/>
                <a:gd name="connsiteX1716" fmla="*/ 1348978 w 2524125"/>
                <a:gd name="connsiteY1716" fmla="*/ 1513046 h 2238375"/>
                <a:gd name="connsiteX1717" fmla="*/ 1359456 w 2524125"/>
                <a:gd name="connsiteY1717" fmla="*/ 1531144 h 2238375"/>
                <a:gd name="connsiteX1718" fmla="*/ 1366123 w 2524125"/>
                <a:gd name="connsiteY1718" fmla="*/ 1541621 h 2238375"/>
                <a:gd name="connsiteX1719" fmla="*/ 1375648 w 2524125"/>
                <a:gd name="connsiteY1719" fmla="*/ 1566386 h 2238375"/>
                <a:gd name="connsiteX1720" fmla="*/ 1382316 w 2524125"/>
                <a:gd name="connsiteY1720" fmla="*/ 1580674 h 2238375"/>
                <a:gd name="connsiteX1721" fmla="*/ 1387078 w 2524125"/>
                <a:gd name="connsiteY1721" fmla="*/ 1585436 h 2238375"/>
                <a:gd name="connsiteX1722" fmla="*/ 1401366 w 2524125"/>
                <a:gd name="connsiteY1722" fmla="*/ 1583531 h 2238375"/>
                <a:gd name="connsiteX1723" fmla="*/ 1404223 w 2524125"/>
                <a:gd name="connsiteY1723" fmla="*/ 1578769 h 2238375"/>
                <a:gd name="connsiteX1724" fmla="*/ 1410891 w 2524125"/>
                <a:gd name="connsiteY1724" fmla="*/ 1573054 h 2238375"/>
                <a:gd name="connsiteX1725" fmla="*/ 1417558 w 2524125"/>
                <a:gd name="connsiteY1725" fmla="*/ 1565434 h 2238375"/>
                <a:gd name="connsiteX1726" fmla="*/ 1426131 w 2524125"/>
                <a:gd name="connsiteY1726" fmla="*/ 1554956 h 2238375"/>
                <a:gd name="connsiteX1727" fmla="*/ 1428988 w 2524125"/>
                <a:gd name="connsiteY1727" fmla="*/ 1547336 h 2238375"/>
                <a:gd name="connsiteX1728" fmla="*/ 1427083 w 2524125"/>
                <a:gd name="connsiteY1728" fmla="*/ 1538764 h 2238375"/>
                <a:gd name="connsiteX1729" fmla="*/ 1428036 w 2524125"/>
                <a:gd name="connsiteY1729" fmla="*/ 1528286 h 2238375"/>
                <a:gd name="connsiteX1730" fmla="*/ 1430893 w 2524125"/>
                <a:gd name="connsiteY1730" fmla="*/ 1521619 h 2238375"/>
                <a:gd name="connsiteX1731" fmla="*/ 1430893 w 2524125"/>
                <a:gd name="connsiteY1731" fmla="*/ 1506379 h 2238375"/>
                <a:gd name="connsiteX1732" fmla="*/ 1428988 w 2524125"/>
                <a:gd name="connsiteY1732" fmla="*/ 1497806 h 2238375"/>
                <a:gd name="connsiteX1733" fmla="*/ 1428988 w 2524125"/>
                <a:gd name="connsiteY1733" fmla="*/ 1478756 h 2238375"/>
                <a:gd name="connsiteX1734" fmla="*/ 1435656 w 2524125"/>
                <a:gd name="connsiteY1734" fmla="*/ 1471136 h 2238375"/>
                <a:gd name="connsiteX1735" fmla="*/ 1440418 w 2524125"/>
                <a:gd name="connsiteY1735" fmla="*/ 1469231 h 2238375"/>
                <a:gd name="connsiteX1736" fmla="*/ 1452801 w 2524125"/>
                <a:gd name="connsiteY1736" fmla="*/ 1460659 h 2238375"/>
                <a:gd name="connsiteX1737" fmla="*/ 1457563 w 2524125"/>
                <a:gd name="connsiteY1737" fmla="*/ 1454944 h 2238375"/>
                <a:gd name="connsiteX1738" fmla="*/ 1461373 w 2524125"/>
                <a:gd name="connsiteY1738" fmla="*/ 1447324 h 2238375"/>
                <a:gd name="connsiteX1739" fmla="*/ 1480423 w 2524125"/>
                <a:gd name="connsiteY1739" fmla="*/ 1431131 h 2238375"/>
                <a:gd name="connsiteX1740" fmla="*/ 1487091 w 2524125"/>
                <a:gd name="connsiteY1740" fmla="*/ 1423511 h 2238375"/>
                <a:gd name="connsiteX1741" fmla="*/ 1494711 w 2524125"/>
                <a:gd name="connsiteY1741" fmla="*/ 1413986 h 2238375"/>
                <a:gd name="connsiteX1742" fmla="*/ 1501378 w 2524125"/>
                <a:gd name="connsiteY1742" fmla="*/ 1409224 h 2238375"/>
                <a:gd name="connsiteX1743" fmla="*/ 1517571 w 2524125"/>
                <a:gd name="connsiteY1743" fmla="*/ 1386364 h 2238375"/>
                <a:gd name="connsiteX1744" fmla="*/ 1522333 w 2524125"/>
                <a:gd name="connsiteY1744" fmla="*/ 1379696 h 2238375"/>
                <a:gd name="connsiteX1745" fmla="*/ 1535668 w 2524125"/>
                <a:gd name="connsiteY1745" fmla="*/ 1376839 h 2238375"/>
                <a:gd name="connsiteX1746" fmla="*/ 1566148 w 2524125"/>
                <a:gd name="connsiteY1746" fmla="*/ 1368266 h 2238375"/>
                <a:gd name="connsiteX1747" fmla="*/ 1578531 w 2524125"/>
                <a:gd name="connsiteY1747" fmla="*/ 1362551 h 2238375"/>
                <a:gd name="connsiteX1748" fmla="*/ 1581388 w 2524125"/>
                <a:gd name="connsiteY1748" fmla="*/ 1364456 h 2238375"/>
                <a:gd name="connsiteX1749" fmla="*/ 1585198 w 2524125"/>
                <a:gd name="connsiteY1749" fmla="*/ 1373981 h 2238375"/>
                <a:gd name="connsiteX1750" fmla="*/ 1606153 w 2524125"/>
                <a:gd name="connsiteY1750" fmla="*/ 1400651 h 2238375"/>
                <a:gd name="connsiteX1751" fmla="*/ 1610916 w 2524125"/>
                <a:gd name="connsiteY1751" fmla="*/ 1402556 h 2238375"/>
                <a:gd name="connsiteX1752" fmla="*/ 1612821 w 2524125"/>
                <a:gd name="connsiteY1752" fmla="*/ 1410176 h 2238375"/>
                <a:gd name="connsiteX1753" fmla="*/ 1617583 w 2524125"/>
                <a:gd name="connsiteY1753" fmla="*/ 1419701 h 2238375"/>
                <a:gd name="connsiteX1754" fmla="*/ 1625203 w 2524125"/>
                <a:gd name="connsiteY1754" fmla="*/ 1426369 h 2238375"/>
                <a:gd name="connsiteX1755" fmla="*/ 1626156 w 2524125"/>
                <a:gd name="connsiteY1755" fmla="*/ 1428274 h 2238375"/>
                <a:gd name="connsiteX1756" fmla="*/ 1629013 w 2524125"/>
                <a:gd name="connsiteY1756" fmla="*/ 1452086 h 2238375"/>
                <a:gd name="connsiteX1757" fmla="*/ 1629013 w 2524125"/>
                <a:gd name="connsiteY1757" fmla="*/ 1460659 h 2238375"/>
                <a:gd name="connsiteX1758" fmla="*/ 1634728 w 2524125"/>
                <a:gd name="connsiteY1758" fmla="*/ 1466374 h 2238375"/>
                <a:gd name="connsiteX1759" fmla="*/ 1653778 w 2524125"/>
                <a:gd name="connsiteY1759" fmla="*/ 1461611 h 2238375"/>
                <a:gd name="connsiteX1760" fmla="*/ 1689021 w 2524125"/>
                <a:gd name="connsiteY1760" fmla="*/ 1431131 h 2238375"/>
                <a:gd name="connsiteX1761" fmla="*/ 1994773 w 2524125"/>
                <a:gd name="connsiteY1761" fmla="*/ 1174909 h 2238375"/>
                <a:gd name="connsiteX1762" fmla="*/ 1995726 w 2524125"/>
                <a:gd name="connsiteY1762" fmla="*/ 1175861 h 2238375"/>
                <a:gd name="connsiteX1763" fmla="*/ 1995726 w 2524125"/>
                <a:gd name="connsiteY1763" fmla="*/ 1178719 h 2238375"/>
                <a:gd name="connsiteX1764" fmla="*/ 1995726 w 2524125"/>
                <a:gd name="connsiteY1764" fmla="*/ 1178719 h 2238375"/>
                <a:gd name="connsiteX1765" fmla="*/ 1996678 w 2524125"/>
                <a:gd name="connsiteY1765" fmla="*/ 1179671 h 2238375"/>
                <a:gd name="connsiteX1766" fmla="*/ 1995726 w 2524125"/>
                <a:gd name="connsiteY1766" fmla="*/ 1178719 h 2238375"/>
                <a:gd name="connsiteX1767" fmla="*/ 1995726 w 2524125"/>
                <a:gd name="connsiteY1767" fmla="*/ 1177766 h 2238375"/>
                <a:gd name="connsiteX1768" fmla="*/ 1993821 w 2524125"/>
                <a:gd name="connsiteY1768" fmla="*/ 1176814 h 2238375"/>
                <a:gd name="connsiteX1769" fmla="*/ 1994773 w 2524125"/>
                <a:gd name="connsiteY1769" fmla="*/ 1174909 h 2238375"/>
                <a:gd name="connsiteX1770" fmla="*/ 1963341 w 2524125"/>
                <a:gd name="connsiteY1770" fmla="*/ 1137761 h 2238375"/>
                <a:gd name="connsiteX1771" fmla="*/ 1964293 w 2524125"/>
                <a:gd name="connsiteY1771" fmla="*/ 1138714 h 2238375"/>
                <a:gd name="connsiteX1772" fmla="*/ 1963341 w 2524125"/>
                <a:gd name="connsiteY1772" fmla="*/ 1139666 h 2238375"/>
                <a:gd name="connsiteX1773" fmla="*/ 1962388 w 2524125"/>
                <a:gd name="connsiteY1773" fmla="*/ 1139666 h 2238375"/>
                <a:gd name="connsiteX1774" fmla="*/ 1963341 w 2524125"/>
                <a:gd name="connsiteY1774" fmla="*/ 1137761 h 2238375"/>
                <a:gd name="connsiteX1775" fmla="*/ 1947148 w 2524125"/>
                <a:gd name="connsiteY1775" fmla="*/ 1216819 h 2238375"/>
                <a:gd name="connsiteX1776" fmla="*/ 1948101 w 2524125"/>
                <a:gd name="connsiteY1776" fmla="*/ 1217771 h 2238375"/>
                <a:gd name="connsiteX1777" fmla="*/ 1948101 w 2524125"/>
                <a:gd name="connsiteY1777" fmla="*/ 1220629 h 2238375"/>
                <a:gd name="connsiteX1778" fmla="*/ 1947148 w 2524125"/>
                <a:gd name="connsiteY1778" fmla="*/ 1221581 h 2238375"/>
                <a:gd name="connsiteX1779" fmla="*/ 1945243 w 2524125"/>
                <a:gd name="connsiteY1779" fmla="*/ 1217771 h 2238375"/>
                <a:gd name="connsiteX1780" fmla="*/ 1947148 w 2524125"/>
                <a:gd name="connsiteY1780" fmla="*/ 1216819 h 2238375"/>
                <a:gd name="connsiteX1781" fmla="*/ 2099548 w 2524125"/>
                <a:gd name="connsiteY1781" fmla="*/ 876776 h 2238375"/>
                <a:gd name="connsiteX1782" fmla="*/ 2103358 w 2524125"/>
                <a:gd name="connsiteY1782" fmla="*/ 879634 h 2238375"/>
                <a:gd name="connsiteX1783" fmla="*/ 2104311 w 2524125"/>
                <a:gd name="connsiteY1783" fmla="*/ 884396 h 2238375"/>
                <a:gd name="connsiteX1784" fmla="*/ 2102406 w 2524125"/>
                <a:gd name="connsiteY1784" fmla="*/ 889159 h 2238375"/>
                <a:gd name="connsiteX1785" fmla="*/ 2099548 w 2524125"/>
                <a:gd name="connsiteY1785" fmla="*/ 889159 h 2238375"/>
                <a:gd name="connsiteX1786" fmla="*/ 2095738 w 2524125"/>
                <a:gd name="connsiteY1786" fmla="*/ 881539 h 2238375"/>
                <a:gd name="connsiteX1787" fmla="*/ 2099548 w 2524125"/>
                <a:gd name="connsiteY1787" fmla="*/ 876776 h 2238375"/>
                <a:gd name="connsiteX1788" fmla="*/ 2411016 w 2524125"/>
                <a:gd name="connsiteY1788" fmla="*/ 212884 h 2238375"/>
                <a:gd name="connsiteX1789" fmla="*/ 2417683 w 2524125"/>
                <a:gd name="connsiteY1789" fmla="*/ 210979 h 2238375"/>
                <a:gd name="connsiteX1790" fmla="*/ 2418636 w 2524125"/>
                <a:gd name="connsiteY1790" fmla="*/ 211931 h 2238375"/>
                <a:gd name="connsiteX1791" fmla="*/ 2418636 w 2524125"/>
                <a:gd name="connsiteY1791" fmla="*/ 213836 h 2238375"/>
                <a:gd name="connsiteX1792" fmla="*/ 2412921 w 2524125"/>
                <a:gd name="connsiteY1792" fmla="*/ 217646 h 2238375"/>
                <a:gd name="connsiteX1793" fmla="*/ 2409111 w 2524125"/>
                <a:gd name="connsiteY1793" fmla="*/ 215741 h 2238375"/>
                <a:gd name="connsiteX1794" fmla="*/ 2411016 w 2524125"/>
                <a:gd name="connsiteY1794" fmla="*/ 212884 h 2238375"/>
                <a:gd name="connsiteX1795" fmla="*/ 2112883 w 2524125"/>
                <a:gd name="connsiteY1795" fmla="*/ 110014 h 2238375"/>
                <a:gd name="connsiteX1796" fmla="*/ 2112883 w 2524125"/>
                <a:gd name="connsiteY1796" fmla="*/ 110014 h 2238375"/>
                <a:gd name="connsiteX1797" fmla="*/ 2116693 w 2524125"/>
                <a:gd name="connsiteY1797" fmla="*/ 111919 h 2238375"/>
                <a:gd name="connsiteX1798" fmla="*/ 2115741 w 2524125"/>
                <a:gd name="connsiteY1798" fmla="*/ 112871 h 2238375"/>
                <a:gd name="connsiteX1799" fmla="*/ 2112883 w 2524125"/>
                <a:gd name="connsiteY1799" fmla="*/ 110014 h 2238375"/>
                <a:gd name="connsiteX1800" fmla="*/ 2112883 w 2524125"/>
                <a:gd name="connsiteY1800" fmla="*/ 110014 h 2238375"/>
                <a:gd name="connsiteX1801" fmla="*/ 2111931 w 2524125"/>
                <a:gd name="connsiteY1801" fmla="*/ 110014 h 2238375"/>
                <a:gd name="connsiteX1802" fmla="*/ 2112883 w 2524125"/>
                <a:gd name="connsiteY1802" fmla="*/ 110014 h 2238375"/>
                <a:gd name="connsiteX1803" fmla="*/ 1885236 w 2524125"/>
                <a:gd name="connsiteY1803" fmla="*/ 1222534 h 2238375"/>
                <a:gd name="connsiteX1804" fmla="*/ 1885236 w 2524125"/>
                <a:gd name="connsiteY1804" fmla="*/ 1222534 h 2238375"/>
                <a:gd name="connsiteX1805" fmla="*/ 1892856 w 2524125"/>
                <a:gd name="connsiteY1805" fmla="*/ 1220629 h 2238375"/>
                <a:gd name="connsiteX1806" fmla="*/ 1894761 w 2524125"/>
                <a:gd name="connsiteY1806" fmla="*/ 1221581 h 2238375"/>
                <a:gd name="connsiteX1807" fmla="*/ 1892856 w 2524125"/>
                <a:gd name="connsiteY1807" fmla="*/ 1224439 h 2238375"/>
                <a:gd name="connsiteX1808" fmla="*/ 1885236 w 2524125"/>
                <a:gd name="connsiteY1808" fmla="*/ 1222534 h 2238375"/>
                <a:gd name="connsiteX1809" fmla="*/ 1885236 w 2524125"/>
                <a:gd name="connsiteY1809" fmla="*/ 1222534 h 2238375"/>
                <a:gd name="connsiteX1810" fmla="*/ 1885236 w 2524125"/>
                <a:gd name="connsiteY1810" fmla="*/ 1222534 h 2238375"/>
                <a:gd name="connsiteX1811" fmla="*/ 1885236 w 2524125"/>
                <a:gd name="connsiteY1811" fmla="*/ 1222534 h 2238375"/>
                <a:gd name="connsiteX1812" fmla="*/ 1873806 w 2524125"/>
                <a:gd name="connsiteY1812" fmla="*/ 79534 h 2238375"/>
                <a:gd name="connsiteX1813" fmla="*/ 1872853 w 2524125"/>
                <a:gd name="connsiteY1813" fmla="*/ 78581 h 2238375"/>
                <a:gd name="connsiteX1814" fmla="*/ 1873806 w 2524125"/>
                <a:gd name="connsiteY1814" fmla="*/ 79534 h 2238375"/>
                <a:gd name="connsiteX1815" fmla="*/ 1873806 w 2524125"/>
                <a:gd name="connsiteY1815" fmla="*/ 79534 h 2238375"/>
                <a:gd name="connsiteX1816" fmla="*/ 1877616 w 2524125"/>
                <a:gd name="connsiteY1816" fmla="*/ 85249 h 2238375"/>
                <a:gd name="connsiteX1817" fmla="*/ 1874758 w 2524125"/>
                <a:gd name="connsiteY1817" fmla="*/ 90964 h 2238375"/>
                <a:gd name="connsiteX1818" fmla="*/ 1872853 w 2524125"/>
                <a:gd name="connsiteY1818" fmla="*/ 90964 h 2238375"/>
                <a:gd name="connsiteX1819" fmla="*/ 1871901 w 2524125"/>
                <a:gd name="connsiteY1819" fmla="*/ 90011 h 2238375"/>
                <a:gd name="connsiteX1820" fmla="*/ 1873806 w 2524125"/>
                <a:gd name="connsiteY1820" fmla="*/ 79534 h 2238375"/>
                <a:gd name="connsiteX1821" fmla="*/ 1873806 w 2524125"/>
                <a:gd name="connsiteY1821" fmla="*/ 79534 h 2238375"/>
                <a:gd name="connsiteX1822" fmla="*/ 1859518 w 2524125"/>
                <a:gd name="connsiteY1822" fmla="*/ 70009 h 2238375"/>
                <a:gd name="connsiteX1823" fmla="*/ 1862376 w 2524125"/>
                <a:gd name="connsiteY1823" fmla="*/ 70961 h 2238375"/>
                <a:gd name="connsiteX1824" fmla="*/ 1861423 w 2524125"/>
                <a:gd name="connsiteY1824" fmla="*/ 71914 h 2238375"/>
                <a:gd name="connsiteX1825" fmla="*/ 1857613 w 2524125"/>
                <a:gd name="connsiteY1825" fmla="*/ 75724 h 2238375"/>
                <a:gd name="connsiteX1826" fmla="*/ 1855708 w 2524125"/>
                <a:gd name="connsiteY1826" fmla="*/ 76676 h 2238375"/>
                <a:gd name="connsiteX1827" fmla="*/ 1853803 w 2524125"/>
                <a:gd name="connsiteY1827" fmla="*/ 74771 h 2238375"/>
                <a:gd name="connsiteX1828" fmla="*/ 1859518 w 2524125"/>
                <a:gd name="connsiteY1828" fmla="*/ 70009 h 2238375"/>
                <a:gd name="connsiteX1829" fmla="*/ 1800463 w 2524125"/>
                <a:gd name="connsiteY1829" fmla="*/ 132874 h 2238375"/>
                <a:gd name="connsiteX1830" fmla="*/ 1807131 w 2524125"/>
                <a:gd name="connsiteY1830" fmla="*/ 133826 h 2238375"/>
                <a:gd name="connsiteX1831" fmla="*/ 1808083 w 2524125"/>
                <a:gd name="connsiteY1831" fmla="*/ 134779 h 2238375"/>
                <a:gd name="connsiteX1832" fmla="*/ 1806178 w 2524125"/>
                <a:gd name="connsiteY1832" fmla="*/ 137636 h 2238375"/>
                <a:gd name="connsiteX1833" fmla="*/ 1799511 w 2524125"/>
                <a:gd name="connsiteY1833" fmla="*/ 134779 h 2238375"/>
                <a:gd name="connsiteX1834" fmla="*/ 1800463 w 2524125"/>
                <a:gd name="connsiteY1834" fmla="*/ 132874 h 2238375"/>
                <a:gd name="connsiteX1835" fmla="*/ 1800463 w 2524125"/>
                <a:gd name="connsiteY1835" fmla="*/ 1488281 h 2238375"/>
                <a:gd name="connsiteX1836" fmla="*/ 1801416 w 2524125"/>
                <a:gd name="connsiteY1836" fmla="*/ 1489234 h 2238375"/>
                <a:gd name="connsiteX1837" fmla="*/ 1799511 w 2524125"/>
                <a:gd name="connsiteY1837" fmla="*/ 1488281 h 2238375"/>
                <a:gd name="connsiteX1838" fmla="*/ 1800463 w 2524125"/>
                <a:gd name="connsiteY1838" fmla="*/ 1488281 h 2238375"/>
                <a:gd name="connsiteX1839" fmla="*/ 1430893 w 2524125"/>
                <a:gd name="connsiteY1839" fmla="*/ 59531 h 2238375"/>
                <a:gd name="connsiteX1840" fmla="*/ 1430893 w 2524125"/>
                <a:gd name="connsiteY1840" fmla="*/ 59531 h 2238375"/>
                <a:gd name="connsiteX1841" fmla="*/ 1430893 w 2524125"/>
                <a:gd name="connsiteY1841" fmla="*/ 59531 h 2238375"/>
                <a:gd name="connsiteX1842" fmla="*/ 1429941 w 2524125"/>
                <a:gd name="connsiteY1842" fmla="*/ 58579 h 2238375"/>
                <a:gd name="connsiteX1843" fmla="*/ 1430893 w 2524125"/>
                <a:gd name="connsiteY1843" fmla="*/ 59531 h 2238375"/>
                <a:gd name="connsiteX1844" fmla="*/ 395526 w 2524125"/>
                <a:gd name="connsiteY1844" fmla="*/ 597694 h 2238375"/>
                <a:gd name="connsiteX1845" fmla="*/ 395526 w 2524125"/>
                <a:gd name="connsiteY1845" fmla="*/ 597694 h 2238375"/>
                <a:gd name="connsiteX1846" fmla="*/ 396478 w 2524125"/>
                <a:gd name="connsiteY1846" fmla="*/ 597694 h 2238375"/>
                <a:gd name="connsiteX1847" fmla="*/ 395526 w 2524125"/>
                <a:gd name="connsiteY1847" fmla="*/ 597694 h 2238375"/>
                <a:gd name="connsiteX1848" fmla="*/ 442198 w 2524125"/>
                <a:gd name="connsiteY1848" fmla="*/ 705326 h 2238375"/>
                <a:gd name="connsiteX1849" fmla="*/ 436483 w 2524125"/>
                <a:gd name="connsiteY1849" fmla="*/ 711041 h 2238375"/>
                <a:gd name="connsiteX1850" fmla="*/ 427910 w 2524125"/>
                <a:gd name="connsiteY1850" fmla="*/ 711041 h 2238375"/>
                <a:gd name="connsiteX1851" fmla="*/ 427910 w 2524125"/>
                <a:gd name="connsiteY1851" fmla="*/ 711041 h 2238375"/>
                <a:gd name="connsiteX1852" fmla="*/ 426958 w 2524125"/>
                <a:gd name="connsiteY1852" fmla="*/ 711994 h 2238375"/>
                <a:gd name="connsiteX1853" fmla="*/ 426958 w 2524125"/>
                <a:gd name="connsiteY1853" fmla="*/ 711041 h 2238375"/>
                <a:gd name="connsiteX1854" fmla="*/ 426958 w 2524125"/>
                <a:gd name="connsiteY1854" fmla="*/ 711041 h 2238375"/>
                <a:gd name="connsiteX1855" fmla="*/ 431721 w 2524125"/>
                <a:gd name="connsiteY1855" fmla="*/ 701516 h 2238375"/>
                <a:gd name="connsiteX1856" fmla="*/ 434578 w 2524125"/>
                <a:gd name="connsiteY1856" fmla="*/ 697706 h 2238375"/>
                <a:gd name="connsiteX1857" fmla="*/ 438388 w 2524125"/>
                <a:gd name="connsiteY1857" fmla="*/ 695801 h 2238375"/>
                <a:gd name="connsiteX1858" fmla="*/ 440293 w 2524125"/>
                <a:gd name="connsiteY1858" fmla="*/ 699611 h 2238375"/>
                <a:gd name="connsiteX1859" fmla="*/ 442198 w 2524125"/>
                <a:gd name="connsiteY1859" fmla="*/ 705326 h 2238375"/>
                <a:gd name="connsiteX1860" fmla="*/ 453628 w 2524125"/>
                <a:gd name="connsiteY1860" fmla="*/ 714851 h 2238375"/>
                <a:gd name="connsiteX1861" fmla="*/ 453628 w 2524125"/>
                <a:gd name="connsiteY1861" fmla="*/ 714851 h 2238375"/>
                <a:gd name="connsiteX1862" fmla="*/ 452676 w 2524125"/>
                <a:gd name="connsiteY1862" fmla="*/ 716756 h 2238375"/>
                <a:gd name="connsiteX1863" fmla="*/ 451723 w 2524125"/>
                <a:gd name="connsiteY1863" fmla="*/ 717709 h 2238375"/>
                <a:gd name="connsiteX1864" fmla="*/ 453628 w 2524125"/>
                <a:gd name="connsiteY1864" fmla="*/ 714851 h 2238375"/>
                <a:gd name="connsiteX1865" fmla="*/ 453628 w 2524125"/>
                <a:gd name="connsiteY1865" fmla="*/ 714851 h 2238375"/>
                <a:gd name="connsiteX1866" fmla="*/ 454581 w 2524125"/>
                <a:gd name="connsiteY1866" fmla="*/ 711994 h 2238375"/>
                <a:gd name="connsiteX1867" fmla="*/ 454581 w 2524125"/>
                <a:gd name="connsiteY1867" fmla="*/ 712946 h 2238375"/>
                <a:gd name="connsiteX1868" fmla="*/ 453628 w 2524125"/>
                <a:gd name="connsiteY1868" fmla="*/ 714851 h 2238375"/>
                <a:gd name="connsiteX1869" fmla="*/ 482203 w 2524125"/>
                <a:gd name="connsiteY1869" fmla="*/ 689134 h 2238375"/>
                <a:gd name="connsiteX1870" fmla="*/ 484108 w 2524125"/>
                <a:gd name="connsiteY1870" fmla="*/ 689134 h 2238375"/>
                <a:gd name="connsiteX1871" fmla="*/ 486966 w 2524125"/>
                <a:gd name="connsiteY1871" fmla="*/ 690086 h 2238375"/>
                <a:gd name="connsiteX1872" fmla="*/ 486966 w 2524125"/>
                <a:gd name="connsiteY1872" fmla="*/ 691991 h 2238375"/>
                <a:gd name="connsiteX1873" fmla="*/ 484108 w 2524125"/>
                <a:gd name="connsiteY1873" fmla="*/ 691991 h 2238375"/>
                <a:gd name="connsiteX1874" fmla="*/ 482203 w 2524125"/>
                <a:gd name="connsiteY1874" fmla="*/ 689134 h 2238375"/>
                <a:gd name="connsiteX1875" fmla="*/ 508873 w 2524125"/>
                <a:gd name="connsiteY1875" fmla="*/ 422434 h 2238375"/>
                <a:gd name="connsiteX1876" fmla="*/ 506016 w 2524125"/>
                <a:gd name="connsiteY1876" fmla="*/ 423386 h 2238375"/>
                <a:gd name="connsiteX1877" fmla="*/ 504110 w 2524125"/>
                <a:gd name="connsiteY1877" fmla="*/ 423386 h 2238375"/>
                <a:gd name="connsiteX1878" fmla="*/ 503158 w 2524125"/>
                <a:gd name="connsiteY1878" fmla="*/ 420529 h 2238375"/>
                <a:gd name="connsiteX1879" fmla="*/ 506016 w 2524125"/>
                <a:gd name="connsiteY1879" fmla="*/ 419576 h 2238375"/>
                <a:gd name="connsiteX1880" fmla="*/ 508873 w 2524125"/>
                <a:gd name="connsiteY1880" fmla="*/ 422434 h 2238375"/>
                <a:gd name="connsiteX1881" fmla="*/ 526971 w 2524125"/>
                <a:gd name="connsiteY1881" fmla="*/ 411004 h 2238375"/>
                <a:gd name="connsiteX1882" fmla="*/ 526971 w 2524125"/>
                <a:gd name="connsiteY1882" fmla="*/ 411004 h 2238375"/>
                <a:gd name="connsiteX1883" fmla="*/ 525066 w 2524125"/>
                <a:gd name="connsiteY1883" fmla="*/ 413861 h 2238375"/>
                <a:gd name="connsiteX1884" fmla="*/ 525066 w 2524125"/>
                <a:gd name="connsiteY1884" fmla="*/ 412909 h 2238375"/>
                <a:gd name="connsiteX1885" fmla="*/ 526971 w 2524125"/>
                <a:gd name="connsiteY1885" fmla="*/ 411004 h 2238375"/>
                <a:gd name="connsiteX1886" fmla="*/ 526971 w 2524125"/>
                <a:gd name="connsiteY1886" fmla="*/ 411004 h 2238375"/>
                <a:gd name="connsiteX1887" fmla="*/ 526971 w 2524125"/>
                <a:gd name="connsiteY1887" fmla="*/ 410051 h 2238375"/>
                <a:gd name="connsiteX1888" fmla="*/ 526971 w 2524125"/>
                <a:gd name="connsiteY1888" fmla="*/ 411004 h 2238375"/>
                <a:gd name="connsiteX1889" fmla="*/ 551736 w 2524125"/>
                <a:gd name="connsiteY1889" fmla="*/ 403384 h 2238375"/>
                <a:gd name="connsiteX1890" fmla="*/ 551736 w 2524125"/>
                <a:gd name="connsiteY1890" fmla="*/ 403384 h 2238375"/>
                <a:gd name="connsiteX1891" fmla="*/ 550783 w 2524125"/>
                <a:gd name="connsiteY1891" fmla="*/ 405289 h 2238375"/>
                <a:gd name="connsiteX1892" fmla="*/ 550783 w 2524125"/>
                <a:gd name="connsiteY1892" fmla="*/ 411956 h 2238375"/>
                <a:gd name="connsiteX1893" fmla="*/ 549831 w 2524125"/>
                <a:gd name="connsiteY1893" fmla="*/ 412909 h 2238375"/>
                <a:gd name="connsiteX1894" fmla="*/ 548878 w 2524125"/>
                <a:gd name="connsiteY1894" fmla="*/ 411956 h 2238375"/>
                <a:gd name="connsiteX1895" fmla="*/ 550783 w 2524125"/>
                <a:gd name="connsiteY1895" fmla="*/ 405289 h 2238375"/>
                <a:gd name="connsiteX1896" fmla="*/ 551736 w 2524125"/>
                <a:gd name="connsiteY1896" fmla="*/ 403384 h 2238375"/>
                <a:gd name="connsiteX1897" fmla="*/ 551736 w 2524125"/>
                <a:gd name="connsiteY1897" fmla="*/ 403384 h 2238375"/>
                <a:gd name="connsiteX1898" fmla="*/ 551736 w 2524125"/>
                <a:gd name="connsiteY1898" fmla="*/ 403384 h 2238375"/>
                <a:gd name="connsiteX1899" fmla="*/ 551736 w 2524125"/>
                <a:gd name="connsiteY1899" fmla="*/ 403384 h 2238375"/>
                <a:gd name="connsiteX1900" fmla="*/ 582216 w 2524125"/>
                <a:gd name="connsiteY1900" fmla="*/ 633889 h 2238375"/>
                <a:gd name="connsiteX1901" fmla="*/ 583168 w 2524125"/>
                <a:gd name="connsiteY1901" fmla="*/ 632936 h 2238375"/>
                <a:gd name="connsiteX1902" fmla="*/ 583168 w 2524125"/>
                <a:gd name="connsiteY1902" fmla="*/ 634841 h 2238375"/>
                <a:gd name="connsiteX1903" fmla="*/ 582216 w 2524125"/>
                <a:gd name="connsiteY1903" fmla="*/ 633889 h 2238375"/>
                <a:gd name="connsiteX1904" fmla="*/ 584121 w 2524125"/>
                <a:gd name="connsiteY1904" fmla="*/ 446246 h 2238375"/>
                <a:gd name="connsiteX1905" fmla="*/ 586978 w 2524125"/>
                <a:gd name="connsiteY1905" fmla="*/ 442436 h 2238375"/>
                <a:gd name="connsiteX1906" fmla="*/ 586978 w 2524125"/>
                <a:gd name="connsiteY1906" fmla="*/ 441484 h 2238375"/>
                <a:gd name="connsiteX1907" fmla="*/ 587931 w 2524125"/>
                <a:gd name="connsiteY1907" fmla="*/ 440531 h 2238375"/>
                <a:gd name="connsiteX1908" fmla="*/ 586978 w 2524125"/>
                <a:gd name="connsiteY1908" fmla="*/ 441484 h 2238375"/>
                <a:gd name="connsiteX1909" fmla="*/ 586978 w 2524125"/>
                <a:gd name="connsiteY1909" fmla="*/ 441484 h 2238375"/>
                <a:gd name="connsiteX1910" fmla="*/ 588883 w 2524125"/>
                <a:gd name="connsiteY1910" fmla="*/ 445294 h 2238375"/>
                <a:gd name="connsiteX1911" fmla="*/ 586978 w 2524125"/>
                <a:gd name="connsiteY1911" fmla="*/ 448151 h 2238375"/>
                <a:gd name="connsiteX1912" fmla="*/ 585073 w 2524125"/>
                <a:gd name="connsiteY1912" fmla="*/ 448151 h 2238375"/>
                <a:gd name="connsiteX1913" fmla="*/ 584121 w 2524125"/>
                <a:gd name="connsiteY1913" fmla="*/ 446246 h 2238375"/>
                <a:gd name="connsiteX1914" fmla="*/ 591741 w 2524125"/>
                <a:gd name="connsiteY1914" fmla="*/ 608171 h 2238375"/>
                <a:gd name="connsiteX1915" fmla="*/ 590788 w 2524125"/>
                <a:gd name="connsiteY1915" fmla="*/ 608171 h 2238375"/>
                <a:gd name="connsiteX1916" fmla="*/ 586978 w 2524125"/>
                <a:gd name="connsiteY1916" fmla="*/ 605314 h 2238375"/>
                <a:gd name="connsiteX1917" fmla="*/ 587931 w 2524125"/>
                <a:gd name="connsiteY1917" fmla="*/ 604361 h 2238375"/>
                <a:gd name="connsiteX1918" fmla="*/ 590788 w 2524125"/>
                <a:gd name="connsiteY1918" fmla="*/ 605314 h 2238375"/>
                <a:gd name="connsiteX1919" fmla="*/ 592693 w 2524125"/>
                <a:gd name="connsiteY1919" fmla="*/ 606266 h 2238375"/>
                <a:gd name="connsiteX1920" fmla="*/ 593646 w 2524125"/>
                <a:gd name="connsiteY1920" fmla="*/ 607219 h 2238375"/>
                <a:gd name="connsiteX1921" fmla="*/ 591741 w 2524125"/>
                <a:gd name="connsiteY1921" fmla="*/ 608171 h 2238375"/>
                <a:gd name="connsiteX1922" fmla="*/ 600313 w 2524125"/>
                <a:gd name="connsiteY1922" fmla="*/ 570071 h 2238375"/>
                <a:gd name="connsiteX1923" fmla="*/ 597456 w 2524125"/>
                <a:gd name="connsiteY1923" fmla="*/ 571024 h 2238375"/>
                <a:gd name="connsiteX1924" fmla="*/ 593646 w 2524125"/>
                <a:gd name="connsiteY1924" fmla="*/ 567214 h 2238375"/>
                <a:gd name="connsiteX1925" fmla="*/ 594598 w 2524125"/>
                <a:gd name="connsiteY1925" fmla="*/ 564356 h 2238375"/>
                <a:gd name="connsiteX1926" fmla="*/ 599361 w 2524125"/>
                <a:gd name="connsiteY1926" fmla="*/ 568166 h 2238375"/>
                <a:gd name="connsiteX1927" fmla="*/ 600313 w 2524125"/>
                <a:gd name="connsiteY1927" fmla="*/ 570071 h 2238375"/>
                <a:gd name="connsiteX1928" fmla="*/ 617458 w 2524125"/>
                <a:gd name="connsiteY1928" fmla="*/ 620554 h 2238375"/>
                <a:gd name="connsiteX1929" fmla="*/ 617458 w 2524125"/>
                <a:gd name="connsiteY1929" fmla="*/ 621506 h 2238375"/>
                <a:gd name="connsiteX1930" fmla="*/ 616506 w 2524125"/>
                <a:gd name="connsiteY1930" fmla="*/ 620554 h 2238375"/>
                <a:gd name="connsiteX1931" fmla="*/ 617458 w 2524125"/>
                <a:gd name="connsiteY1931" fmla="*/ 620554 h 2238375"/>
                <a:gd name="connsiteX1932" fmla="*/ 623173 w 2524125"/>
                <a:gd name="connsiteY1932" fmla="*/ 635794 h 2238375"/>
                <a:gd name="connsiteX1933" fmla="*/ 622221 w 2524125"/>
                <a:gd name="connsiteY1933" fmla="*/ 640556 h 2238375"/>
                <a:gd name="connsiteX1934" fmla="*/ 621268 w 2524125"/>
                <a:gd name="connsiteY1934" fmla="*/ 644366 h 2238375"/>
                <a:gd name="connsiteX1935" fmla="*/ 616506 w 2524125"/>
                <a:gd name="connsiteY1935" fmla="*/ 642461 h 2238375"/>
                <a:gd name="connsiteX1936" fmla="*/ 615553 w 2524125"/>
                <a:gd name="connsiteY1936" fmla="*/ 636746 h 2238375"/>
                <a:gd name="connsiteX1937" fmla="*/ 622221 w 2524125"/>
                <a:gd name="connsiteY1937" fmla="*/ 631031 h 2238375"/>
                <a:gd name="connsiteX1938" fmla="*/ 624126 w 2524125"/>
                <a:gd name="connsiteY1938" fmla="*/ 631031 h 2238375"/>
                <a:gd name="connsiteX1939" fmla="*/ 625078 w 2524125"/>
                <a:gd name="connsiteY1939" fmla="*/ 631984 h 2238375"/>
                <a:gd name="connsiteX1940" fmla="*/ 623173 w 2524125"/>
                <a:gd name="connsiteY1940" fmla="*/ 635794 h 2238375"/>
                <a:gd name="connsiteX1941" fmla="*/ 626983 w 2524125"/>
                <a:gd name="connsiteY1941" fmla="*/ 593884 h 2238375"/>
                <a:gd name="connsiteX1942" fmla="*/ 626983 w 2524125"/>
                <a:gd name="connsiteY1942" fmla="*/ 593884 h 2238375"/>
                <a:gd name="connsiteX1943" fmla="*/ 630793 w 2524125"/>
                <a:gd name="connsiteY1943" fmla="*/ 593884 h 2238375"/>
                <a:gd name="connsiteX1944" fmla="*/ 631746 w 2524125"/>
                <a:gd name="connsiteY1944" fmla="*/ 594836 h 2238375"/>
                <a:gd name="connsiteX1945" fmla="*/ 630793 w 2524125"/>
                <a:gd name="connsiteY1945" fmla="*/ 595789 h 2238375"/>
                <a:gd name="connsiteX1946" fmla="*/ 626983 w 2524125"/>
                <a:gd name="connsiteY1946" fmla="*/ 593884 h 2238375"/>
                <a:gd name="connsiteX1947" fmla="*/ 631746 w 2524125"/>
                <a:gd name="connsiteY1947" fmla="*/ 616744 h 2238375"/>
                <a:gd name="connsiteX1948" fmla="*/ 630793 w 2524125"/>
                <a:gd name="connsiteY1948" fmla="*/ 615791 h 2238375"/>
                <a:gd name="connsiteX1949" fmla="*/ 631746 w 2524125"/>
                <a:gd name="connsiteY1949" fmla="*/ 614839 h 2238375"/>
                <a:gd name="connsiteX1950" fmla="*/ 632698 w 2524125"/>
                <a:gd name="connsiteY1950" fmla="*/ 615791 h 2238375"/>
                <a:gd name="connsiteX1951" fmla="*/ 631746 w 2524125"/>
                <a:gd name="connsiteY1951" fmla="*/ 616744 h 2238375"/>
                <a:gd name="connsiteX1952" fmla="*/ 617458 w 2524125"/>
                <a:gd name="connsiteY1952" fmla="*/ 705326 h 2238375"/>
                <a:gd name="connsiteX1953" fmla="*/ 616506 w 2524125"/>
                <a:gd name="connsiteY1953" fmla="*/ 706279 h 2238375"/>
                <a:gd name="connsiteX1954" fmla="*/ 613648 w 2524125"/>
                <a:gd name="connsiteY1954" fmla="*/ 704374 h 2238375"/>
                <a:gd name="connsiteX1955" fmla="*/ 614601 w 2524125"/>
                <a:gd name="connsiteY1955" fmla="*/ 699611 h 2238375"/>
                <a:gd name="connsiteX1956" fmla="*/ 616506 w 2524125"/>
                <a:gd name="connsiteY1956" fmla="*/ 699611 h 2238375"/>
                <a:gd name="connsiteX1957" fmla="*/ 617458 w 2524125"/>
                <a:gd name="connsiteY1957" fmla="*/ 705326 h 2238375"/>
                <a:gd name="connsiteX1958" fmla="*/ 624126 w 2524125"/>
                <a:gd name="connsiteY1958" fmla="*/ 719614 h 2238375"/>
                <a:gd name="connsiteX1959" fmla="*/ 623173 w 2524125"/>
                <a:gd name="connsiteY1959" fmla="*/ 718661 h 2238375"/>
                <a:gd name="connsiteX1960" fmla="*/ 624126 w 2524125"/>
                <a:gd name="connsiteY1960" fmla="*/ 719614 h 2238375"/>
                <a:gd name="connsiteX1961" fmla="*/ 625078 w 2524125"/>
                <a:gd name="connsiteY1961" fmla="*/ 720566 h 2238375"/>
                <a:gd name="connsiteX1962" fmla="*/ 624126 w 2524125"/>
                <a:gd name="connsiteY1962" fmla="*/ 719614 h 2238375"/>
                <a:gd name="connsiteX1963" fmla="*/ 267891 w 2524125"/>
                <a:gd name="connsiteY1963" fmla="*/ 1561624 h 2238375"/>
                <a:gd name="connsiteX1964" fmla="*/ 267891 w 2524125"/>
                <a:gd name="connsiteY1964" fmla="*/ 1561624 h 2238375"/>
                <a:gd name="connsiteX1965" fmla="*/ 269796 w 2524125"/>
                <a:gd name="connsiteY1965" fmla="*/ 1562576 h 2238375"/>
                <a:gd name="connsiteX1966" fmla="*/ 267891 w 2524125"/>
                <a:gd name="connsiteY1966" fmla="*/ 1561624 h 2238375"/>
                <a:gd name="connsiteX1967" fmla="*/ 271701 w 2524125"/>
                <a:gd name="connsiteY1967" fmla="*/ 1564481 h 2238375"/>
                <a:gd name="connsiteX1968" fmla="*/ 269796 w 2524125"/>
                <a:gd name="connsiteY1968" fmla="*/ 1563529 h 2238375"/>
                <a:gd name="connsiteX1969" fmla="*/ 271701 w 2524125"/>
                <a:gd name="connsiteY1969" fmla="*/ 1564481 h 2238375"/>
                <a:gd name="connsiteX1970" fmla="*/ 271701 w 2524125"/>
                <a:gd name="connsiteY1970" fmla="*/ 1564481 h 2238375"/>
                <a:gd name="connsiteX1971" fmla="*/ 271701 w 2524125"/>
                <a:gd name="connsiteY1971" fmla="*/ 1564481 h 2238375"/>
                <a:gd name="connsiteX1972" fmla="*/ 281226 w 2524125"/>
                <a:gd name="connsiteY1972" fmla="*/ 1576864 h 2238375"/>
                <a:gd name="connsiteX1973" fmla="*/ 280273 w 2524125"/>
                <a:gd name="connsiteY1973" fmla="*/ 1575911 h 2238375"/>
                <a:gd name="connsiteX1974" fmla="*/ 282178 w 2524125"/>
                <a:gd name="connsiteY1974" fmla="*/ 1574959 h 2238375"/>
                <a:gd name="connsiteX1975" fmla="*/ 282178 w 2524125"/>
                <a:gd name="connsiteY1975" fmla="*/ 1575911 h 2238375"/>
                <a:gd name="connsiteX1976" fmla="*/ 281226 w 2524125"/>
                <a:gd name="connsiteY1976" fmla="*/ 1576864 h 2238375"/>
                <a:gd name="connsiteX1977" fmla="*/ 639366 w 2524125"/>
                <a:gd name="connsiteY1977" fmla="*/ 2151221 h 2238375"/>
                <a:gd name="connsiteX1978" fmla="*/ 639366 w 2524125"/>
                <a:gd name="connsiteY1978" fmla="*/ 2151221 h 2238375"/>
                <a:gd name="connsiteX1979" fmla="*/ 640318 w 2524125"/>
                <a:gd name="connsiteY1979" fmla="*/ 2151221 h 2238375"/>
                <a:gd name="connsiteX1980" fmla="*/ 639366 w 2524125"/>
                <a:gd name="connsiteY1980" fmla="*/ 2151221 h 2238375"/>
                <a:gd name="connsiteX1981" fmla="*/ 821293 w 2524125"/>
                <a:gd name="connsiteY1981" fmla="*/ 1507331 h 2238375"/>
                <a:gd name="connsiteX1982" fmla="*/ 824151 w 2524125"/>
                <a:gd name="connsiteY1982" fmla="*/ 1508284 h 2238375"/>
                <a:gd name="connsiteX1983" fmla="*/ 822246 w 2524125"/>
                <a:gd name="connsiteY1983" fmla="*/ 1510189 h 2238375"/>
                <a:gd name="connsiteX1984" fmla="*/ 821293 w 2524125"/>
                <a:gd name="connsiteY1984" fmla="*/ 1507331 h 2238375"/>
                <a:gd name="connsiteX1985" fmla="*/ 821293 w 2524125"/>
                <a:gd name="connsiteY1985" fmla="*/ 1507331 h 2238375"/>
                <a:gd name="connsiteX1986" fmla="*/ 749856 w 2524125"/>
                <a:gd name="connsiteY1986" fmla="*/ 1255871 h 2238375"/>
                <a:gd name="connsiteX1987" fmla="*/ 750808 w 2524125"/>
                <a:gd name="connsiteY1987" fmla="*/ 1256824 h 2238375"/>
                <a:gd name="connsiteX1988" fmla="*/ 750808 w 2524125"/>
                <a:gd name="connsiteY1988" fmla="*/ 1257776 h 2238375"/>
                <a:gd name="connsiteX1989" fmla="*/ 749856 w 2524125"/>
                <a:gd name="connsiteY1989" fmla="*/ 1256824 h 2238375"/>
                <a:gd name="connsiteX1990" fmla="*/ 749856 w 2524125"/>
                <a:gd name="connsiteY1990" fmla="*/ 1255871 h 2238375"/>
                <a:gd name="connsiteX1991" fmla="*/ 743188 w 2524125"/>
                <a:gd name="connsiteY1991" fmla="*/ 1247299 h 2238375"/>
                <a:gd name="connsiteX1992" fmla="*/ 743188 w 2524125"/>
                <a:gd name="connsiteY1992" fmla="*/ 1247299 h 2238375"/>
                <a:gd name="connsiteX1993" fmla="*/ 744141 w 2524125"/>
                <a:gd name="connsiteY1993" fmla="*/ 1248251 h 2238375"/>
                <a:gd name="connsiteX1994" fmla="*/ 743188 w 2524125"/>
                <a:gd name="connsiteY1994" fmla="*/ 1247299 h 2238375"/>
                <a:gd name="connsiteX1995" fmla="*/ 743188 w 2524125"/>
                <a:gd name="connsiteY1995" fmla="*/ 1247299 h 2238375"/>
                <a:gd name="connsiteX1996" fmla="*/ 743188 w 2524125"/>
                <a:gd name="connsiteY1996" fmla="*/ 1247299 h 2238375"/>
                <a:gd name="connsiteX1997" fmla="*/ 750808 w 2524125"/>
                <a:gd name="connsiteY1997" fmla="*/ 692944 h 2238375"/>
                <a:gd name="connsiteX1998" fmla="*/ 750808 w 2524125"/>
                <a:gd name="connsiteY1998" fmla="*/ 692944 h 2238375"/>
                <a:gd name="connsiteX1999" fmla="*/ 752713 w 2524125"/>
                <a:gd name="connsiteY1999" fmla="*/ 692944 h 2238375"/>
                <a:gd name="connsiteX2000" fmla="*/ 752713 w 2524125"/>
                <a:gd name="connsiteY2000" fmla="*/ 693896 h 2238375"/>
                <a:gd name="connsiteX2001" fmla="*/ 761286 w 2524125"/>
                <a:gd name="connsiteY2001" fmla="*/ 702469 h 2238375"/>
                <a:gd name="connsiteX2002" fmla="*/ 760333 w 2524125"/>
                <a:gd name="connsiteY2002" fmla="*/ 707231 h 2238375"/>
                <a:gd name="connsiteX2003" fmla="*/ 752713 w 2524125"/>
                <a:gd name="connsiteY2003" fmla="*/ 705326 h 2238375"/>
                <a:gd name="connsiteX2004" fmla="*/ 751761 w 2524125"/>
                <a:gd name="connsiteY2004" fmla="*/ 700564 h 2238375"/>
                <a:gd name="connsiteX2005" fmla="*/ 752713 w 2524125"/>
                <a:gd name="connsiteY2005" fmla="*/ 698659 h 2238375"/>
                <a:gd name="connsiteX2006" fmla="*/ 753666 w 2524125"/>
                <a:gd name="connsiteY2006" fmla="*/ 693896 h 2238375"/>
                <a:gd name="connsiteX2007" fmla="*/ 753666 w 2524125"/>
                <a:gd name="connsiteY2007" fmla="*/ 693896 h 2238375"/>
                <a:gd name="connsiteX2008" fmla="*/ 750808 w 2524125"/>
                <a:gd name="connsiteY2008" fmla="*/ 692944 h 2238375"/>
                <a:gd name="connsiteX2009" fmla="*/ 749856 w 2524125"/>
                <a:gd name="connsiteY2009" fmla="*/ 692944 h 2238375"/>
                <a:gd name="connsiteX2010" fmla="*/ 750808 w 2524125"/>
                <a:gd name="connsiteY2010" fmla="*/ 692944 h 2238375"/>
                <a:gd name="connsiteX2011" fmla="*/ 739378 w 2524125"/>
                <a:gd name="connsiteY2011" fmla="*/ 661511 h 2238375"/>
                <a:gd name="connsiteX2012" fmla="*/ 741283 w 2524125"/>
                <a:gd name="connsiteY2012" fmla="*/ 661511 h 2238375"/>
                <a:gd name="connsiteX2013" fmla="*/ 741283 w 2524125"/>
                <a:gd name="connsiteY2013" fmla="*/ 663416 h 2238375"/>
                <a:gd name="connsiteX2014" fmla="*/ 740331 w 2524125"/>
                <a:gd name="connsiteY2014" fmla="*/ 662464 h 2238375"/>
                <a:gd name="connsiteX2015" fmla="*/ 739378 w 2524125"/>
                <a:gd name="connsiteY2015" fmla="*/ 661511 h 2238375"/>
                <a:gd name="connsiteX2016" fmla="*/ 743188 w 2524125"/>
                <a:gd name="connsiteY2016" fmla="*/ 922496 h 2238375"/>
                <a:gd name="connsiteX2017" fmla="*/ 743188 w 2524125"/>
                <a:gd name="connsiteY2017" fmla="*/ 922496 h 2238375"/>
                <a:gd name="connsiteX2018" fmla="*/ 741283 w 2524125"/>
                <a:gd name="connsiteY2018" fmla="*/ 923449 h 2238375"/>
                <a:gd name="connsiteX2019" fmla="*/ 741283 w 2524125"/>
                <a:gd name="connsiteY2019" fmla="*/ 922496 h 2238375"/>
                <a:gd name="connsiteX2020" fmla="*/ 743188 w 2524125"/>
                <a:gd name="connsiteY2020" fmla="*/ 922496 h 2238375"/>
                <a:gd name="connsiteX2021" fmla="*/ 698421 w 2524125"/>
                <a:gd name="connsiteY2021" fmla="*/ 618649 h 2238375"/>
                <a:gd name="connsiteX2022" fmla="*/ 705088 w 2524125"/>
                <a:gd name="connsiteY2022" fmla="*/ 615791 h 2238375"/>
                <a:gd name="connsiteX2023" fmla="*/ 707946 w 2524125"/>
                <a:gd name="connsiteY2023" fmla="*/ 612934 h 2238375"/>
                <a:gd name="connsiteX2024" fmla="*/ 707946 w 2524125"/>
                <a:gd name="connsiteY2024" fmla="*/ 614839 h 2238375"/>
                <a:gd name="connsiteX2025" fmla="*/ 716518 w 2524125"/>
                <a:gd name="connsiteY2025" fmla="*/ 631984 h 2238375"/>
                <a:gd name="connsiteX2026" fmla="*/ 718423 w 2524125"/>
                <a:gd name="connsiteY2026" fmla="*/ 638651 h 2238375"/>
                <a:gd name="connsiteX2027" fmla="*/ 715566 w 2524125"/>
                <a:gd name="connsiteY2027" fmla="*/ 643414 h 2238375"/>
                <a:gd name="connsiteX2028" fmla="*/ 712708 w 2524125"/>
                <a:gd name="connsiteY2028" fmla="*/ 645319 h 2238375"/>
                <a:gd name="connsiteX2029" fmla="*/ 710803 w 2524125"/>
                <a:gd name="connsiteY2029" fmla="*/ 643414 h 2238375"/>
                <a:gd name="connsiteX2030" fmla="*/ 703183 w 2524125"/>
                <a:gd name="connsiteY2030" fmla="*/ 632936 h 2238375"/>
                <a:gd name="connsiteX2031" fmla="*/ 695563 w 2524125"/>
                <a:gd name="connsiteY2031" fmla="*/ 623411 h 2238375"/>
                <a:gd name="connsiteX2032" fmla="*/ 698421 w 2524125"/>
                <a:gd name="connsiteY2032" fmla="*/ 618649 h 2238375"/>
                <a:gd name="connsiteX2033" fmla="*/ 709851 w 2524125"/>
                <a:gd name="connsiteY2033" fmla="*/ 893921 h 2238375"/>
                <a:gd name="connsiteX2034" fmla="*/ 708898 w 2524125"/>
                <a:gd name="connsiteY2034" fmla="*/ 893921 h 2238375"/>
                <a:gd name="connsiteX2035" fmla="*/ 707946 w 2524125"/>
                <a:gd name="connsiteY2035" fmla="*/ 892969 h 2238375"/>
                <a:gd name="connsiteX2036" fmla="*/ 708898 w 2524125"/>
                <a:gd name="connsiteY2036" fmla="*/ 892969 h 2238375"/>
                <a:gd name="connsiteX2037" fmla="*/ 709851 w 2524125"/>
                <a:gd name="connsiteY2037" fmla="*/ 893921 h 2238375"/>
                <a:gd name="connsiteX2038" fmla="*/ 688896 w 2524125"/>
                <a:gd name="connsiteY2038" fmla="*/ 579596 h 2238375"/>
                <a:gd name="connsiteX2039" fmla="*/ 691753 w 2524125"/>
                <a:gd name="connsiteY2039" fmla="*/ 580549 h 2238375"/>
                <a:gd name="connsiteX2040" fmla="*/ 692706 w 2524125"/>
                <a:gd name="connsiteY2040" fmla="*/ 583406 h 2238375"/>
                <a:gd name="connsiteX2041" fmla="*/ 691753 w 2524125"/>
                <a:gd name="connsiteY2041" fmla="*/ 584359 h 2238375"/>
                <a:gd name="connsiteX2042" fmla="*/ 688896 w 2524125"/>
                <a:gd name="connsiteY2042" fmla="*/ 582454 h 2238375"/>
                <a:gd name="connsiteX2043" fmla="*/ 688896 w 2524125"/>
                <a:gd name="connsiteY2043" fmla="*/ 579596 h 2238375"/>
                <a:gd name="connsiteX2044" fmla="*/ 650796 w 2524125"/>
                <a:gd name="connsiteY2044" fmla="*/ 480536 h 2238375"/>
                <a:gd name="connsiteX2045" fmla="*/ 652701 w 2524125"/>
                <a:gd name="connsiteY2045" fmla="*/ 478631 h 2238375"/>
                <a:gd name="connsiteX2046" fmla="*/ 650796 w 2524125"/>
                <a:gd name="connsiteY2046" fmla="*/ 480536 h 2238375"/>
                <a:gd name="connsiteX2047" fmla="*/ 650796 w 2524125"/>
                <a:gd name="connsiteY2047" fmla="*/ 480536 h 2238375"/>
                <a:gd name="connsiteX2048" fmla="*/ 650796 w 2524125"/>
                <a:gd name="connsiteY2048" fmla="*/ 480536 h 2238375"/>
                <a:gd name="connsiteX2049" fmla="*/ 647938 w 2524125"/>
                <a:gd name="connsiteY2049" fmla="*/ 531019 h 2238375"/>
                <a:gd name="connsiteX2050" fmla="*/ 647938 w 2524125"/>
                <a:gd name="connsiteY2050" fmla="*/ 531019 h 2238375"/>
                <a:gd name="connsiteX2051" fmla="*/ 647938 w 2524125"/>
                <a:gd name="connsiteY2051" fmla="*/ 531019 h 2238375"/>
                <a:gd name="connsiteX2052" fmla="*/ 647938 w 2524125"/>
                <a:gd name="connsiteY2052" fmla="*/ 531019 h 2238375"/>
                <a:gd name="connsiteX2053" fmla="*/ 647938 w 2524125"/>
                <a:gd name="connsiteY2053" fmla="*/ 531019 h 2238375"/>
                <a:gd name="connsiteX2054" fmla="*/ 647938 w 2524125"/>
                <a:gd name="connsiteY2054" fmla="*/ 531019 h 2238375"/>
                <a:gd name="connsiteX2055" fmla="*/ 647938 w 2524125"/>
                <a:gd name="connsiteY2055" fmla="*/ 531019 h 2238375"/>
                <a:gd name="connsiteX2056" fmla="*/ 646033 w 2524125"/>
                <a:gd name="connsiteY2056" fmla="*/ 645319 h 2238375"/>
                <a:gd name="connsiteX2057" fmla="*/ 645081 w 2524125"/>
                <a:gd name="connsiteY2057" fmla="*/ 642461 h 2238375"/>
                <a:gd name="connsiteX2058" fmla="*/ 651748 w 2524125"/>
                <a:gd name="connsiteY2058" fmla="*/ 632936 h 2238375"/>
                <a:gd name="connsiteX2059" fmla="*/ 653653 w 2524125"/>
                <a:gd name="connsiteY2059" fmla="*/ 631984 h 2238375"/>
                <a:gd name="connsiteX2060" fmla="*/ 656511 w 2524125"/>
                <a:gd name="connsiteY2060" fmla="*/ 633889 h 2238375"/>
                <a:gd name="connsiteX2061" fmla="*/ 667941 w 2524125"/>
                <a:gd name="connsiteY2061" fmla="*/ 642461 h 2238375"/>
                <a:gd name="connsiteX2062" fmla="*/ 670798 w 2524125"/>
                <a:gd name="connsiteY2062" fmla="*/ 644366 h 2238375"/>
                <a:gd name="connsiteX2063" fmla="*/ 667941 w 2524125"/>
                <a:gd name="connsiteY2063" fmla="*/ 665321 h 2238375"/>
                <a:gd name="connsiteX2064" fmla="*/ 666036 w 2524125"/>
                <a:gd name="connsiteY2064" fmla="*/ 666274 h 2238375"/>
                <a:gd name="connsiteX2065" fmla="*/ 660321 w 2524125"/>
                <a:gd name="connsiteY2065" fmla="*/ 666274 h 2238375"/>
                <a:gd name="connsiteX2066" fmla="*/ 646033 w 2524125"/>
                <a:gd name="connsiteY2066" fmla="*/ 645319 h 2238375"/>
                <a:gd name="connsiteX2067" fmla="*/ 670798 w 2524125"/>
                <a:gd name="connsiteY2067" fmla="*/ 1055846 h 2238375"/>
                <a:gd name="connsiteX2068" fmla="*/ 666988 w 2524125"/>
                <a:gd name="connsiteY2068" fmla="*/ 1058704 h 2238375"/>
                <a:gd name="connsiteX2069" fmla="*/ 663178 w 2524125"/>
                <a:gd name="connsiteY2069" fmla="*/ 1058704 h 2238375"/>
                <a:gd name="connsiteX2070" fmla="*/ 660321 w 2524125"/>
                <a:gd name="connsiteY2070" fmla="*/ 1058704 h 2238375"/>
                <a:gd name="connsiteX2071" fmla="*/ 654606 w 2524125"/>
                <a:gd name="connsiteY2071" fmla="*/ 1058704 h 2238375"/>
                <a:gd name="connsiteX2072" fmla="*/ 650796 w 2524125"/>
                <a:gd name="connsiteY2072" fmla="*/ 1055846 h 2238375"/>
                <a:gd name="connsiteX2073" fmla="*/ 653653 w 2524125"/>
                <a:gd name="connsiteY2073" fmla="*/ 1052036 h 2238375"/>
                <a:gd name="connsiteX2074" fmla="*/ 668893 w 2524125"/>
                <a:gd name="connsiteY2074" fmla="*/ 1050131 h 2238375"/>
                <a:gd name="connsiteX2075" fmla="*/ 670798 w 2524125"/>
                <a:gd name="connsiteY2075" fmla="*/ 1055846 h 2238375"/>
                <a:gd name="connsiteX2076" fmla="*/ 840343 w 2524125"/>
                <a:gd name="connsiteY2076" fmla="*/ 1036796 h 2238375"/>
                <a:gd name="connsiteX2077" fmla="*/ 834628 w 2524125"/>
                <a:gd name="connsiteY2077" fmla="*/ 1040606 h 2238375"/>
                <a:gd name="connsiteX2078" fmla="*/ 823198 w 2524125"/>
                <a:gd name="connsiteY2078" fmla="*/ 1042511 h 2238375"/>
                <a:gd name="connsiteX2079" fmla="*/ 807958 w 2524125"/>
                <a:gd name="connsiteY2079" fmla="*/ 1043464 h 2238375"/>
                <a:gd name="connsiteX2080" fmla="*/ 797481 w 2524125"/>
                <a:gd name="connsiteY2080" fmla="*/ 1043464 h 2238375"/>
                <a:gd name="connsiteX2081" fmla="*/ 777478 w 2524125"/>
                <a:gd name="connsiteY2081" fmla="*/ 1036796 h 2238375"/>
                <a:gd name="connsiteX2082" fmla="*/ 772716 w 2524125"/>
                <a:gd name="connsiteY2082" fmla="*/ 1033939 h 2238375"/>
                <a:gd name="connsiteX2083" fmla="*/ 769858 w 2524125"/>
                <a:gd name="connsiteY2083" fmla="*/ 1032034 h 2238375"/>
                <a:gd name="connsiteX2084" fmla="*/ 751761 w 2524125"/>
                <a:gd name="connsiteY2084" fmla="*/ 1027271 h 2238375"/>
                <a:gd name="connsiteX2085" fmla="*/ 717471 w 2524125"/>
                <a:gd name="connsiteY2085" fmla="*/ 1032034 h 2238375"/>
                <a:gd name="connsiteX2086" fmla="*/ 706041 w 2524125"/>
                <a:gd name="connsiteY2086" fmla="*/ 1040606 h 2238375"/>
                <a:gd name="connsiteX2087" fmla="*/ 698421 w 2524125"/>
                <a:gd name="connsiteY2087" fmla="*/ 1043464 h 2238375"/>
                <a:gd name="connsiteX2088" fmla="*/ 679371 w 2524125"/>
                <a:gd name="connsiteY2088" fmla="*/ 1042511 h 2238375"/>
                <a:gd name="connsiteX2089" fmla="*/ 659368 w 2524125"/>
                <a:gd name="connsiteY2089" fmla="*/ 1030129 h 2238375"/>
                <a:gd name="connsiteX2090" fmla="*/ 655558 w 2524125"/>
                <a:gd name="connsiteY2090" fmla="*/ 1022509 h 2238375"/>
                <a:gd name="connsiteX2091" fmla="*/ 655558 w 2524125"/>
                <a:gd name="connsiteY2091" fmla="*/ 1017746 h 2238375"/>
                <a:gd name="connsiteX2092" fmla="*/ 660321 w 2524125"/>
                <a:gd name="connsiteY2092" fmla="*/ 1006316 h 2238375"/>
                <a:gd name="connsiteX2093" fmla="*/ 665083 w 2524125"/>
                <a:gd name="connsiteY2093" fmla="*/ 995839 h 2238375"/>
                <a:gd name="connsiteX2094" fmla="*/ 666036 w 2524125"/>
                <a:gd name="connsiteY2094" fmla="*/ 985361 h 2238375"/>
                <a:gd name="connsiteX2095" fmla="*/ 669846 w 2524125"/>
                <a:gd name="connsiteY2095" fmla="*/ 979646 h 2238375"/>
                <a:gd name="connsiteX2096" fmla="*/ 676513 w 2524125"/>
                <a:gd name="connsiteY2096" fmla="*/ 970121 h 2238375"/>
                <a:gd name="connsiteX2097" fmla="*/ 679371 w 2524125"/>
                <a:gd name="connsiteY2097" fmla="*/ 963454 h 2238375"/>
                <a:gd name="connsiteX2098" fmla="*/ 690801 w 2524125"/>
                <a:gd name="connsiteY2098" fmla="*/ 947261 h 2238375"/>
                <a:gd name="connsiteX2099" fmla="*/ 698421 w 2524125"/>
                <a:gd name="connsiteY2099" fmla="*/ 945356 h 2238375"/>
                <a:gd name="connsiteX2100" fmla="*/ 700326 w 2524125"/>
                <a:gd name="connsiteY2100" fmla="*/ 946309 h 2238375"/>
                <a:gd name="connsiteX2101" fmla="*/ 721281 w 2524125"/>
                <a:gd name="connsiteY2101" fmla="*/ 953929 h 2238375"/>
                <a:gd name="connsiteX2102" fmla="*/ 723186 w 2524125"/>
                <a:gd name="connsiteY2102" fmla="*/ 957739 h 2238375"/>
                <a:gd name="connsiteX2103" fmla="*/ 718423 w 2524125"/>
                <a:gd name="connsiteY2103" fmla="*/ 962501 h 2238375"/>
                <a:gd name="connsiteX2104" fmla="*/ 719376 w 2524125"/>
                <a:gd name="connsiteY2104" fmla="*/ 967264 h 2238375"/>
                <a:gd name="connsiteX2105" fmla="*/ 722233 w 2524125"/>
                <a:gd name="connsiteY2105" fmla="*/ 968216 h 2238375"/>
                <a:gd name="connsiteX2106" fmla="*/ 727948 w 2524125"/>
                <a:gd name="connsiteY2106" fmla="*/ 975836 h 2238375"/>
                <a:gd name="connsiteX2107" fmla="*/ 737473 w 2524125"/>
                <a:gd name="connsiteY2107" fmla="*/ 980599 h 2238375"/>
                <a:gd name="connsiteX2108" fmla="*/ 742236 w 2524125"/>
                <a:gd name="connsiteY2108" fmla="*/ 978694 h 2238375"/>
                <a:gd name="connsiteX2109" fmla="*/ 751761 w 2524125"/>
                <a:gd name="connsiteY2109" fmla="*/ 973931 h 2238375"/>
                <a:gd name="connsiteX2110" fmla="*/ 765096 w 2524125"/>
                <a:gd name="connsiteY2110" fmla="*/ 970121 h 2238375"/>
                <a:gd name="connsiteX2111" fmla="*/ 767953 w 2524125"/>
                <a:gd name="connsiteY2111" fmla="*/ 969169 h 2238375"/>
                <a:gd name="connsiteX2112" fmla="*/ 769858 w 2524125"/>
                <a:gd name="connsiteY2112" fmla="*/ 964406 h 2238375"/>
                <a:gd name="connsiteX2113" fmla="*/ 766048 w 2524125"/>
                <a:gd name="connsiteY2113" fmla="*/ 961549 h 2238375"/>
                <a:gd name="connsiteX2114" fmla="*/ 764143 w 2524125"/>
                <a:gd name="connsiteY2114" fmla="*/ 961549 h 2238375"/>
                <a:gd name="connsiteX2115" fmla="*/ 743188 w 2524125"/>
                <a:gd name="connsiteY2115" fmla="*/ 952976 h 2238375"/>
                <a:gd name="connsiteX2116" fmla="*/ 742236 w 2524125"/>
                <a:gd name="connsiteY2116" fmla="*/ 952976 h 2238375"/>
                <a:gd name="connsiteX2117" fmla="*/ 743188 w 2524125"/>
                <a:gd name="connsiteY2117" fmla="*/ 952024 h 2238375"/>
                <a:gd name="connsiteX2118" fmla="*/ 743188 w 2524125"/>
                <a:gd name="connsiteY2118" fmla="*/ 952024 h 2238375"/>
                <a:gd name="connsiteX2119" fmla="*/ 743188 w 2524125"/>
                <a:gd name="connsiteY2119" fmla="*/ 952024 h 2238375"/>
                <a:gd name="connsiteX2120" fmla="*/ 760333 w 2524125"/>
                <a:gd name="connsiteY2120" fmla="*/ 941546 h 2238375"/>
                <a:gd name="connsiteX2121" fmla="*/ 770811 w 2524125"/>
                <a:gd name="connsiteY2121" fmla="*/ 936784 h 2238375"/>
                <a:gd name="connsiteX2122" fmla="*/ 791766 w 2524125"/>
                <a:gd name="connsiteY2122" fmla="*/ 931069 h 2238375"/>
                <a:gd name="connsiteX2123" fmla="*/ 794623 w 2524125"/>
                <a:gd name="connsiteY2123" fmla="*/ 931069 h 2238375"/>
                <a:gd name="connsiteX2124" fmla="*/ 794623 w 2524125"/>
                <a:gd name="connsiteY2124" fmla="*/ 931069 h 2238375"/>
                <a:gd name="connsiteX2125" fmla="*/ 795576 w 2524125"/>
                <a:gd name="connsiteY2125" fmla="*/ 930116 h 2238375"/>
                <a:gd name="connsiteX2126" fmla="*/ 794623 w 2524125"/>
                <a:gd name="connsiteY2126" fmla="*/ 931069 h 2238375"/>
                <a:gd name="connsiteX2127" fmla="*/ 793671 w 2524125"/>
                <a:gd name="connsiteY2127" fmla="*/ 931069 h 2238375"/>
                <a:gd name="connsiteX2128" fmla="*/ 785098 w 2524125"/>
                <a:gd name="connsiteY2128" fmla="*/ 939641 h 2238375"/>
                <a:gd name="connsiteX2129" fmla="*/ 784146 w 2524125"/>
                <a:gd name="connsiteY2129" fmla="*/ 946309 h 2238375"/>
                <a:gd name="connsiteX2130" fmla="*/ 784146 w 2524125"/>
                <a:gd name="connsiteY2130" fmla="*/ 951071 h 2238375"/>
                <a:gd name="connsiteX2131" fmla="*/ 773668 w 2524125"/>
                <a:gd name="connsiteY2131" fmla="*/ 964406 h 2238375"/>
                <a:gd name="connsiteX2132" fmla="*/ 773668 w 2524125"/>
                <a:gd name="connsiteY2132" fmla="*/ 967264 h 2238375"/>
                <a:gd name="connsiteX2133" fmla="*/ 787003 w 2524125"/>
                <a:gd name="connsiteY2133" fmla="*/ 977741 h 2238375"/>
                <a:gd name="connsiteX2134" fmla="*/ 806053 w 2524125"/>
                <a:gd name="connsiteY2134" fmla="*/ 989171 h 2238375"/>
                <a:gd name="connsiteX2135" fmla="*/ 829866 w 2524125"/>
                <a:gd name="connsiteY2135" fmla="*/ 1004411 h 2238375"/>
                <a:gd name="connsiteX2136" fmla="*/ 843201 w 2524125"/>
                <a:gd name="connsiteY2136" fmla="*/ 1025366 h 2238375"/>
                <a:gd name="connsiteX2137" fmla="*/ 840343 w 2524125"/>
                <a:gd name="connsiteY2137" fmla="*/ 1036796 h 2238375"/>
                <a:gd name="connsiteX2138" fmla="*/ 1029891 w 2524125"/>
                <a:gd name="connsiteY2138" fmla="*/ 1112044 h 2238375"/>
                <a:gd name="connsiteX2139" fmla="*/ 1007031 w 2524125"/>
                <a:gd name="connsiteY2139" fmla="*/ 1114901 h 2238375"/>
                <a:gd name="connsiteX2140" fmla="*/ 1001316 w 2524125"/>
                <a:gd name="connsiteY2140" fmla="*/ 1114901 h 2238375"/>
                <a:gd name="connsiteX2141" fmla="*/ 978456 w 2524125"/>
                <a:gd name="connsiteY2141" fmla="*/ 1107281 h 2238375"/>
                <a:gd name="connsiteX2142" fmla="*/ 970836 w 2524125"/>
                <a:gd name="connsiteY2142" fmla="*/ 1103471 h 2238375"/>
                <a:gd name="connsiteX2143" fmla="*/ 964168 w 2524125"/>
                <a:gd name="connsiteY2143" fmla="*/ 1101566 h 2238375"/>
                <a:gd name="connsiteX2144" fmla="*/ 960358 w 2524125"/>
                <a:gd name="connsiteY2144" fmla="*/ 1098709 h 2238375"/>
                <a:gd name="connsiteX2145" fmla="*/ 957501 w 2524125"/>
                <a:gd name="connsiteY2145" fmla="*/ 1074896 h 2238375"/>
                <a:gd name="connsiteX2146" fmla="*/ 961311 w 2524125"/>
                <a:gd name="connsiteY2146" fmla="*/ 1063466 h 2238375"/>
                <a:gd name="connsiteX2147" fmla="*/ 969883 w 2524125"/>
                <a:gd name="connsiteY2147" fmla="*/ 1051084 h 2238375"/>
                <a:gd name="connsiteX2148" fmla="*/ 969883 w 2524125"/>
                <a:gd name="connsiteY2148" fmla="*/ 1048226 h 2238375"/>
                <a:gd name="connsiteX2149" fmla="*/ 967026 w 2524125"/>
                <a:gd name="connsiteY2149" fmla="*/ 1046321 h 2238375"/>
                <a:gd name="connsiteX2150" fmla="*/ 954643 w 2524125"/>
                <a:gd name="connsiteY2150" fmla="*/ 1034891 h 2238375"/>
                <a:gd name="connsiteX2151" fmla="*/ 942261 w 2524125"/>
                <a:gd name="connsiteY2151" fmla="*/ 1020604 h 2238375"/>
                <a:gd name="connsiteX2152" fmla="*/ 927973 w 2524125"/>
                <a:gd name="connsiteY2152" fmla="*/ 998696 h 2238375"/>
                <a:gd name="connsiteX2153" fmla="*/ 916543 w 2524125"/>
                <a:gd name="connsiteY2153" fmla="*/ 979646 h 2238375"/>
                <a:gd name="connsiteX2154" fmla="*/ 913686 w 2524125"/>
                <a:gd name="connsiteY2154" fmla="*/ 970121 h 2238375"/>
                <a:gd name="connsiteX2155" fmla="*/ 916543 w 2524125"/>
                <a:gd name="connsiteY2155" fmla="*/ 959644 h 2238375"/>
                <a:gd name="connsiteX2156" fmla="*/ 922258 w 2524125"/>
                <a:gd name="connsiteY2156" fmla="*/ 952976 h 2238375"/>
                <a:gd name="connsiteX2157" fmla="*/ 937498 w 2524125"/>
                <a:gd name="connsiteY2157" fmla="*/ 941546 h 2238375"/>
                <a:gd name="connsiteX2158" fmla="*/ 941308 w 2524125"/>
                <a:gd name="connsiteY2158" fmla="*/ 937736 h 2238375"/>
                <a:gd name="connsiteX2159" fmla="*/ 961311 w 2524125"/>
                <a:gd name="connsiteY2159" fmla="*/ 926306 h 2238375"/>
                <a:gd name="connsiteX2160" fmla="*/ 966073 w 2524125"/>
                <a:gd name="connsiteY2160" fmla="*/ 925354 h 2238375"/>
                <a:gd name="connsiteX2161" fmla="*/ 983218 w 2524125"/>
                <a:gd name="connsiteY2161" fmla="*/ 927259 h 2238375"/>
                <a:gd name="connsiteX2162" fmla="*/ 989886 w 2524125"/>
                <a:gd name="connsiteY2162" fmla="*/ 932021 h 2238375"/>
                <a:gd name="connsiteX2163" fmla="*/ 991791 w 2524125"/>
                <a:gd name="connsiteY2163" fmla="*/ 940594 h 2238375"/>
                <a:gd name="connsiteX2164" fmla="*/ 989886 w 2524125"/>
                <a:gd name="connsiteY2164" fmla="*/ 951071 h 2238375"/>
                <a:gd name="connsiteX2165" fmla="*/ 987028 w 2524125"/>
                <a:gd name="connsiteY2165" fmla="*/ 954881 h 2238375"/>
                <a:gd name="connsiteX2166" fmla="*/ 978456 w 2524125"/>
                <a:gd name="connsiteY2166" fmla="*/ 955834 h 2238375"/>
                <a:gd name="connsiteX2167" fmla="*/ 969883 w 2524125"/>
                <a:gd name="connsiteY2167" fmla="*/ 967264 h 2238375"/>
                <a:gd name="connsiteX2168" fmla="*/ 967026 w 2524125"/>
                <a:gd name="connsiteY2168" fmla="*/ 972026 h 2238375"/>
                <a:gd name="connsiteX2169" fmla="*/ 965121 w 2524125"/>
                <a:gd name="connsiteY2169" fmla="*/ 972026 h 2238375"/>
                <a:gd name="connsiteX2170" fmla="*/ 962263 w 2524125"/>
                <a:gd name="connsiteY2170" fmla="*/ 977741 h 2238375"/>
                <a:gd name="connsiteX2171" fmla="*/ 971788 w 2524125"/>
                <a:gd name="connsiteY2171" fmla="*/ 990124 h 2238375"/>
                <a:gd name="connsiteX2172" fmla="*/ 991791 w 2524125"/>
                <a:gd name="connsiteY2172" fmla="*/ 1006316 h 2238375"/>
                <a:gd name="connsiteX2173" fmla="*/ 995601 w 2524125"/>
                <a:gd name="connsiteY2173" fmla="*/ 1011079 h 2238375"/>
                <a:gd name="connsiteX2174" fmla="*/ 995601 w 2524125"/>
                <a:gd name="connsiteY2174" fmla="*/ 1014889 h 2238375"/>
                <a:gd name="connsiteX2175" fmla="*/ 999411 w 2524125"/>
                <a:gd name="connsiteY2175" fmla="*/ 1030129 h 2238375"/>
                <a:gd name="connsiteX2176" fmla="*/ 1003221 w 2524125"/>
                <a:gd name="connsiteY2176" fmla="*/ 1046321 h 2238375"/>
                <a:gd name="connsiteX2177" fmla="*/ 1004173 w 2524125"/>
                <a:gd name="connsiteY2177" fmla="*/ 1052989 h 2238375"/>
                <a:gd name="connsiteX2178" fmla="*/ 1011793 w 2524125"/>
                <a:gd name="connsiteY2178" fmla="*/ 1059656 h 2238375"/>
                <a:gd name="connsiteX2179" fmla="*/ 1016556 w 2524125"/>
                <a:gd name="connsiteY2179" fmla="*/ 1061561 h 2238375"/>
                <a:gd name="connsiteX2180" fmla="*/ 1016556 w 2524125"/>
                <a:gd name="connsiteY2180" fmla="*/ 1066324 h 2238375"/>
                <a:gd name="connsiteX2181" fmla="*/ 1016556 w 2524125"/>
                <a:gd name="connsiteY2181" fmla="*/ 1068229 h 2238375"/>
                <a:gd name="connsiteX2182" fmla="*/ 1020366 w 2524125"/>
                <a:gd name="connsiteY2182" fmla="*/ 1072039 h 2238375"/>
                <a:gd name="connsiteX2183" fmla="*/ 1026081 w 2524125"/>
                <a:gd name="connsiteY2183" fmla="*/ 1084421 h 2238375"/>
                <a:gd name="connsiteX2184" fmla="*/ 1031796 w 2524125"/>
                <a:gd name="connsiteY2184" fmla="*/ 1110139 h 2238375"/>
                <a:gd name="connsiteX2185" fmla="*/ 1029891 w 2524125"/>
                <a:gd name="connsiteY2185" fmla="*/ 1112044 h 2238375"/>
                <a:gd name="connsiteX2186" fmla="*/ 1067038 w 2524125"/>
                <a:gd name="connsiteY2186" fmla="*/ 361474 h 2238375"/>
                <a:gd name="connsiteX2187" fmla="*/ 1066086 w 2524125"/>
                <a:gd name="connsiteY2187" fmla="*/ 360521 h 2238375"/>
                <a:gd name="connsiteX2188" fmla="*/ 1067038 w 2524125"/>
                <a:gd name="connsiteY2188" fmla="*/ 361474 h 2238375"/>
                <a:gd name="connsiteX2189" fmla="*/ 1067038 w 2524125"/>
                <a:gd name="connsiteY2189" fmla="*/ 361474 h 2238375"/>
                <a:gd name="connsiteX2190" fmla="*/ 1171813 w 2524125"/>
                <a:gd name="connsiteY2190" fmla="*/ 406241 h 2238375"/>
                <a:gd name="connsiteX2191" fmla="*/ 1170861 w 2524125"/>
                <a:gd name="connsiteY2191" fmla="*/ 407194 h 2238375"/>
                <a:gd name="connsiteX2192" fmla="*/ 1157526 w 2524125"/>
                <a:gd name="connsiteY2192" fmla="*/ 389096 h 2238375"/>
                <a:gd name="connsiteX2193" fmla="*/ 1157526 w 2524125"/>
                <a:gd name="connsiteY2193" fmla="*/ 387191 h 2238375"/>
                <a:gd name="connsiteX2194" fmla="*/ 1160383 w 2524125"/>
                <a:gd name="connsiteY2194" fmla="*/ 386239 h 2238375"/>
                <a:gd name="connsiteX2195" fmla="*/ 1167051 w 2524125"/>
                <a:gd name="connsiteY2195" fmla="*/ 389096 h 2238375"/>
                <a:gd name="connsiteX2196" fmla="*/ 1173718 w 2524125"/>
                <a:gd name="connsiteY2196" fmla="*/ 396716 h 2238375"/>
                <a:gd name="connsiteX2197" fmla="*/ 1171813 w 2524125"/>
                <a:gd name="connsiteY2197" fmla="*/ 406241 h 2238375"/>
                <a:gd name="connsiteX2198" fmla="*/ 1176576 w 2524125"/>
                <a:gd name="connsiteY2198" fmla="*/ 420529 h 2238375"/>
                <a:gd name="connsiteX2199" fmla="*/ 1175623 w 2524125"/>
                <a:gd name="connsiteY2199" fmla="*/ 419576 h 2238375"/>
                <a:gd name="connsiteX2200" fmla="*/ 1177528 w 2524125"/>
                <a:gd name="connsiteY2200" fmla="*/ 419576 h 2238375"/>
                <a:gd name="connsiteX2201" fmla="*/ 1176576 w 2524125"/>
                <a:gd name="connsiteY2201" fmla="*/ 420529 h 2238375"/>
                <a:gd name="connsiteX2202" fmla="*/ 1210866 w 2524125"/>
                <a:gd name="connsiteY2202" fmla="*/ 333851 h 2238375"/>
                <a:gd name="connsiteX2203" fmla="*/ 1207056 w 2524125"/>
                <a:gd name="connsiteY2203" fmla="*/ 334804 h 2238375"/>
                <a:gd name="connsiteX2204" fmla="*/ 1207056 w 2524125"/>
                <a:gd name="connsiteY2204" fmla="*/ 332899 h 2238375"/>
                <a:gd name="connsiteX2205" fmla="*/ 1210866 w 2524125"/>
                <a:gd name="connsiteY2205" fmla="*/ 330994 h 2238375"/>
                <a:gd name="connsiteX2206" fmla="*/ 1211818 w 2524125"/>
                <a:gd name="connsiteY2206" fmla="*/ 331946 h 2238375"/>
                <a:gd name="connsiteX2207" fmla="*/ 1210866 w 2524125"/>
                <a:gd name="connsiteY2207" fmla="*/ 333851 h 2238375"/>
                <a:gd name="connsiteX2208" fmla="*/ 1285161 w 2524125"/>
                <a:gd name="connsiteY2208" fmla="*/ 88106 h 2238375"/>
                <a:gd name="connsiteX2209" fmla="*/ 1288971 w 2524125"/>
                <a:gd name="connsiteY2209" fmla="*/ 90964 h 2238375"/>
                <a:gd name="connsiteX2210" fmla="*/ 1288971 w 2524125"/>
                <a:gd name="connsiteY2210" fmla="*/ 91916 h 2238375"/>
                <a:gd name="connsiteX2211" fmla="*/ 1288018 w 2524125"/>
                <a:gd name="connsiteY2211" fmla="*/ 90964 h 2238375"/>
                <a:gd name="connsiteX2212" fmla="*/ 1285161 w 2524125"/>
                <a:gd name="connsiteY2212" fmla="*/ 88106 h 2238375"/>
                <a:gd name="connsiteX2213" fmla="*/ 1284208 w 2524125"/>
                <a:gd name="connsiteY2213" fmla="*/ 87154 h 2238375"/>
                <a:gd name="connsiteX2214" fmla="*/ 1285161 w 2524125"/>
                <a:gd name="connsiteY2214" fmla="*/ 88106 h 2238375"/>
                <a:gd name="connsiteX2215" fmla="*/ 1309926 w 2524125"/>
                <a:gd name="connsiteY2215" fmla="*/ 30004 h 2238375"/>
                <a:gd name="connsiteX2216" fmla="*/ 1309926 w 2524125"/>
                <a:gd name="connsiteY2216" fmla="*/ 30004 h 2238375"/>
                <a:gd name="connsiteX2217" fmla="*/ 1310878 w 2524125"/>
                <a:gd name="connsiteY2217" fmla="*/ 30004 h 2238375"/>
                <a:gd name="connsiteX2218" fmla="*/ 1309926 w 2524125"/>
                <a:gd name="connsiteY2218" fmla="*/ 30004 h 2238375"/>
                <a:gd name="connsiteX2219" fmla="*/ 1348978 w 2524125"/>
                <a:gd name="connsiteY2219" fmla="*/ 130969 h 2238375"/>
                <a:gd name="connsiteX2220" fmla="*/ 1348978 w 2524125"/>
                <a:gd name="connsiteY2220" fmla="*/ 130969 h 2238375"/>
                <a:gd name="connsiteX2221" fmla="*/ 1346121 w 2524125"/>
                <a:gd name="connsiteY2221" fmla="*/ 142399 h 2238375"/>
                <a:gd name="connsiteX2222" fmla="*/ 1342311 w 2524125"/>
                <a:gd name="connsiteY2222" fmla="*/ 145256 h 2238375"/>
                <a:gd name="connsiteX2223" fmla="*/ 1337548 w 2524125"/>
                <a:gd name="connsiteY2223" fmla="*/ 151924 h 2238375"/>
                <a:gd name="connsiteX2224" fmla="*/ 1337548 w 2524125"/>
                <a:gd name="connsiteY2224" fmla="*/ 151924 h 2238375"/>
                <a:gd name="connsiteX2225" fmla="*/ 1341358 w 2524125"/>
                <a:gd name="connsiteY2225" fmla="*/ 155734 h 2238375"/>
                <a:gd name="connsiteX2226" fmla="*/ 1345168 w 2524125"/>
                <a:gd name="connsiteY2226" fmla="*/ 158591 h 2238375"/>
                <a:gd name="connsiteX2227" fmla="*/ 1345168 w 2524125"/>
                <a:gd name="connsiteY2227" fmla="*/ 159544 h 2238375"/>
                <a:gd name="connsiteX2228" fmla="*/ 1344216 w 2524125"/>
                <a:gd name="connsiteY2228" fmla="*/ 158591 h 2238375"/>
                <a:gd name="connsiteX2229" fmla="*/ 1340406 w 2524125"/>
                <a:gd name="connsiteY2229" fmla="*/ 155734 h 2238375"/>
                <a:gd name="connsiteX2230" fmla="*/ 1336596 w 2524125"/>
                <a:gd name="connsiteY2230" fmla="*/ 151924 h 2238375"/>
                <a:gd name="connsiteX2231" fmla="*/ 1336596 w 2524125"/>
                <a:gd name="connsiteY2231" fmla="*/ 150971 h 2238375"/>
                <a:gd name="connsiteX2232" fmla="*/ 1327071 w 2524125"/>
                <a:gd name="connsiteY2232" fmla="*/ 144304 h 2238375"/>
                <a:gd name="connsiteX2233" fmla="*/ 1324213 w 2524125"/>
                <a:gd name="connsiteY2233" fmla="*/ 134779 h 2238375"/>
                <a:gd name="connsiteX2234" fmla="*/ 1323261 w 2524125"/>
                <a:gd name="connsiteY2234" fmla="*/ 130016 h 2238375"/>
                <a:gd name="connsiteX2235" fmla="*/ 1323261 w 2524125"/>
                <a:gd name="connsiteY2235" fmla="*/ 130016 h 2238375"/>
                <a:gd name="connsiteX2236" fmla="*/ 1322308 w 2524125"/>
                <a:gd name="connsiteY2236" fmla="*/ 129064 h 2238375"/>
                <a:gd name="connsiteX2237" fmla="*/ 1323261 w 2524125"/>
                <a:gd name="connsiteY2237" fmla="*/ 129064 h 2238375"/>
                <a:gd name="connsiteX2238" fmla="*/ 1323261 w 2524125"/>
                <a:gd name="connsiteY2238" fmla="*/ 129064 h 2238375"/>
                <a:gd name="connsiteX2239" fmla="*/ 1328976 w 2524125"/>
                <a:gd name="connsiteY2239" fmla="*/ 131921 h 2238375"/>
                <a:gd name="connsiteX2240" fmla="*/ 1340406 w 2524125"/>
                <a:gd name="connsiteY2240" fmla="*/ 131921 h 2238375"/>
                <a:gd name="connsiteX2241" fmla="*/ 1348978 w 2524125"/>
                <a:gd name="connsiteY2241" fmla="*/ 130969 h 2238375"/>
                <a:gd name="connsiteX2242" fmla="*/ 1348978 w 2524125"/>
                <a:gd name="connsiteY2242" fmla="*/ 130969 h 2238375"/>
                <a:gd name="connsiteX2243" fmla="*/ 1348978 w 2524125"/>
                <a:gd name="connsiteY2243" fmla="*/ 130969 h 2238375"/>
                <a:gd name="connsiteX2244" fmla="*/ 1348978 w 2524125"/>
                <a:gd name="connsiteY2244" fmla="*/ 130969 h 2238375"/>
                <a:gd name="connsiteX2245" fmla="*/ 1369933 w 2524125"/>
                <a:gd name="connsiteY2245" fmla="*/ 117634 h 2238375"/>
                <a:gd name="connsiteX2246" fmla="*/ 1357551 w 2524125"/>
                <a:gd name="connsiteY2246" fmla="*/ 126206 h 2238375"/>
                <a:gd name="connsiteX2247" fmla="*/ 1353741 w 2524125"/>
                <a:gd name="connsiteY2247" fmla="*/ 127159 h 2238375"/>
                <a:gd name="connsiteX2248" fmla="*/ 1353741 w 2524125"/>
                <a:gd name="connsiteY2248" fmla="*/ 127159 h 2238375"/>
                <a:gd name="connsiteX2249" fmla="*/ 1352788 w 2524125"/>
                <a:gd name="connsiteY2249" fmla="*/ 128111 h 2238375"/>
                <a:gd name="connsiteX2250" fmla="*/ 1353741 w 2524125"/>
                <a:gd name="connsiteY2250" fmla="*/ 127159 h 2238375"/>
                <a:gd name="connsiteX2251" fmla="*/ 1354693 w 2524125"/>
                <a:gd name="connsiteY2251" fmla="*/ 127159 h 2238375"/>
                <a:gd name="connsiteX2252" fmla="*/ 1357551 w 2524125"/>
                <a:gd name="connsiteY2252" fmla="*/ 122396 h 2238375"/>
                <a:gd name="connsiteX2253" fmla="*/ 1365171 w 2524125"/>
                <a:gd name="connsiteY2253" fmla="*/ 113824 h 2238375"/>
                <a:gd name="connsiteX2254" fmla="*/ 1365171 w 2524125"/>
                <a:gd name="connsiteY2254" fmla="*/ 113824 h 2238375"/>
                <a:gd name="connsiteX2255" fmla="*/ 1365171 w 2524125"/>
                <a:gd name="connsiteY2255" fmla="*/ 112871 h 2238375"/>
                <a:gd name="connsiteX2256" fmla="*/ 1356598 w 2524125"/>
                <a:gd name="connsiteY2256" fmla="*/ 108109 h 2238375"/>
                <a:gd name="connsiteX2257" fmla="*/ 1357551 w 2524125"/>
                <a:gd name="connsiteY2257" fmla="*/ 105251 h 2238375"/>
                <a:gd name="connsiteX2258" fmla="*/ 1359456 w 2524125"/>
                <a:gd name="connsiteY2258" fmla="*/ 105251 h 2238375"/>
                <a:gd name="connsiteX2259" fmla="*/ 1362313 w 2524125"/>
                <a:gd name="connsiteY2259" fmla="*/ 107156 h 2238375"/>
                <a:gd name="connsiteX2260" fmla="*/ 1365171 w 2524125"/>
                <a:gd name="connsiteY2260" fmla="*/ 111919 h 2238375"/>
                <a:gd name="connsiteX2261" fmla="*/ 1366123 w 2524125"/>
                <a:gd name="connsiteY2261" fmla="*/ 111919 h 2238375"/>
                <a:gd name="connsiteX2262" fmla="*/ 1366123 w 2524125"/>
                <a:gd name="connsiteY2262" fmla="*/ 112871 h 2238375"/>
                <a:gd name="connsiteX2263" fmla="*/ 1370886 w 2524125"/>
                <a:gd name="connsiteY2263" fmla="*/ 113824 h 2238375"/>
                <a:gd name="connsiteX2264" fmla="*/ 1372791 w 2524125"/>
                <a:gd name="connsiteY2264" fmla="*/ 115729 h 2238375"/>
                <a:gd name="connsiteX2265" fmla="*/ 1369933 w 2524125"/>
                <a:gd name="connsiteY2265" fmla="*/ 117634 h 2238375"/>
                <a:gd name="connsiteX2266" fmla="*/ 1394698 w 2524125"/>
                <a:gd name="connsiteY2266" fmla="*/ 114776 h 2238375"/>
                <a:gd name="connsiteX2267" fmla="*/ 1393746 w 2524125"/>
                <a:gd name="connsiteY2267" fmla="*/ 113824 h 2238375"/>
                <a:gd name="connsiteX2268" fmla="*/ 1394698 w 2524125"/>
                <a:gd name="connsiteY2268" fmla="*/ 114776 h 2238375"/>
                <a:gd name="connsiteX2269" fmla="*/ 1394698 w 2524125"/>
                <a:gd name="connsiteY2269" fmla="*/ 114776 h 2238375"/>
                <a:gd name="connsiteX2270" fmla="*/ 1420416 w 2524125"/>
                <a:gd name="connsiteY2270" fmla="*/ 184309 h 2238375"/>
                <a:gd name="connsiteX2271" fmla="*/ 1420416 w 2524125"/>
                <a:gd name="connsiteY2271" fmla="*/ 184309 h 2238375"/>
                <a:gd name="connsiteX2272" fmla="*/ 1419463 w 2524125"/>
                <a:gd name="connsiteY2272" fmla="*/ 183356 h 2238375"/>
                <a:gd name="connsiteX2273" fmla="*/ 1420416 w 2524125"/>
                <a:gd name="connsiteY2273" fmla="*/ 184309 h 2238375"/>
                <a:gd name="connsiteX2274" fmla="*/ 1420416 w 2524125"/>
                <a:gd name="connsiteY2274" fmla="*/ 184309 h 2238375"/>
                <a:gd name="connsiteX2275" fmla="*/ 1420416 w 2524125"/>
                <a:gd name="connsiteY2275" fmla="*/ 184309 h 2238375"/>
                <a:gd name="connsiteX2276" fmla="*/ 1420416 w 2524125"/>
                <a:gd name="connsiteY2276" fmla="*/ 184309 h 223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Lst>
              <a:rect l="l" t="t" r="r" b="b"/>
              <a:pathLst>
                <a:path w="2524125" h="2238375">
                  <a:moveTo>
                    <a:pt x="1689021" y="1431131"/>
                  </a:moveTo>
                  <a:cubicBezTo>
                    <a:pt x="1689973" y="1430179"/>
                    <a:pt x="1691878" y="1430179"/>
                    <a:pt x="1691878" y="1431131"/>
                  </a:cubicBezTo>
                  <a:cubicBezTo>
                    <a:pt x="1694736" y="1433989"/>
                    <a:pt x="1699498" y="1436846"/>
                    <a:pt x="1700451" y="1441609"/>
                  </a:cubicBezTo>
                  <a:cubicBezTo>
                    <a:pt x="1701403" y="1445419"/>
                    <a:pt x="1702356" y="1449229"/>
                    <a:pt x="1703308" y="1453991"/>
                  </a:cubicBezTo>
                  <a:cubicBezTo>
                    <a:pt x="1706166" y="1464469"/>
                    <a:pt x="1708071" y="1474946"/>
                    <a:pt x="1714738" y="1483519"/>
                  </a:cubicBezTo>
                  <a:cubicBezTo>
                    <a:pt x="1715691" y="1485424"/>
                    <a:pt x="1716643" y="1488281"/>
                    <a:pt x="1717596" y="1490186"/>
                  </a:cubicBezTo>
                  <a:cubicBezTo>
                    <a:pt x="1718548" y="1492091"/>
                    <a:pt x="1718548" y="1494949"/>
                    <a:pt x="1718548" y="1496854"/>
                  </a:cubicBezTo>
                  <a:cubicBezTo>
                    <a:pt x="1721406" y="1505426"/>
                    <a:pt x="1721406" y="1513999"/>
                    <a:pt x="1719501" y="1522571"/>
                  </a:cubicBezTo>
                  <a:cubicBezTo>
                    <a:pt x="1718548" y="1524476"/>
                    <a:pt x="1718548" y="1527334"/>
                    <a:pt x="1718548" y="1529239"/>
                  </a:cubicBezTo>
                  <a:cubicBezTo>
                    <a:pt x="1720453" y="1535906"/>
                    <a:pt x="1719501" y="1542574"/>
                    <a:pt x="1717596" y="1548289"/>
                  </a:cubicBezTo>
                  <a:cubicBezTo>
                    <a:pt x="1714738" y="1555909"/>
                    <a:pt x="1715691" y="1560671"/>
                    <a:pt x="1724263" y="1564481"/>
                  </a:cubicBezTo>
                  <a:cubicBezTo>
                    <a:pt x="1725216" y="1564481"/>
                    <a:pt x="1725216" y="1565434"/>
                    <a:pt x="1726168" y="1565434"/>
                  </a:cubicBezTo>
                  <a:cubicBezTo>
                    <a:pt x="1732836" y="1574006"/>
                    <a:pt x="1740456" y="1582579"/>
                    <a:pt x="1747123" y="1592104"/>
                  </a:cubicBezTo>
                  <a:cubicBezTo>
                    <a:pt x="1750933" y="1596866"/>
                    <a:pt x="1749981" y="1602581"/>
                    <a:pt x="1750933" y="1607344"/>
                  </a:cubicBezTo>
                  <a:cubicBezTo>
                    <a:pt x="1750933" y="1608296"/>
                    <a:pt x="1751886" y="1609249"/>
                    <a:pt x="1751886" y="1610201"/>
                  </a:cubicBezTo>
                  <a:cubicBezTo>
                    <a:pt x="1753791" y="1613059"/>
                    <a:pt x="1753791" y="1616869"/>
                    <a:pt x="1753791" y="1620679"/>
                  </a:cubicBezTo>
                  <a:cubicBezTo>
                    <a:pt x="1753791" y="1624489"/>
                    <a:pt x="1754743" y="1627346"/>
                    <a:pt x="1757601" y="1630204"/>
                  </a:cubicBezTo>
                  <a:cubicBezTo>
                    <a:pt x="1761411" y="1634014"/>
                    <a:pt x="1765221" y="1637824"/>
                    <a:pt x="1766173" y="1643539"/>
                  </a:cubicBezTo>
                  <a:cubicBezTo>
                    <a:pt x="1766173" y="1645444"/>
                    <a:pt x="1768078" y="1646396"/>
                    <a:pt x="1769983" y="1647349"/>
                  </a:cubicBezTo>
                  <a:cubicBezTo>
                    <a:pt x="1771888" y="1649254"/>
                    <a:pt x="1773793" y="1650206"/>
                    <a:pt x="1775698" y="1652111"/>
                  </a:cubicBezTo>
                  <a:cubicBezTo>
                    <a:pt x="1778556" y="1656874"/>
                    <a:pt x="1783318" y="1658779"/>
                    <a:pt x="1788081" y="1661636"/>
                  </a:cubicBezTo>
                  <a:cubicBezTo>
                    <a:pt x="1793796" y="1664494"/>
                    <a:pt x="1799511" y="1667351"/>
                    <a:pt x="1805226" y="1670209"/>
                  </a:cubicBezTo>
                  <a:lnTo>
                    <a:pt x="1805226" y="1671161"/>
                  </a:lnTo>
                  <a:cubicBezTo>
                    <a:pt x="1805226" y="1671161"/>
                    <a:pt x="1806178" y="1671161"/>
                    <a:pt x="1806178" y="1671161"/>
                  </a:cubicBezTo>
                  <a:cubicBezTo>
                    <a:pt x="1806178" y="1671161"/>
                    <a:pt x="1806178" y="1671161"/>
                    <a:pt x="1805226" y="1671161"/>
                  </a:cubicBezTo>
                  <a:cubicBezTo>
                    <a:pt x="1806178" y="1670209"/>
                    <a:pt x="1807131" y="1669256"/>
                    <a:pt x="1809036" y="1668304"/>
                  </a:cubicBezTo>
                  <a:cubicBezTo>
                    <a:pt x="1810941" y="1666399"/>
                    <a:pt x="1811893" y="1664494"/>
                    <a:pt x="1810941" y="1662589"/>
                  </a:cubicBezTo>
                  <a:cubicBezTo>
                    <a:pt x="1809036" y="1657826"/>
                    <a:pt x="1807131" y="1652111"/>
                    <a:pt x="1804273" y="1648301"/>
                  </a:cubicBezTo>
                  <a:cubicBezTo>
                    <a:pt x="1800463" y="1643539"/>
                    <a:pt x="1799511" y="1637824"/>
                    <a:pt x="1798558" y="1632109"/>
                  </a:cubicBezTo>
                  <a:cubicBezTo>
                    <a:pt x="1798558" y="1628299"/>
                    <a:pt x="1798558" y="1625441"/>
                    <a:pt x="1798558" y="1621631"/>
                  </a:cubicBezTo>
                  <a:cubicBezTo>
                    <a:pt x="1798558" y="1617821"/>
                    <a:pt x="1797606" y="1613059"/>
                    <a:pt x="1794748" y="1610201"/>
                  </a:cubicBezTo>
                  <a:cubicBezTo>
                    <a:pt x="1789986" y="1604486"/>
                    <a:pt x="1785223" y="1599724"/>
                    <a:pt x="1780461" y="1594961"/>
                  </a:cubicBezTo>
                  <a:cubicBezTo>
                    <a:pt x="1772841" y="1592104"/>
                    <a:pt x="1769031" y="1585436"/>
                    <a:pt x="1761411" y="1582579"/>
                  </a:cubicBezTo>
                  <a:cubicBezTo>
                    <a:pt x="1756648" y="1580674"/>
                    <a:pt x="1752838" y="1575911"/>
                    <a:pt x="1752838" y="1570196"/>
                  </a:cubicBezTo>
                  <a:cubicBezTo>
                    <a:pt x="1752838" y="1566386"/>
                    <a:pt x="1751886" y="1563529"/>
                    <a:pt x="1749028" y="1560671"/>
                  </a:cubicBezTo>
                  <a:cubicBezTo>
                    <a:pt x="1745218" y="1556861"/>
                    <a:pt x="1743313" y="1552099"/>
                    <a:pt x="1741408" y="1547336"/>
                  </a:cubicBezTo>
                  <a:cubicBezTo>
                    <a:pt x="1736646" y="1546384"/>
                    <a:pt x="1733788" y="1543526"/>
                    <a:pt x="1732836" y="1537811"/>
                  </a:cubicBezTo>
                  <a:cubicBezTo>
                    <a:pt x="1731883" y="1534001"/>
                    <a:pt x="1732836" y="1531144"/>
                    <a:pt x="1733788" y="1527334"/>
                  </a:cubicBezTo>
                  <a:cubicBezTo>
                    <a:pt x="1737598" y="1513999"/>
                    <a:pt x="1742361" y="1501616"/>
                    <a:pt x="1743313" y="1488281"/>
                  </a:cubicBezTo>
                  <a:cubicBezTo>
                    <a:pt x="1743313" y="1487329"/>
                    <a:pt x="1743313" y="1487329"/>
                    <a:pt x="1744266" y="1486376"/>
                  </a:cubicBezTo>
                  <a:cubicBezTo>
                    <a:pt x="1745218" y="1485424"/>
                    <a:pt x="1746171" y="1484471"/>
                    <a:pt x="1747123" y="1484471"/>
                  </a:cubicBezTo>
                  <a:cubicBezTo>
                    <a:pt x="1748076" y="1484471"/>
                    <a:pt x="1749981" y="1484471"/>
                    <a:pt x="1749981" y="1485424"/>
                  </a:cubicBezTo>
                  <a:cubicBezTo>
                    <a:pt x="1750933" y="1486376"/>
                    <a:pt x="1751886" y="1487329"/>
                    <a:pt x="1751886" y="1488281"/>
                  </a:cubicBezTo>
                  <a:cubicBezTo>
                    <a:pt x="1752838" y="1494949"/>
                    <a:pt x="1756648" y="1497806"/>
                    <a:pt x="1762363" y="1497806"/>
                  </a:cubicBezTo>
                  <a:cubicBezTo>
                    <a:pt x="1764268" y="1497806"/>
                    <a:pt x="1766173" y="1497806"/>
                    <a:pt x="1767126" y="1498759"/>
                  </a:cubicBezTo>
                  <a:cubicBezTo>
                    <a:pt x="1772841" y="1503521"/>
                    <a:pt x="1780461" y="1506379"/>
                    <a:pt x="1784271" y="1513999"/>
                  </a:cubicBezTo>
                  <a:cubicBezTo>
                    <a:pt x="1788081" y="1522571"/>
                    <a:pt x="1796653" y="1528286"/>
                    <a:pt x="1803321" y="1534001"/>
                  </a:cubicBezTo>
                  <a:cubicBezTo>
                    <a:pt x="1805226" y="1533049"/>
                    <a:pt x="1807131" y="1532096"/>
                    <a:pt x="1808083" y="1532096"/>
                  </a:cubicBezTo>
                  <a:cubicBezTo>
                    <a:pt x="1811893" y="1534001"/>
                    <a:pt x="1815703" y="1535906"/>
                    <a:pt x="1814751" y="1541621"/>
                  </a:cubicBezTo>
                  <a:cubicBezTo>
                    <a:pt x="1814751" y="1546384"/>
                    <a:pt x="1814751" y="1551146"/>
                    <a:pt x="1814751" y="1555909"/>
                  </a:cubicBezTo>
                  <a:cubicBezTo>
                    <a:pt x="1814751" y="1556861"/>
                    <a:pt x="1817608" y="1558766"/>
                    <a:pt x="1819513" y="1557814"/>
                  </a:cubicBezTo>
                  <a:cubicBezTo>
                    <a:pt x="1820466" y="1557814"/>
                    <a:pt x="1820466" y="1557814"/>
                    <a:pt x="1821418" y="1556861"/>
                  </a:cubicBezTo>
                  <a:cubicBezTo>
                    <a:pt x="1828086" y="1550194"/>
                    <a:pt x="1834753" y="1543526"/>
                    <a:pt x="1841421" y="1536859"/>
                  </a:cubicBezTo>
                  <a:cubicBezTo>
                    <a:pt x="1843326" y="1534954"/>
                    <a:pt x="1844278" y="1533049"/>
                    <a:pt x="1847136" y="1533049"/>
                  </a:cubicBezTo>
                  <a:cubicBezTo>
                    <a:pt x="1856661" y="1531144"/>
                    <a:pt x="1862376" y="1525429"/>
                    <a:pt x="1869043" y="1518761"/>
                  </a:cubicBezTo>
                  <a:cubicBezTo>
                    <a:pt x="1872853" y="1514951"/>
                    <a:pt x="1874758" y="1510189"/>
                    <a:pt x="1876663" y="1505426"/>
                  </a:cubicBezTo>
                  <a:cubicBezTo>
                    <a:pt x="1878568" y="1496854"/>
                    <a:pt x="1879521" y="1489234"/>
                    <a:pt x="1876663" y="1481614"/>
                  </a:cubicBezTo>
                  <a:cubicBezTo>
                    <a:pt x="1876663" y="1480661"/>
                    <a:pt x="1876663" y="1480661"/>
                    <a:pt x="1876663" y="1479709"/>
                  </a:cubicBezTo>
                  <a:cubicBezTo>
                    <a:pt x="1874758" y="1469231"/>
                    <a:pt x="1870948" y="1459706"/>
                    <a:pt x="1866186" y="1450181"/>
                  </a:cubicBezTo>
                  <a:cubicBezTo>
                    <a:pt x="1864281" y="1446371"/>
                    <a:pt x="1861423" y="1443514"/>
                    <a:pt x="1858566" y="1440656"/>
                  </a:cubicBezTo>
                  <a:cubicBezTo>
                    <a:pt x="1852851" y="1434941"/>
                    <a:pt x="1846183" y="1430179"/>
                    <a:pt x="1838563" y="1425416"/>
                  </a:cubicBezTo>
                  <a:cubicBezTo>
                    <a:pt x="1833801" y="1422559"/>
                    <a:pt x="1829991" y="1418749"/>
                    <a:pt x="1829038" y="1413034"/>
                  </a:cubicBezTo>
                  <a:cubicBezTo>
                    <a:pt x="1828086" y="1410176"/>
                    <a:pt x="1826181" y="1408271"/>
                    <a:pt x="1824276" y="1406366"/>
                  </a:cubicBezTo>
                  <a:cubicBezTo>
                    <a:pt x="1822371" y="1404461"/>
                    <a:pt x="1820466" y="1403509"/>
                    <a:pt x="1818561" y="1401604"/>
                  </a:cubicBezTo>
                  <a:cubicBezTo>
                    <a:pt x="1817608" y="1400651"/>
                    <a:pt x="1816656" y="1399699"/>
                    <a:pt x="1816656" y="1398746"/>
                  </a:cubicBezTo>
                  <a:cubicBezTo>
                    <a:pt x="1816656" y="1392079"/>
                    <a:pt x="1814751" y="1385411"/>
                    <a:pt x="1820466" y="1380649"/>
                  </a:cubicBezTo>
                  <a:cubicBezTo>
                    <a:pt x="1823323" y="1378744"/>
                    <a:pt x="1825228" y="1374934"/>
                    <a:pt x="1825228" y="1371124"/>
                  </a:cubicBezTo>
                  <a:cubicBezTo>
                    <a:pt x="1825228" y="1368266"/>
                    <a:pt x="1827133" y="1366361"/>
                    <a:pt x="1829038" y="1365409"/>
                  </a:cubicBezTo>
                  <a:cubicBezTo>
                    <a:pt x="1835706" y="1361599"/>
                    <a:pt x="1842373" y="1357789"/>
                    <a:pt x="1849041" y="1353979"/>
                  </a:cubicBezTo>
                  <a:cubicBezTo>
                    <a:pt x="1849993" y="1353026"/>
                    <a:pt x="1852851" y="1353026"/>
                    <a:pt x="1853803" y="1353979"/>
                  </a:cubicBezTo>
                  <a:cubicBezTo>
                    <a:pt x="1855708" y="1353979"/>
                    <a:pt x="1856661" y="1354931"/>
                    <a:pt x="1858566" y="1355884"/>
                  </a:cubicBezTo>
                  <a:cubicBezTo>
                    <a:pt x="1862376" y="1356836"/>
                    <a:pt x="1866186" y="1358741"/>
                    <a:pt x="1867138" y="1363504"/>
                  </a:cubicBezTo>
                  <a:cubicBezTo>
                    <a:pt x="1868091" y="1367314"/>
                    <a:pt x="1869996" y="1370171"/>
                    <a:pt x="1872853" y="1372076"/>
                  </a:cubicBezTo>
                  <a:cubicBezTo>
                    <a:pt x="1875711" y="1373981"/>
                    <a:pt x="1880473" y="1373029"/>
                    <a:pt x="1881426" y="1369219"/>
                  </a:cubicBezTo>
                  <a:cubicBezTo>
                    <a:pt x="1881426" y="1367314"/>
                    <a:pt x="1881426" y="1365409"/>
                    <a:pt x="1881426" y="1363504"/>
                  </a:cubicBezTo>
                  <a:lnTo>
                    <a:pt x="1881426" y="1363504"/>
                  </a:lnTo>
                  <a:lnTo>
                    <a:pt x="1881426" y="1362551"/>
                  </a:lnTo>
                  <a:lnTo>
                    <a:pt x="1880473" y="1363504"/>
                  </a:lnTo>
                  <a:cubicBezTo>
                    <a:pt x="1879521" y="1362551"/>
                    <a:pt x="1879521" y="1361599"/>
                    <a:pt x="1879521" y="1360646"/>
                  </a:cubicBezTo>
                  <a:cubicBezTo>
                    <a:pt x="1879521" y="1359694"/>
                    <a:pt x="1880473" y="1358741"/>
                    <a:pt x="1881426" y="1357789"/>
                  </a:cubicBezTo>
                  <a:cubicBezTo>
                    <a:pt x="1889998" y="1356836"/>
                    <a:pt x="1896666" y="1352074"/>
                    <a:pt x="1904286" y="1349216"/>
                  </a:cubicBezTo>
                  <a:cubicBezTo>
                    <a:pt x="1910953" y="1347311"/>
                    <a:pt x="1916668" y="1343501"/>
                    <a:pt x="1920478" y="1335881"/>
                  </a:cubicBezTo>
                  <a:cubicBezTo>
                    <a:pt x="1921431" y="1333976"/>
                    <a:pt x="1922383" y="1333976"/>
                    <a:pt x="1924288" y="1334929"/>
                  </a:cubicBezTo>
                  <a:cubicBezTo>
                    <a:pt x="1926193" y="1335881"/>
                    <a:pt x="1928098" y="1337786"/>
                    <a:pt x="1930956" y="1336834"/>
                  </a:cubicBezTo>
                  <a:cubicBezTo>
                    <a:pt x="1935718" y="1334929"/>
                    <a:pt x="1940481" y="1333024"/>
                    <a:pt x="1946196" y="1332071"/>
                  </a:cubicBezTo>
                  <a:cubicBezTo>
                    <a:pt x="1950006" y="1331119"/>
                    <a:pt x="1953816" y="1330166"/>
                    <a:pt x="1957626" y="1328261"/>
                  </a:cubicBezTo>
                  <a:cubicBezTo>
                    <a:pt x="1961436" y="1326356"/>
                    <a:pt x="1965246" y="1324451"/>
                    <a:pt x="1966198" y="1319689"/>
                  </a:cubicBezTo>
                  <a:cubicBezTo>
                    <a:pt x="1967151" y="1317784"/>
                    <a:pt x="1968103" y="1317784"/>
                    <a:pt x="1970008" y="1316831"/>
                  </a:cubicBezTo>
                  <a:cubicBezTo>
                    <a:pt x="1975723" y="1313021"/>
                    <a:pt x="1982391" y="1309211"/>
                    <a:pt x="1984296" y="1302544"/>
                  </a:cubicBezTo>
                  <a:cubicBezTo>
                    <a:pt x="1984296" y="1301591"/>
                    <a:pt x="1984296" y="1301591"/>
                    <a:pt x="1985248" y="1300639"/>
                  </a:cubicBezTo>
                  <a:cubicBezTo>
                    <a:pt x="1990011" y="1297781"/>
                    <a:pt x="1992868" y="1293019"/>
                    <a:pt x="1994773" y="1288256"/>
                  </a:cubicBezTo>
                  <a:cubicBezTo>
                    <a:pt x="1995726" y="1286351"/>
                    <a:pt x="1997631" y="1286351"/>
                    <a:pt x="1998583" y="1285399"/>
                  </a:cubicBezTo>
                  <a:cubicBezTo>
                    <a:pt x="2001441" y="1284446"/>
                    <a:pt x="2002393" y="1282541"/>
                    <a:pt x="2001441" y="1279684"/>
                  </a:cubicBezTo>
                  <a:cubicBezTo>
                    <a:pt x="2000488" y="1274921"/>
                    <a:pt x="2000488" y="1270159"/>
                    <a:pt x="2000488" y="1265396"/>
                  </a:cubicBezTo>
                  <a:cubicBezTo>
                    <a:pt x="2000488" y="1262539"/>
                    <a:pt x="1999536" y="1259681"/>
                    <a:pt x="2002393" y="1257776"/>
                  </a:cubicBezTo>
                  <a:cubicBezTo>
                    <a:pt x="2008108" y="1254919"/>
                    <a:pt x="2010966" y="1249204"/>
                    <a:pt x="2010966" y="1243489"/>
                  </a:cubicBezTo>
                  <a:cubicBezTo>
                    <a:pt x="2010966" y="1239679"/>
                    <a:pt x="2012871" y="1236821"/>
                    <a:pt x="2015728" y="1233964"/>
                  </a:cubicBezTo>
                  <a:cubicBezTo>
                    <a:pt x="2019538" y="1231106"/>
                    <a:pt x="2021443" y="1227296"/>
                    <a:pt x="2021443" y="1221581"/>
                  </a:cubicBezTo>
                  <a:cubicBezTo>
                    <a:pt x="2021443" y="1218724"/>
                    <a:pt x="2022396" y="1215866"/>
                    <a:pt x="2023348" y="1213009"/>
                  </a:cubicBezTo>
                  <a:cubicBezTo>
                    <a:pt x="2026206" y="1208246"/>
                    <a:pt x="2024301" y="1203484"/>
                    <a:pt x="2021443" y="1200626"/>
                  </a:cubicBezTo>
                  <a:cubicBezTo>
                    <a:pt x="2019538" y="1198721"/>
                    <a:pt x="2016681" y="1196816"/>
                    <a:pt x="2014776" y="1194911"/>
                  </a:cubicBezTo>
                  <a:cubicBezTo>
                    <a:pt x="2012871" y="1193006"/>
                    <a:pt x="2010966" y="1193959"/>
                    <a:pt x="2008108" y="1193959"/>
                  </a:cubicBezTo>
                  <a:cubicBezTo>
                    <a:pt x="2008108" y="1193959"/>
                    <a:pt x="2008108" y="1193959"/>
                    <a:pt x="2008108" y="1193959"/>
                  </a:cubicBezTo>
                  <a:lnTo>
                    <a:pt x="2007156" y="1193959"/>
                  </a:lnTo>
                  <a:lnTo>
                    <a:pt x="2008108" y="1193959"/>
                  </a:lnTo>
                  <a:cubicBezTo>
                    <a:pt x="2008108" y="1193959"/>
                    <a:pt x="2008108" y="1193959"/>
                    <a:pt x="2009061" y="1193959"/>
                  </a:cubicBezTo>
                  <a:cubicBezTo>
                    <a:pt x="2009061" y="1192054"/>
                    <a:pt x="2009061" y="1190149"/>
                    <a:pt x="2010013" y="1189196"/>
                  </a:cubicBezTo>
                  <a:cubicBezTo>
                    <a:pt x="2011918" y="1187291"/>
                    <a:pt x="2013823" y="1185386"/>
                    <a:pt x="2016681" y="1183481"/>
                  </a:cubicBezTo>
                  <a:cubicBezTo>
                    <a:pt x="2018586" y="1181576"/>
                    <a:pt x="2018586" y="1179671"/>
                    <a:pt x="2017633" y="1176814"/>
                  </a:cubicBezTo>
                  <a:cubicBezTo>
                    <a:pt x="2015728" y="1173004"/>
                    <a:pt x="2011918" y="1171099"/>
                    <a:pt x="2009061" y="1168241"/>
                  </a:cubicBezTo>
                  <a:cubicBezTo>
                    <a:pt x="2009061" y="1168241"/>
                    <a:pt x="2009061" y="1168241"/>
                    <a:pt x="2009061" y="1168241"/>
                  </a:cubicBezTo>
                  <a:lnTo>
                    <a:pt x="2008108" y="1167289"/>
                  </a:lnTo>
                  <a:lnTo>
                    <a:pt x="2009061" y="1168241"/>
                  </a:lnTo>
                  <a:cubicBezTo>
                    <a:pt x="2009061" y="1168241"/>
                    <a:pt x="2009061" y="1168241"/>
                    <a:pt x="2009061" y="1168241"/>
                  </a:cubicBezTo>
                  <a:cubicBezTo>
                    <a:pt x="2010013" y="1168241"/>
                    <a:pt x="2010966" y="1168241"/>
                    <a:pt x="2011918" y="1167289"/>
                  </a:cubicBezTo>
                  <a:cubicBezTo>
                    <a:pt x="2015728" y="1165384"/>
                    <a:pt x="2016681" y="1161574"/>
                    <a:pt x="2013823" y="1158716"/>
                  </a:cubicBezTo>
                  <a:cubicBezTo>
                    <a:pt x="2011918" y="1156811"/>
                    <a:pt x="2010013" y="1153954"/>
                    <a:pt x="2007156" y="1153001"/>
                  </a:cubicBezTo>
                  <a:cubicBezTo>
                    <a:pt x="2002393" y="1150144"/>
                    <a:pt x="1999536" y="1147286"/>
                    <a:pt x="1997631" y="1142524"/>
                  </a:cubicBezTo>
                  <a:cubicBezTo>
                    <a:pt x="1994773" y="1136809"/>
                    <a:pt x="1991916" y="1131094"/>
                    <a:pt x="1989058" y="1125379"/>
                  </a:cubicBezTo>
                  <a:cubicBezTo>
                    <a:pt x="1987153" y="1121569"/>
                    <a:pt x="1984296" y="1118711"/>
                    <a:pt x="1980486" y="1116806"/>
                  </a:cubicBezTo>
                  <a:cubicBezTo>
                    <a:pt x="1978581" y="1115854"/>
                    <a:pt x="1976676" y="1114901"/>
                    <a:pt x="1973818" y="1113949"/>
                  </a:cubicBezTo>
                  <a:cubicBezTo>
                    <a:pt x="1969056" y="1111091"/>
                    <a:pt x="1967151" y="1107281"/>
                    <a:pt x="1968103" y="1102519"/>
                  </a:cubicBezTo>
                  <a:cubicBezTo>
                    <a:pt x="1968103" y="1098709"/>
                    <a:pt x="1969056" y="1095851"/>
                    <a:pt x="1970961" y="1092041"/>
                  </a:cubicBezTo>
                  <a:cubicBezTo>
                    <a:pt x="1972866" y="1090136"/>
                    <a:pt x="1974771" y="1087279"/>
                    <a:pt x="1975723" y="1084421"/>
                  </a:cubicBezTo>
                  <a:cubicBezTo>
                    <a:pt x="1977628" y="1079659"/>
                    <a:pt x="1981438" y="1075849"/>
                    <a:pt x="1986201" y="1072991"/>
                  </a:cubicBezTo>
                  <a:cubicBezTo>
                    <a:pt x="1990963" y="1070134"/>
                    <a:pt x="1995726" y="1068229"/>
                    <a:pt x="2001441" y="1068229"/>
                  </a:cubicBezTo>
                  <a:cubicBezTo>
                    <a:pt x="2003346" y="1068229"/>
                    <a:pt x="2004298" y="1066324"/>
                    <a:pt x="2005251" y="1064419"/>
                  </a:cubicBezTo>
                  <a:cubicBezTo>
                    <a:pt x="2005251" y="1062514"/>
                    <a:pt x="2006203" y="1060609"/>
                    <a:pt x="2006203" y="1059656"/>
                  </a:cubicBezTo>
                  <a:cubicBezTo>
                    <a:pt x="2006203" y="1056799"/>
                    <a:pt x="2003346" y="1053941"/>
                    <a:pt x="2001441" y="1052989"/>
                  </a:cubicBezTo>
                  <a:cubicBezTo>
                    <a:pt x="1998583" y="1052989"/>
                    <a:pt x="1995726" y="1052989"/>
                    <a:pt x="1992868" y="1052989"/>
                  </a:cubicBezTo>
                  <a:cubicBezTo>
                    <a:pt x="1990963" y="1052989"/>
                    <a:pt x="1988106" y="1052989"/>
                    <a:pt x="1986201" y="1052036"/>
                  </a:cubicBezTo>
                  <a:cubicBezTo>
                    <a:pt x="1984296" y="1051084"/>
                    <a:pt x="1982391" y="1050131"/>
                    <a:pt x="1980486" y="1048226"/>
                  </a:cubicBezTo>
                  <a:cubicBezTo>
                    <a:pt x="1978581" y="1047274"/>
                    <a:pt x="1975723" y="1047274"/>
                    <a:pt x="1973818" y="1049179"/>
                  </a:cubicBezTo>
                  <a:cubicBezTo>
                    <a:pt x="1969056" y="1051084"/>
                    <a:pt x="1967151" y="1055846"/>
                    <a:pt x="1963341" y="1058704"/>
                  </a:cubicBezTo>
                  <a:cubicBezTo>
                    <a:pt x="1962388" y="1059656"/>
                    <a:pt x="1960483" y="1060609"/>
                    <a:pt x="1958578" y="1060609"/>
                  </a:cubicBezTo>
                  <a:cubicBezTo>
                    <a:pt x="1955721" y="1061561"/>
                    <a:pt x="1952863" y="1059656"/>
                    <a:pt x="1951911" y="1056799"/>
                  </a:cubicBezTo>
                  <a:cubicBezTo>
                    <a:pt x="1950006" y="1052036"/>
                    <a:pt x="1948101" y="1048226"/>
                    <a:pt x="1942386" y="1047274"/>
                  </a:cubicBezTo>
                  <a:cubicBezTo>
                    <a:pt x="1937623" y="1045369"/>
                    <a:pt x="1933813" y="1041559"/>
                    <a:pt x="1930003" y="1037749"/>
                  </a:cubicBezTo>
                  <a:cubicBezTo>
                    <a:pt x="1927146" y="1033939"/>
                    <a:pt x="1929051" y="1027271"/>
                    <a:pt x="1933813" y="1026319"/>
                  </a:cubicBezTo>
                  <a:cubicBezTo>
                    <a:pt x="1935718" y="1026319"/>
                    <a:pt x="1937623" y="1026319"/>
                    <a:pt x="1939528" y="1026319"/>
                  </a:cubicBezTo>
                  <a:cubicBezTo>
                    <a:pt x="1943338" y="1026319"/>
                    <a:pt x="1946196" y="1024414"/>
                    <a:pt x="1947148" y="1020604"/>
                  </a:cubicBezTo>
                  <a:cubicBezTo>
                    <a:pt x="1949053" y="1013936"/>
                    <a:pt x="1950006" y="1006316"/>
                    <a:pt x="1957626" y="1003459"/>
                  </a:cubicBezTo>
                  <a:cubicBezTo>
                    <a:pt x="1959531" y="1002506"/>
                    <a:pt x="1960483" y="999649"/>
                    <a:pt x="1961436" y="997744"/>
                  </a:cubicBezTo>
                  <a:cubicBezTo>
                    <a:pt x="1963341" y="994886"/>
                    <a:pt x="1964293" y="991076"/>
                    <a:pt x="1966198" y="988219"/>
                  </a:cubicBezTo>
                  <a:cubicBezTo>
                    <a:pt x="1967151" y="987266"/>
                    <a:pt x="1969056" y="985361"/>
                    <a:pt x="1970008" y="985361"/>
                  </a:cubicBezTo>
                  <a:cubicBezTo>
                    <a:pt x="1974771" y="984409"/>
                    <a:pt x="1977628" y="986314"/>
                    <a:pt x="1980486" y="990124"/>
                  </a:cubicBezTo>
                  <a:cubicBezTo>
                    <a:pt x="1983343" y="992981"/>
                    <a:pt x="1982391" y="995839"/>
                    <a:pt x="1980486" y="998696"/>
                  </a:cubicBezTo>
                  <a:cubicBezTo>
                    <a:pt x="1979533" y="999649"/>
                    <a:pt x="1979533" y="1000601"/>
                    <a:pt x="1978581" y="1001554"/>
                  </a:cubicBezTo>
                  <a:cubicBezTo>
                    <a:pt x="1976676" y="1005364"/>
                    <a:pt x="1975723" y="1009174"/>
                    <a:pt x="1977628" y="1012984"/>
                  </a:cubicBezTo>
                  <a:cubicBezTo>
                    <a:pt x="1978581" y="1014889"/>
                    <a:pt x="1978581" y="1016794"/>
                    <a:pt x="1979533" y="1017746"/>
                  </a:cubicBezTo>
                  <a:cubicBezTo>
                    <a:pt x="1980486" y="1020604"/>
                    <a:pt x="1978581" y="1021556"/>
                    <a:pt x="1977628" y="1023461"/>
                  </a:cubicBezTo>
                  <a:cubicBezTo>
                    <a:pt x="1977628" y="1023461"/>
                    <a:pt x="1976676" y="1024414"/>
                    <a:pt x="1976676" y="1025366"/>
                  </a:cubicBezTo>
                  <a:cubicBezTo>
                    <a:pt x="1976676" y="1026319"/>
                    <a:pt x="1976676" y="1027271"/>
                    <a:pt x="1977628" y="1028224"/>
                  </a:cubicBezTo>
                  <a:cubicBezTo>
                    <a:pt x="1978581" y="1029176"/>
                    <a:pt x="1979533" y="1029176"/>
                    <a:pt x="1980486" y="1029176"/>
                  </a:cubicBezTo>
                  <a:cubicBezTo>
                    <a:pt x="1984296" y="1027271"/>
                    <a:pt x="1987153" y="1024414"/>
                    <a:pt x="1990011" y="1020604"/>
                  </a:cubicBezTo>
                  <a:cubicBezTo>
                    <a:pt x="1995726" y="1011079"/>
                    <a:pt x="2005251" y="1008221"/>
                    <a:pt x="2015728" y="1006316"/>
                  </a:cubicBezTo>
                  <a:cubicBezTo>
                    <a:pt x="2017633" y="1006316"/>
                    <a:pt x="2019538" y="1006316"/>
                    <a:pt x="2020491" y="1007269"/>
                  </a:cubicBezTo>
                  <a:cubicBezTo>
                    <a:pt x="2022396" y="1007269"/>
                    <a:pt x="2024301" y="1008221"/>
                    <a:pt x="2025253" y="1009174"/>
                  </a:cubicBezTo>
                  <a:cubicBezTo>
                    <a:pt x="2032873" y="1011079"/>
                    <a:pt x="2031921" y="1011079"/>
                    <a:pt x="2031921" y="1018699"/>
                  </a:cubicBezTo>
                  <a:cubicBezTo>
                    <a:pt x="2031921" y="1024414"/>
                    <a:pt x="2031921" y="1030129"/>
                    <a:pt x="2031921" y="1036796"/>
                  </a:cubicBezTo>
                  <a:cubicBezTo>
                    <a:pt x="2031921" y="1039654"/>
                    <a:pt x="2033826" y="1042511"/>
                    <a:pt x="2035731" y="1044416"/>
                  </a:cubicBezTo>
                  <a:cubicBezTo>
                    <a:pt x="2037636" y="1046321"/>
                    <a:pt x="2039541" y="1047274"/>
                    <a:pt x="2042398" y="1046321"/>
                  </a:cubicBezTo>
                  <a:cubicBezTo>
                    <a:pt x="2044303" y="1046321"/>
                    <a:pt x="2046208" y="1045369"/>
                    <a:pt x="2047161" y="1044416"/>
                  </a:cubicBezTo>
                  <a:cubicBezTo>
                    <a:pt x="2050018" y="1043464"/>
                    <a:pt x="2052876" y="1044416"/>
                    <a:pt x="2055733" y="1046321"/>
                  </a:cubicBezTo>
                  <a:cubicBezTo>
                    <a:pt x="2057638" y="1048226"/>
                    <a:pt x="2059543" y="1050131"/>
                    <a:pt x="2061448" y="1052989"/>
                  </a:cubicBezTo>
                  <a:cubicBezTo>
                    <a:pt x="2063353" y="1054894"/>
                    <a:pt x="2063353" y="1056799"/>
                    <a:pt x="2060496" y="1060609"/>
                  </a:cubicBezTo>
                  <a:cubicBezTo>
                    <a:pt x="2058591" y="1063466"/>
                    <a:pt x="2057638" y="1064419"/>
                    <a:pt x="2059543" y="1066324"/>
                  </a:cubicBezTo>
                  <a:cubicBezTo>
                    <a:pt x="2066211" y="1072991"/>
                    <a:pt x="2068116" y="1080611"/>
                    <a:pt x="2067163" y="1089184"/>
                  </a:cubicBezTo>
                  <a:cubicBezTo>
                    <a:pt x="2067163" y="1091089"/>
                    <a:pt x="2067163" y="1093946"/>
                    <a:pt x="2067163" y="1095851"/>
                  </a:cubicBezTo>
                  <a:cubicBezTo>
                    <a:pt x="2067163" y="1100614"/>
                    <a:pt x="2070021" y="1104424"/>
                    <a:pt x="2072878" y="1108234"/>
                  </a:cubicBezTo>
                  <a:cubicBezTo>
                    <a:pt x="2072878" y="1108234"/>
                    <a:pt x="2073831" y="1108234"/>
                    <a:pt x="2074783" y="1108234"/>
                  </a:cubicBezTo>
                  <a:cubicBezTo>
                    <a:pt x="2077641" y="1108234"/>
                    <a:pt x="2080498" y="1106329"/>
                    <a:pt x="2082403" y="1103471"/>
                  </a:cubicBezTo>
                  <a:cubicBezTo>
                    <a:pt x="2085261" y="1100614"/>
                    <a:pt x="2089071" y="1098709"/>
                    <a:pt x="2093833" y="1098709"/>
                  </a:cubicBezTo>
                  <a:cubicBezTo>
                    <a:pt x="2095738" y="1098709"/>
                    <a:pt x="2097643" y="1098709"/>
                    <a:pt x="2099548" y="1098709"/>
                  </a:cubicBezTo>
                  <a:cubicBezTo>
                    <a:pt x="2103358" y="1099661"/>
                    <a:pt x="2106216" y="1096804"/>
                    <a:pt x="2108121" y="1093946"/>
                  </a:cubicBezTo>
                  <a:cubicBezTo>
                    <a:pt x="2112883" y="1088231"/>
                    <a:pt x="2114788" y="1081564"/>
                    <a:pt x="2111931" y="1073944"/>
                  </a:cubicBezTo>
                  <a:cubicBezTo>
                    <a:pt x="2110978" y="1071086"/>
                    <a:pt x="2110026" y="1067276"/>
                    <a:pt x="2109073" y="1063466"/>
                  </a:cubicBezTo>
                  <a:cubicBezTo>
                    <a:pt x="2105263" y="1050131"/>
                    <a:pt x="2105263" y="1049179"/>
                    <a:pt x="2095738" y="1038701"/>
                  </a:cubicBezTo>
                  <a:cubicBezTo>
                    <a:pt x="2091928" y="1034891"/>
                    <a:pt x="2089071" y="1031081"/>
                    <a:pt x="2086213" y="1026319"/>
                  </a:cubicBezTo>
                  <a:cubicBezTo>
                    <a:pt x="2084308" y="1021556"/>
                    <a:pt x="2080498" y="1018699"/>
                    <a:pt x="2076688" y="1015841"/>
                  </a:cubicBezTo>
                  <a:cubicBezTo>
                    <a:pt x="2073831" y="1013936"/>
                    <a:pt x="2070973" y="1012031"/>
                    <a:pt x="2068116" y="1010126"/>
                  </a:cubicBezTo>
                  <a:cubicBezTo>
                    <a:pt x="2065258" y="1008221"/>
                    <a:pt x="2064306" y="1002506"/>
                    <a:pt x="2066211" y="998696"/>
                  </a:cubicBezTo>
                  <a:cubicBezTo>
                    <a:pt x="2067163" y="996791"/>
                    <a:pt x="2069068" y="994886"/>
                    <a:pt x="2070973" y="992981"/>
                  </a:cubicBezTo>
                  <a:cubicBezTo>
                    <a:pt x="2074783" y="990124"/>
                    <a:pt x="2076688" y="987266"/>
                    <a:pt x="2079546" y="984409"/>
                  </a:cubicBezTo>
                  <a:cubicBezTo>
                    <a:pt x="2086213" y="976789"/>
                    <a:pt x="2089071" y="969169"/>
                    <a:pt x="2085261" y="958691"/>
                  </a:cubicBezTo>
                  <a:cubicBezTo>
                    <a:pt x="2082403" y="951071"/>
                    <a:pt x="2085261" y="944404"/>
                    <a:pt x="2090976" y="939641"/>
                  </a:cubicBezTo>
                  <a:cubicBezTo>
                    <a:pt x="2092881" y="937736"/>
                    <a:pt x="2094786" y="936784"/>
                    <a:pt x="2095738" y="934879"/>
                  </a:cubicBezTo>
                  <a:cubicBezTo>
                    <a:pt x="2097643" y="932974"/>
                    <a:pt x="2098596" y="931069"/>
                    <a:pt x="2100501" y="929164"/>
                  </a:cubicBezTo>
                  <a:cubicBezTo>
                    <a:pt x="2102406" y="926306"/>
                    <a:pt x="2102406" y="922496"/>
                    <a:pt x="2106216" y="920591"/>
                  </a:cubicBezTo>
                  <a:cubicBezTo>
                    <a:pt x="2110978" y="918686"/>
                    <a:pt x="2112883" y="923449"/>
                    <a:pt x="2116693" y="925354"/>
                  </a:cubicBezTo>
                  <a:cubicBezTo>
                    <a:pt x="2120503" y="927259"/>
                    <a:pt x="2124313" y="927259"/>
                    <a:pt x="2128123" y="925354"/>
                  </a:cubicBezTo>
                  <a:cubicBezTo>
                    <a:pt x="2131933" y="923449"/>
                    <a:pt x="2134791" y="921544"/>
                    <a:pt x="2137648" y="917734"/>
                  </a:cubicBezTo>
                  <a:cubicBezTo>
                    <a:pt x="2142411" y="912019"/>
                    <a:pt x="2145268" y="906304"/>
                    <a:pt x="2148126" y="899636"/>
                  </a:cubicBezTo>
                  <a:cubicBezTo>
                    <a:pt x="2151936" y="889159"/>
                    <a:pt x="2157651" y="879634"/>
                    <a:pt x="2160508" y="868204"/>
                  </a:cubicBezTo>
                  <a:cubicBezTo>
                    <a:pt x="2160508" y="866299"/>
                    <a:pt x="2161461" y="863441"/>
                    <a:pt x="2163366" y="861536"/>
                  </a:cubicBezTo>
                  <a:cubicBezTo>
                    <a:pt x="2170986" y="852011"/>
                    <a:pt x="2170986" y="840581"/>
                    <a:pt x="2171938" y="830104"/>
                  </a:cubicBezTo>
                  <a:cubicBezTo>
                    <a:pt x="2172891" y="820579"/>
                    <a:pt x="2176701" y="812006"/>
                    <a:pt x="2176701" y="802481"/>
                  </a:cubicBezTo>
                  <a:cubicBezTo>
                    <a:pt x="2176701" y="800576"/>
                    <a:pt x="2177653" y="798671"/>
                    <a:pt x="2178606" y="797719"/>
                  </a:cubicBezTo>
                  <a:cubicBezTo>
                    <a:pt x="2182416" y="792004"/>
                    <a:pt x="2181463" y="785336"/>
                    <a:pt x="2180511" y="778669"/>
                  </a:cubicBezTo>
                  <a:cubicBezTo>
                    <a:pt x="2179558" y="767239"/>
                    <a:pt x="2175748" y="755809"/>
                    <a:pt x="2170033" y="745331"/>
                  </a:cubicBezTo>
                  <a:cubicBezTo>
                    <a:pt x="2167176" y="741521"/>
                    <a:pt x="2166223" y="736759"/>
                    <a:pt x="2166223" y="731996"/>
                  </a:cubicBezTo>
                  <a:cubicBezTo>
                    <a:pt x="2166223" y="721519"/>
                    <a:pt x="2165271" y="711994"/>
                    <a:pt x="2165271" y="701516"/>
                  </a:cubicBezTo>
                  <a:cubicBezTo>
                    <a:pt x="2165271" y="700564"/>
                    <a:pt x="2166223" y="699611"/>
                    <a:pt x="2166223" y="698659"/>
                  </a:cubicBezTo>
                  <a:cubicBezTo>
                    <a:pt x="2167176" y="698659"/>
                    <a:pt x="2167176" y="698659"/>
                    <a:pt x="2167176" y="699611"/>
                  </a:cubicBezTo>
                  <a:cubicBezTo>
                    <a:pt x="2170986" y="705326"/>
                    <a:pt x="2175748" y="710089"/>
                    <a:pt x="2179558" y="714851"/>
                  </a:cubicBezTo>
                  <a:cubicBezTo>
                    <a:pt x="2184321" y="719614"/>
                    <a:pt x="2183368" y="727234"/>
                    <a:pt x="2186226" y="732949"/>
                  </a:cubicBezTo>
                  <a:cubicBezTo>
                    <a:pt x="2188131" y="735806"/>
                    <a:pt x="2189083" y="737711"/>
                    <a:pt x="2190036" y="740569"/>
                  </a:cubicBezTo>
                  <a:cubicBezTo>
                    <a:pt x="2192893" y="747236"/>
                    <a:pt x="2195751" y="753904"/>
                    <a:pt x="2195751" y="760571"/>
                  </a:cubicBezTo>
                  <a:cubicBezTo>
                    <a:pt x="2195751" y="761524"/>
                    <a:pt x="2195751" y="763429"/>
                    <a:pt x="2195751" y="764381"/>
                  </a:cubicBezTo>
                  <a:cubicBezTo>
                    <a:pt x="2197656" y="772001"/>
                    <a:pt x="2198608" y="780574"/>
                    <a:pt x="2204323" y="787241"/>
                  </a:cubicBezTo>
                  <a:cubicBezTo>
                    <a:pt x="2207181" y="790099"/>
                    <a:pt x="2208133" y="794861"/>
                    <a:pt x="2208133" y="798671"/>
                  </a:cubicBezTo>
                  <a:cubicBezTo>
                    <a:pt x="2209086" y="804386"/>
                    <a:pt x="2210038" y="810101"/>
                    <a:pt x="2212896" y="815816"/>
                  </a:cubicBezTo>
                  <a:cubicBezTo>
                    <a:pt x="2214801" y="819626"/>
                    <a:pt x="2215753" y="823436"/>
                    <a:pt x="2215753" y="828199"/>
                  </a:cubicBezTo>
                  <a:cubicBezTo>
                    <a:pt x="2215753" y="830104"/>
                    <a:pt x="2215753" y="832009"/>
                    <a:pt x="2215753" y="833914"/>
                  </a:cubicBezTo>
                  <a:cubicBezTo>
                    <a:pt x="2216706" y="837724"/>
                    <a:pt x="2218611" y="841534"/>
                    <a:pt x="2223373" y="843439"/>
                  </a:cubicBezTo>
                  <a:cubicBezTo>
                    <a:pt x="2224326" y="843439"/>
                    <a:pt x="2226231" y="842486"/>
                    <a:pt x="2226231" y="842486"/>
                  </a:cubicBezTo>
                  <a:cubicBezTo>
                    <a:pt x="2226231" y="840581"/>
                    <a:pt x="2226231" y="837724"/>
                    <a:pt x="2226231" y="835819"/>
                  </a:cubicBezTo>
                  <a:cubicBezTo>
                    <a:pt x="2226231" y="832009"/>
                    <a:pt x="2228136" y="831056"/>
                    <a:pt x="2231946" y="831056"/>
                  </a:cubicBezTo>
                  <a:cubicBezTo>
                    <a:pt x="2235756" y="831056"/>
                    <a:pt x="2237661" y="834866"/>
                    <a:pt x="2241471" y="835819"/>
                  </a:cubicBezTo>
                  <a:cubicBezTo>
                    <a:pt x="2242423" y="835819"/>
                    <a:pt x="2243376" y="835819"/>
                    <a:pt x="2243376" y="835819"/>
                  </a:cubicBezTo>
                  <a:cubicBezTo>
                    <a:pt x="2244328" y="834866"/>
                    <a:pt x="2245281" y="833914"/>
                    <a:pt x="2244328" y="832961"/>
                  </a:cubicBezTo>
                  <a:cubicBezTo>
                    <a:pt x="2243376" y="829151"/>
                    <a:pt x="2242423" y="824389"/>
                    <a:pt x="2238613" y="822484"/>
                  </a:cubicBezTo>
                  <a:cubicBezTo>
                    <a:pt x="2230993" y="818674"/>
                    <a:pt x="2229088" y="810101"/>
                    <a:pt x="2222421" y="806291"/>
                  </a:cubicBezTo>
                  <a:cubicBezTo>
                    <a:pt x="2220516" y="801529"/>
                    <a:pt x="2218611" y="797719"/>
                    <a:pt x="2217658" y="792956"/>
                  </a:cubicBezTo>
                  <a:cubicBezTo>
                    <a:pt x="2216706" y="787241"/>
                    <a:pt x="2215753" y="781526"/>
                    <a:pt x="2214801" y="775811"/>
                  </a:cubicBezTo>
                  <a:cubicBezTo>
                    <a:pt x="2214801" y="773906"/>
                    <a:pt x="2214801" y="772001"/>
                    <a:pt x="2214801" y="770096"/>
                  </a:cubicBezTo>
                  <a:cubicBezTo>
                    <a:pt x="2214801" y="768191"/>
                    <a:pt x="2216706" y="765334"/>
                    <a:pt x="2218611" y="765334"/>
                  </a:cubicBezTo>
                  <a:cubicBezTo>
                    <a:pt x="2221468" y="765334"/>
                    <a:pt x="2224326" y="764381"/>
                    <a:pt x="2227183" y="764381"/>
                  </a:cubicBezTo>
                  <a:cubicBezTo>
                    <a:pt x="2228136" y="761524"/>
                    <a:pt x="2227183" y="758666"/>
                    <a:pt x="2225278" y="755809"/>
                  </a:cubicBezTo>
                  <a:cubicBezTo>
                    <a:pt x="2214801" y="737711"/>
                    <a:pt x="2205276" y="718661"/>
                    <a:pt x="2190988" y="701516"/>
                  </a:cubicBezTo>
                  <a:cubicBezTo>
                    <a:pt x="2187178" y="696754"/>
                    <a:pt x="2183368" y="691039"/>
                    <a:pt x="2184321" y="683419"/>
                  </a:cubicBezTo>
                  <a:cubicBezTo>
                    <a:pt x="2184321" y="680561"/>
                    <a:pt x="2183368" y="677704"/>
                    <a:pt x="2182416" y="674846"/>
                  </a:cubicBezTo>
                  <a:cubicBezTo>
                    <a:pt x="2177653" y="667226"/>
                    <a:pt x="2175748" y="656749"/>
                    <a:pt x="2167176" y="651034"/>
                  </a:cubicBezTo>
                  <a:cubicBezTo>
                    <a:pt x="2164318" y="649129"/>
                    <a:pt x="2163366" y="645319"/>
                    <a:pt x="2162413" y="641509"/>
                  </a:cubicBezTo>
                  <a:cubicBezTo>
                    <a:pt x="2160508" y="638651"/>
                    <a:pt x="2157651" y="636746"/>
                    <a:pt x="2153841" y="635794"/>
                  </a:cubicBezTo>
                  <a:cubicBezTo>
                    <a:pt x="2152888" y="635794"/>
                    <a:pt x="2151936" y="636746"/>
                    <a:pt x="2150983" y="637699"/>
                  </a:cubicBezTo>
                  <a:cubicBezTo>
                    <a:pt x="2150983" y="637699"/>
                    <a:pt x="2150983" y="638651"/>
                    <a:pt x="2150983" y="639604"/>
                  </a:cubicBezTo>
                  <a:cubicBezTo>
                    <a:pt x="2151936" y="640556"/>
                    <a:pt x="2151936" y="641509"/>
                    <a:pt x="2152888" y="642461"/>
                  </a:cubicBezTo>
                  <a:cubicBezTo>
                    <a:pt x="2158603" y="649129"/>
                    <a:pt x="2158603" y="649129"/>
                    <a:pt x="2153841" y="658654"/>
                  </a:cubicBezTo>
                  <a:cubicBezTo>
                    <a:pt x="2152888" y="659606"/>
                    <a:pt x="2152888" y="660559"/>
                    <a:pt x="2152888" y="661511"/>
                  </a:cubicBezTo>
                  <a:cubicBezTo>
                    <a:pt x="2153841" y="663416"/>
                    <a:pt x="2153841" y="666274"/>
                    <a:pt x="2155746" y="668179"/>
                  </a:cubicBezTo>
                  <a:cubicBezTo>
                    <a:pt x="2159556" y="673894"/>
                    <a:pt x="2160508" y="680561"/>
                    <a:pt x="2161461" y="686276"/>
                  </a:cubicBezTo>
                  <a:cubicBezTo>
                    <a:pt x="2161461" y="687229"/>
                    <a:pt x="2160508" y="688181"/>
                    <a:pt x="2160508" y="689134"/>
                  </a:cubicBezTo>
                  <a:cubicBezTo>
                    <a:pt x="2159556" y="690086"/>
                    <a:pt x="2157651" y="689134"/>
                    <a:pt x="2156698" y="686276"/>
                  </a:cubicBezTo>
                  <a:cubicBezTo>
                    <a:pt x="2155746" y="682466"/>
                    <a:pt x="2155746" y="679609"/>
                    <a:pt x="2152888" y="676751"/>
                  </a:cubicBezTo>
                  <a:cubicBezTo>
                    <a:pt x="2150983" y="674846"/>
                    <a:pt x="2150031" y="672941"/>
                    <a:pt x="2150031" y="670084"/>
                  </a:cubicBezTo>
                  <a:cubicBezTo>
                    <a:pt x="2150031" y="664369"/>
                    <a:pt x="2147173" y="661511"/>
                    <a:pt x="2143363" y="658654"/>
                  </a:cubicBezTo>
                  <a:cubicBezTo>
                    <a:pt x="2136696" y="653891"/>
                    <a:pt x="2129076" y="651034"/>
                    <a:pt x="2122408" y="645319"/>
                  </a:cubicBezTo>
                  <a:cubicBezTo>
                    <a:pt x="2121456" y="644366"/>
                    <a:pt x="2118598" y="644366"/>
                    <a:pt x="2117646" y="644366"/>
                  </a:cubicBezTo>
                  <a:cubicBezTo>
                    <a:pt x="2114788" y="644366"/>
                    <a:pt x="2111931" y="645319"/>
                    <a:pt x="2109073" y="645319"/>
                  </a:cubicBezTo>
                  <a:cubicBezTo>
                    <a:pt x="2106216" y="645319"/>
                    <a:pt x="2103358" y="646271"/>
                    <a:pt x="2103358" y="650081"/>
                  </a:cubicBezTo>
                  <a:cubicBezTo>
                    <a:pt x="2102406" y="653891"/>
                    <a:pt x="2101453" y="657701"/>
                    <a:pt x="2097643" y="660559"/>
                  </a:cubicBezTo>
                  <a:cubicBezTo>
                    <a:pt x="2097643" y="660559"/>
                    <a:pt x="2095738" y="660559"/>
                    <a:pt x="2095738" y="660559"/>
                  </a:cubicBezTo>
                  <a:cubicBezTo>
                    <a:pt x="2092881" y="655796"/>
                    <a:pt x="2090976" y="651034"/>
                    <a:pt x="2089071" y="646271"/>
                  </a:cubicBezTo>
                  <a:cubicBezTo>
                    <a:pt x="2089071" y="645319"/>
                    <a:pt x="2088118" y="645319"/>
                    <a:pt x="2088118" y="645319"/>
                  </a:cubicBezTo>
                  <a:cubicBezTo>
                    <a:pt x="2087166" y="646271"/>
                    <a:pt x="2086213" y="646271"/>
                    <a:pt x="2085261" y="647224"/>
                  </a:cubicBezTo>
                  <a:cubicBezTo>
                    <a:pt x="2083356" y="649129"/>
                    <a:pt x="2083356" y="651034"/>
                    <a:pt x="2084308" y="653891"/>
                  </a:cubicBezTo>
                  <a:cubicBezTo>
                    <a:pt x="2084308" y="654844"/>
                    <a:pt x="2083356" y="655796"/>
                    <a:pt x="2083356" y="656749"/>
                  </a:cubicBezTo>
                  <a:cubicBezTo>
                    <a:pt x="2082403" y="657701"/>
                    <a:pt x="2081451" y="656749"/>
                    <a:pt x="2080498" y="655796"/>
                  </a:cubicBezTo>
                  <a:cubicBezTo>
                    <a:pt x="2078593" y="651034"/>
                    <a:pt x="2077641" y="647224"/>
                    <a:pt x="2075736" y="642461"/>
                  </a:cubicBezTo>
                  <a:cubicBezTo>
                    <a:pt x="2073831" y="638651"/>
                    <a:pt x="2071926" y="637699"/>
                    <a:pt x="2067163" y="638651"/>
                  </a:cubicBezTo>
                  <a:cubicBezTo>
                    <a:pt x="2065258" y="639604"/>
                    <a:pt x="2064306" y="640556"/>
                    <a:pt x="2062401" y="640556"/>
                  </a:cubicBezTo>
                  <a:cubicBezTo>
                    <a:pt x="2060496" y="640556"/>
                    <a:pt x="2058591" y="640556"/>
                    <a:pt x="2056686" y="640556"/>
                  </a:cubicBezTo>
                  <a:cubicBezTo>
                    <a:pt x="2053828" y="640556"/>
                    <a:pt x="2050971" y="636746"/>
                    <a:pt x="2051923" y="634841"/>
                  </a:cubicBezTo>
                  <a:cubicBezTo>
                    <a:pt x="2052876" y="632936"/>
                    <a:pt x="2052876" y="631031"/>
                    <a:pt x="2053828" y="630079"/>
                  </a:cubicBezTo>
                  <a:cubicBezTo>
                    <a:pt x="2056686" y="625316"/>
                    <a:pt x="2059543" y="619601"/>
                    <a:pt x="2062401" y="614839"/>
                  </a:cubicBezTo>
                  <a:cubicBezTo>
                    <a:pt x="2065258" y="609124"/>
                    <a:pt x="2069068" y="603409"/>
                    <a:pt x="2069068" y="596741"/>
                  </a:cubicBezTo>
                  <a:cubicBezTo>
                    <a:pt x="2070021" y="584359"/>
                    <a:pt x="2073831" y="573881"/>
                    <a:pt x="2079546" y="563404"/>
                  </a:cubicBezTo>
                  <a:cubicBezTo>
                    <a:pt x="2083356" y="555784"/>
                    <a:pt x="2086213" y="548164"/>
                    <a:pt x="2084308" y="539591"/>
                  </a:cubicBezTo>
                  <a:cubicBezTo>
                    <a:pt x="2083356" y="535781"/>
                    <a:pt x="2084308" y="531971"/>
                    <a:pt x="2086213" y="529114"/>
                  </a:cubicBezTo>
                  <a:cubicBezTo>
                    <a:pt x="2089071" y="524351"/>
                    <a:pt x="2090023" y="519589"/>
                    <a:pt x="2088118" y="513874"/>
                  </a:cubicBezTo>
                  <a:cubicBezTo>
                    <a:pt x="2087166" y="511969"/>
                    <a:pt x="2088118" y="509111"/>
                    <a:pt x="2089071" y="507206"/>
                  </a:cubicBezTo>
                  <a:cubicBezTo>
                    <a:pt x="2091928" y="502444"/>
                    <a:pt x="2095738" y="499586"/>
                    <a:pt x="2101453" y="498634"/>
                  </a:cubicBezTo>
                  <a:cubicBezTo>
                    <a:pt x="2108121" y="497681"/>
                    <a:pt x="2114788" y="493871"/>
                    <a:pt x="2121456" y="491966"/>
                  </a:cubicBezTo>
                  <a:cubicBezTo>
                    <a:pt x="2124313" y="491014"/>
                    <a:pt x="2127171" y="491014"/>
                    <a:pt x="2130028" y="492919"/>
                  </a:cubicBezTo>
                  <a:cubicBezTo>
                    <a:pt x="2132886" y="494824"/>
                    <a:pt x="2135743" y="493871"/>
                    <a:pt x="2137648" y="491014"/>
                  </a:cubicBezTo>
                  <a:cubicBezTo>
                    <a:pt x="2139553" y="486251"/>
                    <a:pt x="2144316" y="485299"/>
                    <a:pt x="2148126" y="485299"/>
                  </a:cubicBezTo>
                  <a:cubicBezTo>
                    <a:pt x="2154793" y="486251"/>
                    <a:pt x="2160508" y="482441"/>
                    <a:pt x="2167176" y="482441"/>
                  </a:cubicBezTo>
                  <a:cubicBezTo>
                    <a:pt x="2168128" y="482441"/>
                    <a:pt x="2169081" y="481489"/>
                    <a:pt x="2170033" y="480536"/>
                  </a:cubicBezTo>
                  <a:cubicBezTo>
                    <a:pt x="2170986" y="477679"/>
                    <a:pt x="2170986" y="474821"/>
                    <a:pt x="2171938" y="471964"/>
                  </a:cubicBezTo>
                  <a:cubicBezTo>
                    <a:pt x="2172891" y="469106"/>
                    <a:pt x="2175748" y="467201"/>
                    <a:pt x="2178606" y="467201"/>
                  </a:cubicBezTo>
                  <a:cubicBezTo>
                    <a:pt x="2187178" y="468154"/>
                    <a:pt x="2194798" y="469106"/>
                    <a:pt x="2203371" y="470059"/>
                  </a:cubicBezTo>
                  <a:cubicBezTo>
                    <a:pt x="2205276" y="470059"/>
                    <a:pt x="2206228" y="471011"/>
                    <a:pt x="2208133" y="471964"/>
                  </a:cubicBezTo>
                  <a:cubicBezTo>
                    <a:pt x="2209086" y="472916"/>
                    <a:pt x="2209086" y="473869"/>
                    <a:pt x="2209086" y="474821"/>
                  </a:cubicBezTo>
                  <a:cubicBezTo>
                    <a:pt x="2209086" y="475774"/>
                    <a:pt x="2208133" y="476726"/>
                    <a:pt x="2207181" y="477679"/>
                  </a:cubicBezTo>
                  <a:cubicBezTo>
                    <a:pt x="2206228" y="480536"/>
                    <a:pt x="2206228" y="482441"/>
                    <a:pt x="2208133" y="484346"/>
                  </a:cubicBezTo>
                  <a:cubicBezTo>
                    <a:pt x="2210038" y="486251"/>
                    <a:pt x="2211943" y="487204"/>
                    <a:pt x="2214801" y="486251"/>
                  </a:cubicBezTo>
                  <a:cubicBezTo>
                    <a:pt x="2220516" y="482441"/>
                    <a:pt x="2228136" y="480536"/>
                    <a:pt x="2231946" y="473869"/>
                  </a:cubicBezTo>
                  <a:cubicBezTo>
                    <a:pt x="2233851" y="471964"/>
                    <a:pt x="2235756" y="471011"/>
                    <a:pt x="2237661" y="471964"/>
                  </a:cubicBezTo>
                  <a:cubicBezTo>
                    <a:pt x="2240518" y="472916"/>
                    <a:pt x="2242423" y="471964"/>
                    <a:pt x="2244328" y="470059"/>
                  </a:cubicBezTo>
                  <a:cubicBezTo>
                    <a:pt x="2246233" y="467201"/>
                    <a:pt x="2250996" y="466249"/>
                    <a:pt x="2250043" y="461486"/>
                  </a:cubicBezTo>
                  <a:cubicBezTo>
                    <a:pt x="2249091" y="456724"/>
                    <a:pt x="2245281" y="456724"/>
                    <a:pt x="2241471" y="456724"/>
                  </a:cubicBezTo>
                  <a:cubicBezTo>
                    <a:pt x="2240518" y="456724"/>
                    <a:pt x="2240518" y="456724"/>
                    <a:pt x="2239566" y="456724"/>
                  </a:cubicBezTo>
                  <a:cubicBezTo>
                    <a:pt x="2237661" y="456724"/>
                    <a:pt x="2236708" y="455771"/>
                    <a:pt x="2235756" y="453866"/>
                  </a:cubicBezTo>
                  <a:cubicBezTo>
                    <a:pt x="2232898" y="447199"/>
                    <a:pt x="2232898" y="441484"/>
                    <a:pt x="2234803" y="434816"/>
                  </a:cubicBezTo>
                  <a:cubicBezTo>
                    <a:pt x="2234803" y="433864"/>
                    <a:pt x="2235756" y="432911"/>
                    <a:pt x="2235756" y="431006"/>
                  </a:cubicBezTo>
                  <a:cubicBezTo>
                    <a:pt x="2237661" y="426244"/>
                    <a:pt x="2238613" y="420529"/>
                    <a:pt x="2238613" y="415766"/>
                  </a:cubicBezTo>
                  <a:cubicBezTo>
                    <a:pt x="2238613" y="409099"/>
                    <a:pt x="2238613" y="401479"/>
                    <a:pt x="2238613" y="394811"/>
                  </a:cubicBezTo>
                  <a:cubicBezTo>
                    <a:pt x="2237661" y="390049"/>
                    <a:pt x="2240518" y="385286"/>
                    <a:pt x="2245281" y="383381"/>
                  </a:cubicBezTo>
                  <a:cubicBezTo>
                    <a:pt x="2249091" y="381476"/>
                    <a:pt x="2252901" y="380524"/>
                    <a:pt x="2256711" y="378619"/>
                  </a:cubicBezTo>
                  <a:cubicBezTo>
                    <a:pt x="2260521" y="376714"/>
                    <a:pt x="2264331" y="375761"/>
                    <a:pt x="2268141" y="377666"/>
                  </a:cubicBezTo>
                  <a:cubicBezTo>
                    <a:pt x="2270998" y="378619"/>
                    <a:pt x="2272903" y="376714"/>
                    <a:pt x="2274808" y="375761"/>
                  </a:cubicBezTo>
                  <a:cubicBezTo>
                    <a:pt x="2276713" y="374809"/>
                    <a:pt x="2278618" y="374809"/>
                    <a:pt x="2278618" y="376714"/>
                  </a:cubicBezTo>
                  <a:cubicBezTo>
                    <a:pt x="2279571" y="380524"/>
                    <a:pt x="2279571" y="385286"/>
                    <a:pt x="2280523" y="389096"/>
                  </a:cubicBezTo>
                  <a:cubicBezTo>
                    <a:pt x="2280523" y="392906"/>
                    <a:pt x="2283381" y="395764"/>
                    <a:pt x="2286238" y="397669"/>
                  </a:cubicBezTo>
                  <a:cubicBezTo>
                    <a:pt x="2290048" y="399574"/>
                    <a:pt x="2293858" y="400526"/>
                    <a:pt x="2296716" y="403384"/>
                  </a:cubicBezTo>
                  <a:cubicBezTo>
                    <a:pt x="2296716" y="403384"/>
                    <a:pt x="2298621" y="403384"/>
                    <a:pt x="2299573" y="402431"/>
                  </a:cubicBezTo>
                  <a:cubicBezTo>
                    <a:pt x="2300526" y="401479"/>
                    <a:pt x="2301478" y="399574"/>
                    <a:pt x="2302431" y="397669"/>
                  </a:cubicBezTo>
                  <a:cubicBezTo>
                    <a:pt x="2303383" y="391001"/>
                    <a:pt x="2305288" y="383381"/>
                    <a:pt x="2306241" y="376714"/>
                  </a:cubicBezTo>
                  <a:cubicBezTo>
                    <a:pt x="2306241" y="371951"/>
                    <a:pt x="2309098" y="369094"/>
                    <a:pt x="2313861" y="368141"/>
                  </a:cubicBezTo>
                  <a:cubicBezTo>
                    <a:pt x="2316718" y="367189"/>
                    <a:pt x="2316718" y="364331"/>
                    <a:pt x="2316718" y="362426"/>
                  </a:cubicBezTo>
                  <a:cubicBezTo>
                    <a:pt x="2316718" y="362426"/>
                    <a:pt x="2315766" y="362426"/>
                    <a:pt x="2315766" y="361474"/>
                  </a:cubicBezTo>
                  <a:cubicBezTo>
                    <a:pt x="2308146" y="354806"/>
                    <a:pt x="2305288" y="346234"/>
                    <a:pt x="2303383" y="336709"/>
                  </a:cubicBezTo>
                  <a:cubicBezTo>
                    <a:pt x="2303383" y="336709"/>
                    <a:pt x="2303383" y="335756"/>
                    <a:pt x="2304336" y="334804"/>
                  </a:cubicBezTo>
                  <a:cubicBezTo>
                    <a:pt x="2306241" y="330994"/>
                    <a:pt x="2311956" y="329089"/>
                    <a:pt x="2316718" y="330994"/>
                  </a:cubicBezTo>
                  <a:cubicBezTo>
                    <a:pt x="2317671" y="331946"/>
                    <a:pt x="2319576" y="333851"/>
                    <a:pt x="2318623" y="335756"/>
                  </a:cubicBezTo>
                  <a:cubicBezTo>
                    <a:pt x="2315766" y="341471"/>
                    <a:pt x="2316718" y="346234"/>
                    <a:pt x="2319576" y="350996"/>
                  </a:cubicBezTo>
                  <a:cubicBezTo>
                    <a:pt x="2323386" y="356711"/>
                    <a:pt x="2327196" y="363379"/>
                    <a:pt x="2326243" y="370999"/>
                  </a:cubicBezTo>
                  <a:cubicBezTo>
                    <a:pt x="2326243" y="371951"/>
                    <a:pt x="2327196" y="372904"/>
                    <a:pt x="2328148" y="373856"/>
                  </a:cubicBezTo>
                  <a:cubicBezTo>
                    <a:pt x="2331958" y="378619"/>
                    <a:pt x="2330053" y="385286"/>
                    <a:pt x="2331958" y="391001"/>
                  </a:cubicBezTo>
                  <a:cubicBezTo>
                    <a:pt x="2331006" y="394811"/>
                    <a:pt x="2327196" y="397669"/>
                    <a:pt x="2325291" y="401479"/>
                  </a:cubicBezTo>
                  <a:cubicBezTo>
                    <a:pt x="2325291" y="402431"/>
                    <a:pt x="2324338" y="402431"/>
                    <a:pt x="2324338" y="402431"/>
                  </a:cubicBezTo>
                  <a:cubicBezTo>
                    <a:pt x="2322433" y="405289"/>
                    <a:pt x="2321481" y="408146"/>
                    <a:pt x="2321481" y="411956"/>
                  </a:cubicBezTo>
                  <a:cubicBezTo>
                    <a:pt x="2321481" y="421481"/>
                    <a:pt x="2322433" y="431006"/>
                    <a:pt x="2318623" y="439579"/>
                  </a:cubicBezTo>
                  <a:cubicBezTo>
                    <a:pt x="2317671" y="441484"/>
                    <a:pt x="2317671" y="444341"/>
                    <a:pt x="2317671" y="446246"/>
                  </a:cubicBezTo>
                  <a:cubicBezTo>
                    <a:pt x="2317671" y="454819"/>
                    <a:pt x="2316718" y="464344"/>
                    <a:pt x="2317671" y="472916"/>
                  </a:cubicBezTo>
                  <a:cubicBezTo>
                    <a:pt x="2317671" y="480536"/>
                    <a:pt x="2317671" y="487204"/>
                    <a:pt x="2311956" y="492919"/>
                  </a:cubicBezTo>
                  <a:cubicBezTo>
                    <a:pt x="2311003" y="493871"/>
                    <a:pt x="2310051" y="495776"/>
                    <a:pt x="2309098" y="497681"/>
                  </a:cubicBezTo>
                  <a:cubicBezTo>
                    <a:pt x="2308146" y="498634"/>
                    <a:pt x="2306241" y="500539"/>
                    <a:pt x="2305288" y="501491"/>
                  </a:cubicBezTo>
                  <a:cubicBezTo>
                    <a:pt x="2300526" y="505301"/>
                    <a:pt x="2300526" y="505301"/>
                    <a:pt x="2303383" y="509111"/>
                  </a:cubicBezTo>
                  <a:cubicBezTo>
                    <a:pt x="2307193" y="513874"/>
                    <a:pt x="2307193" y="518636"/>
                    <a:pt x="2306241" y="524351"/>
                  </a:cubicBezTo>
                  <a:cubicBezTo>
                    <a:pt x="2305288" y="527209"/>
                    <a:pt x="2304336" y="530066"/>
                    <a:pt x="2303383" y="532924"/>
                  </a:cubicBezTo>
                  <a:cubicBezTo>
                    <a:pt x="2301478" y="536734"/>
                    <a:pt x="2301478" y="540544"/>
                    <a:pt x="2302431" y="545306"/>
                  </a:cubicBezTo>
                  <a:cubicBezTo>
                    <a:pt x="2303383" y="552926"/>
                    <a:pt x="2306241" y="558641"/>
                    <a:pt x="2308146" y="565309"/>
                  </a:cubicBezTo>
                  <a:cubicBezTo>
                    <a:pt x="2314813" y="588169"/>
                    <a:pt x="2327196" y="607219"/>
                    <a:pt x="2340531" y="626269"/>
                  </a:cubicBezTo>
                  <a:cubicBezTo>
                    <a:pt x="2344341" y="631984"/>
                    <a:pt x="2348151" y="636746"/>
                    <a:pt x="2351008" y="642461"/>
                  </a:cubicBezTo>
                  <a:cubicBezTo>
                    <a:pt x="2352913" y="646271"/>
                    <a:pt x="2354818" y="650081"/>
                    <a:pt x="2357676" y="652939"/>
                  </a:cubicBezTo>
                  <a:cubicBezTo>
                    <a:pt x="2362438" y="656749"/>
                    <a:pt x="2364343" y="660559"/>
                    <a:pt x="2366248" y="666274"/>
                  </a:cubicBezTo>
                  <a:cubicBezTo>
                    <a:pt x="2368153" y="671036"/>
                    <a:pt x="2370058" y="675799"/>
                    <a:pt x="2371963" y="680561"/>
                  </a:cubicBezTo>
                  <a:cubicBezTo>
                    <a:pt x="2373868" y="686276"/>
                    <a:pt x="2378631" y="688181"/>
                    <a:pt x="2383393" y="691039"/>
                  </a:cubicBezTo>
                  <a:cubicBezTo>
                    <a:pt x="2383393" y="691039"/>
                    <a:pt x="2384346" y="691039"/>
                    <a:pt x="2385298" y="690086"/>
                  </a:cubicBezTo>
                  <a:cubicBezTo>
                    <a:pt x="2389108" y="687229"/>
                    <a:pt x="2389108" y="682466"/>
                    <a:pt x="2391013" y="679609"/>
                  </a:cubicBezTo>
                  <a:cubicBezTo>
                    <a:pt x="2395776" y="670084"/>
                    <a:pt x="2395776" y="660559"/>
                    <a:pt x="2391966" y="651034"/>
                  </a:cubicBezTo>
                  <a:cubicBezTo>
                    <a:pt x="2388156" y="640556"/>
                    <a:pt x="2387203" y="637699"/>
                    <a:pt x="2398633" y="631031"/>
                  </a:cubicBezTo>
                  <a:cubicBezTo>
                    <a:pt x="2399586" y="631031"/>
                    <a:pt x="2399586" y="630079"/>
                    <a:pt x="2400538" y="630079"/>
                  </a:cubicBezTo>
                  <a:cubicBezTo>
                    <a:pt x="2402443" y="629126"/>
                    <a:pt x="2402443" y="627221"/>
                    <a:pt x="2401491" y="625316"/>
                  </a:cubicBezTo>
                  <a:cubicBezTo>
                    <a:pt x="2399586" y="622459"/>
                    <a:pt x="2397681" y="620554"/>
                    <a:pt x="2396728" y="617696"/>
                  </a:cubicBezTo>
                  <a:cubicBezTo>
                    <a:pt x="2395776" y="615791"/>
                    <a:pt x="2394823" y="612934"/>
                    <a:pt x="2394823" y="611029"/>
                  </a:cubicBezTo>
                  <a:cubicBezTo>
                    <a:pt x="2394823" y="605314"/>
                    <a:pt x="2394823" y="600551"/>
                    <a:pt x="2395776" y="594836"/>
                  </a:cubicBezTo>
                  <a:cubicBezTo>
                    <a:pt x="2395776" y="591026"/>
                    <a:pt x="2398633" y="588169"/>
                    <a:pt x="2402443" y="587216"/>
                  </a:cubicBezTo>
                  <a:cubicBezTo>
                    <a:pt x="2405301" y="586264"/>
                    <a:pt x="2408158" y="585311"/>
                    <a:pt x="2410063" y="583406"/>
                  </a:cubicBezTo>
                  <a:cubicBezTo>
                    <a:pt x="2411968" y="582454"/>
                    <a:pt x="2412921" y="577691"/>
                    <a:pt x="2411016" y="575786"/>
                  </a:cubicBezTo>
                  <a:cubicBezTo>
                    <a:pt x="2408158" y="572929"/>
                    <a:pt x="2406253" y="569119"/>
                    <a:pt x="2403396" y="566261"/>
                  </a:cubicBezTo>
                  <a:cubicBezTo>
                    <a:pt x="2395776" y="558641"/>
                    <a:pt x="2393871" y="549116"/>
                    <a:pt x="2394823" y="538639"/>
                  </a:cubicBezTo>
                  <a:cubicBezTo>
                    <a:pt x="2394823" y="536734"/>
                    <a:pt x="2396728" y="535781"/>
                    <a:pt x="2398633" y="535781"/>
                  </a:cubicBezTo>
                  <a:cubicBezTo>
                    <a:pt x="2399586" y="535781"/>
                    <a:pt x="2400538" y="536734"/>
                    <a:pt x="2402443" y="536734"/>
                  </a:cubicBezTo>
                  <a:cubicBezTo>
                    <a:pt x="2406253" y="536734"/>
                    <a:pt x="2409111" y="531971"/>
                    <a:pt x="2407206" y="529114"/>
                  </a:cubicBezTo>
                  <a:cubicBezTo>
                    <a:pt x="2405301" y="525304"/>
                    <a:pt x="2401491" y="521494"/>
                    <a:pt x="2399586" y="516731"/>
                  </a:cubicBezTo>
                  <a:cubicBezTo>
                    <a:pt x="2397681" y="512921"/>
                    <a:pt x="2395776" y="511969"/>
                    <a:pt x="2391013" y="511969"/>
                  </a:cubicBezTo>
                  <a:cubicBezTo>
                    <a:pt x="2390061" y="511969"/>
                    <a:pt x="2388156" y="511016"/>
                    <a:pt x="2388156" y="510064"/>
                  </a:cubicBezTo>
                  <a:cubicBezTo>
                    <a:pt x="2386251" y="505301"/>
                    <a:pt x="2383393" y="500539"/>
                    <a:pt x="2385298" y="494824"/>
                  </a:cubicBezTo>
                  <a:cubicBezTo>
                    <a:pt x="2386251" y="492919"/>
                    <a:pt x="2386251" y="491014"/>
                    <a:pt x="2385298" y="490061"/>
                  </a:cubicBezTo>
                  <a:cubicBezTo>
                    <a:pt x="2385298" y="488156"/>
                    <a:pt x="2384346" y="486251"/>
                    <a:pt x="2383393" y="485299"/>
                  </a:cubicBezTo>
                  <a:cubicBezTo>
                    <a:pt x="2380536" y="482441"/>
                    <a:pt x="2377678" y="481489"/>
                    <a:pt x="2373868" y="480536"/>
                  </a:cubicBezTo>
                  <a:cubicBezTo>
                    <a:pt x="2372916" y="480536"/>
                    <a:pt x="2371963" y="481489"/>
                    <a:pt x="2371011" y="482441"/>
                  </a:cubicBezTo>
                  <a:cubicBezTo>
                    <a:pt x="2370058" y="483394"/>
                    <a:pt x="2369106" y="485299"/>
                    <a:pt x="2368153" y="486251"/>
                  </a:cubicBezTo>
                  <a:cubicBezTo>
                    <a:pt x="2368153" y="486251"/>
                    <a:pt x="2368153" y="486251"/>
                    <a:pt x="2368153" y="486251"/>
                  </a:cubicBezTo>
                  <a:cubicBezTo>
                    <a:pt x="2368153" y="486251"/>
                    <a:pt x="2368153" y="486251"/>
                    <a:pt x="2368153" y="487204"/>
                  </a:cubicBezTo>
                  <a:cubicBezTo>
                    <a:pt x="2368153" y="487204"/>
                    <a:pt x="2369106" y="487204"/>
                    <a:pt x="2369106" y="487204"/>
                  </a:cubicBezTo>
                  <a:cubicBezTo>
                    <a:pt x="2369106" y="488156"/>
                    <a:pt x="2369106" y="488156"/>
                    <a:pt x="2368153" y="487204"/>
                  </a:cubicBezTo>
                  <a:cubicBezTo>
                    <a:pt x="2368153" y="487204"/>
                    <a:pt x="2367201" y="487204"/>
                    <a:pt x="2367201" y="487204"/>
                  </a:cubicBezTo>
                  <a:cubicBezTo>
                    <a:pt x="2367201" y="487204"/>
                    <a:pt x="2367201" y="487204"/>
                    <a:pt x="2367201" y="486251"/>
                  </a:cubicBezTo>
                  <a:cubicBezTo>
                    <a:pt x="2364343" y="484346"/>
                    <a:pt x="2361486" y="482441"/>
                    <a:pt x="2360533" y="478631"/>
                  </a:cubicBezTo>
                  <a:cubicBezTo>
                    <a:pt x="2357676" y="472916"/>
                    <a:pt x="2357676" y="466249"/>
                    <a:pt x="2357676" y="459581"/>
                  </a:cubicBezTo>
                  <a:cubicBezTo>
                    <a:pt x="2358628" y="449104"/>
                    <a:pt x="2357676" y="439579"/>
                    <a:pt x="2351961" y="431006"/>
                  </a:cubicBezTo>
                  <a:cubicBezTo>
                    <a:pt x="2351008" y="430054"/>
                    <a:pt x="2351008" y="429101"/>
                    <a:pt x="2351008" y="427196"/>
                  </a:cubicBezTo>
                  <a:cubicBezTo>
                    <a:pt x="2349103" y="420529"/>
                    <a:pt x="2351961" y="415766"/>
                    <a:pt x="2358628" y="413861"/>
                  </a:cubicBezTo>
                  <a:cubicBezTo>
                    <a:pt x="2359581" y="413861"/>
                    <a:pt x="2360533" y="413861"/>
                    <a:pt x="2362438" y="413861"/>
                  </a:cubicBezTo>
                  <a:cubicBezTo>
                    <a:pt x="2366248" y="413861"/>
                    <a:pt x="2366248" y="412909"/>
                    <a:pt x="2367201" y="410051"/>
                  </a:cubicBezTo>
                  <a:cubicBezTo>
                    <a:pt x="2368153" y="407194"/>
                    <a:pt x="2368153" y="404336"/>
                    <a:pt x="2370058" y="401479"/>
                  </a:cubicBezTo>
                  <a:cubicBezTo>
                    <a:pt x="2371011" y="400526"/>
                    <a:pt x="2373868" y="399574"/>
                    <a:pt x="2374821" y="401479"/>
                  </a:cubicBezTo>
                  <a:cubicBezTo>
                    <a:pt x="2376726" y="404336"/>
                    <a:pt x="2377678" y="407194"/>
                    <a:pt x="2379583" y="409099"/>
                  </a:cubicBezTo>
                  <a:cubicBezTo>
                    <a:pt x="2379583" y="410051"/>
                    <a:pt x="2381488" y="410051"/>
                    <a:pt x="2382441" y="410051"/>
                  </a:cubicBezTo>
                  <a:cubicBezTo>
                    <a:pt x="2383393" y="410051"/>
                    <a:pt x="2384346" y="409099"/>
                    <a:pt x="2385298" y="408146"/>
                  </a:cubicBezTo>
                  <a:cubicBezTo>
                    <a:pt x="2386251" y="405289"/>
                    <a:pt x="2386251" y="402431"/>
                    <a:pt x="2387203" y="399574"/>
                  </a:cubicBezTo>
                  <a:cubicBezTo>
                    <a:pt x="2388156" y="395764"/>
                    <a:pt x="2390061" y="391954"/>
                    <a:pt x="2392918" y="389096"/>
                  </a:cubicBezTo>
                  <a:cubicBezTo>
                    <a:pt x="2396728" y="384334"/>
                    <a:pt x="2401491" y="383381"/>
                    <a:pt x="2407206" y="382429"/>
                  </a:cubicBezTo>
                  <a:cubicBezTo>
                    <a:pt x="2411016" y="381476"/>
                    <a:pt x="2413873" y="384334"/>
                    <a:pt x="2416731" y="386239"/>
                  </a:cubicBezTo>
                  <a:cubicBezTo>
                    <a:pt x="2419588" y="388144"/>
                    <a:pt x="2422446" y="390049"/>
                    <a:pt x="2425303" y="392906"/>
                  </a:cubicBezTo>
                  <a:cubicBezTo>
                    <a:pt x="2426256" y="393859"/>
                    <a:pt x="2427208" y="394811"/>
                    <a:pt x="2428161" y="394811"/>
                  </a:cubicBezTo>
                  <a:cubicBezTo>
                    <a:pt x="2430066" y="395764"/>
                    <a:pt x="2431971" y="395764"/>
                    <a:pt x="2432923" y="395764"/>
                  </a:cubicBezTo>
                  <a:cubicBezTo>
                    <a:pt x="2434828" y="395764"/>
                    <a:pt x="2436733" y="393859"/>
                    <a:pt x="2436733" y="392906"/>
                  </a:cubicBezTo>
                  <a:cubicBezTo>
                    <a:pt x="2436733" y="389096"/>
                    <a:pt x="2433876" y="385286"/>
                    <a:pt x="2434828" y="380524"/>
                  </a:cubicBezTo>
                  <a:cubicBezTo>
                    <a:pt x="2435781" y="376714"/>
                    <a:pt x="2436733" y="371951"/>
                    <a:pt x="2437686" y="368141"/>
                  </a:cubicBezTo>
                  <a:cubicBezTo>
                    <a:pt x="2439591" y="362426"/>
                    <a:pt x="2440543" y="356711"/>
                    <a:pt x="2440543" y="350996"/>
                  </a:cubicBezTo>
                  <a:cubicBezTo>
                    <a:pt x="2441496" y="342424"/>
                    <a:pt x="2443401" y="333851"/>
                    <a:pt x="2448163" y="326231"/>
                  </a:cubicBezTo>
                  <a:cubicBezTo>
                    <a:pt x="2451021" y="321469"/>
                    <a:pt x="2452926" y="316706"/>
                    <a:pt x="2454831" y="311944"/>
                  </a:cubicBezTo>
                  <a:cubicBezTo>
                    <a:pt x="2457688" y="304324"/>
                    <a:pt x="2462451" y="297656"/>
                    <a:pt x="2469118" y="291941"/>
                  </a:cubicBezTo>
                  <a:cubicBezTo>
                    <a:pt x="2471023" y="290036"/>
                    <a:pt x="2473881" y="289084"/>
                    <a:pt x="2476738" y="289084"/>
                  </a:cubicBezTo>
                  <a:cubicBezTo>
                    <a:pt x="2480548" y="289084"/>
                    <a:pt x="2485311" y="289084"/>
                    <a:pt x="2489121" y="289084"/>
                  </a:cubicBezTo>
                  <a:cubicBezTo>
                    <a:pt x="2491026" y="289084"/>
                    <a:pt x="2492931" y="289084"/>
                    <a:pt x="2493883" y="288131"/>
                  </a:cubicBezTo>
                  <a:cubicBezTo>
                    <a:pt x="2494836" y="288131"/>
                    <a:pt x="2495788" y="286226"/>
                    <a:pt x="2495788" y="285274"/>
                  </a:cubicBezTo>
                  <a:cubicBezTo>
                    <a:pt x="2495788" y="277654"/>
                    <a:pt x="2496741" y="270034"/>
                    <a:pt x="2489121" y="264319"/>
                  </a:cubicBezTo>
                  <a:cubicBezTo>
                    <a:pt x="2487216" y="263366"/>
                    <a:pt x="2486263" y="260509"/>
                    <a:pt x="2485311" y="258604"/>
                  </a:cubicBezTo>
                  <a:cubicBezTo>
                    <a:pt x="2484358" y="257651"/>
                    <a:pt x="2483406" y="254794"/>
                    <a:pt x="2481501" y="254794"/>
                  </a:cubicBezTo>
                  <a:cubicBezTo>
                    <a:pt x="2474833" y="252889"/>
                    <a:pt x="2470071" y="246221"/>
                    <a:pt x="2463403" y="245269"/>
                  </a:cubicBezTo>
                  <a:cubicBezTo>
                    <a:pt x="2463403" y="245269"/>
                    <a:pt x="2463403" y="245269"/>
                    <a:pt x="2463403" y="245269"/>
                  </a:cubicBezTo>
                  <a:lnTo>
                    <a:pt x="2462451" y="245269"/>
                  </a:lnTo>
                  <a:lnTo>
                    <a:pt x="2463403" y="244316"/>
                  </a:lnTo>
                  <a:cubicBezTo>
                    <a:pt x="2463403" y="244316"/>
                    <a:pt x="2463403" y="244316"/>
                    <a:pt x="2463403" y="244316"/>
                  </a:cubicBezTo>
                  <a:cubicBezTo>
                    <a:pt x="2462451" y="242411"/>
                    <a:pt x="2462451" y="239554"/>
                    <a:pt x="2461498" y="237649"/>
                  </a:cubicBezTo>
                  <a:cubicBezTo>
                    <a:pt x="2459593" y="232886"/>
                    <a:pt x="2457688" y="230029"/>
                    <a:pt x="2452926" y="230981"/>
                  </a:cubicBezTo>
                  <a:cubicBezTo>
                    <a:pt x="2451973" y="230981"/>
                    <a:pt x="2451021" y="230981"/>
                    <a:pt x="2450068" y="229076"/>
                  </a:cubicBezTo>
                  <a:cubicBezTo>
                    <a:pt x="2450068" y="228124"/>
                    <a:pt x="2449116" y="227171"/>
                    <a:pt x="2449116" y="226219"/>
                  </a:cubicBezTo>
                  <a:cubicBezTo>
                    <a:pt x="2446258" y="221456"/>
                    <a:pt x="2445306" y="219551"/>
                    <a:pt x="2439591" y="220504"/>
                  </a:cubicBezTo>
                  <a:cubicBezTo>
                    <a:pt x="2433876" y="221456"/>
                    <a:pt x="2431018" y="218599"/>
                    <a:pt x="2427208" y="214789"/>
                  </a:cubicBezTo>
                  <a:cubicBezTo>
                    <a:pt x="2426256" y="213836"/>
                    <a:pt x="2426256" y="210979"/>
                    <a:pt x="2428161" y="210026"/>
                  </a:cubicBezTo>
                  <a:cubicBezTo>
                    <a:pt x="2430066" y="209074"/>
                    <a:pt x="2432923" y="209074"/>
                    <a:pt x="2434828" y="208121"/>
                  </a:cubicBezTo>
                  <a:cubicBezTo>
                    <a:pt x="2441496" y="206216"/>
                    <a:pt x="2444353" y="201454"/>
                    <a:pt x="2445306" y="194786"/>
                  </a:cubicBezTo>
                  <a:cubicBezTo>
                    <a:pt x="2446258" y="188119"/>
                    <a:pt x="2446258" y="180499"/>
                    <a:pt x="2446258" y="173831"/>
                  </a:cubicBezTo>
                  <a:cubicBezTo>
                    <a:pt x="2446258" y="171926"/>
                    <a:pt x="2445306" y="169069"/>
                    <a:pt x="2444353" y="167164"/>
                  </a:cubicBezTo>
                  <a:cubicBezTo>
                    <a:pt x="2443401" y="164306"/>
                    <a:pt x="2441496" y="162401"/>
                    <a:pt x="2440543" y="159544"/>
                  </a:cubicBezTo>
                  <a:cubicBezTo>
                    <a:pt x="2438638" y="155734"/>
                    <a:pt x="2435781" y="152876"/>
                    <a:pt x="2431971" y="151924"/>
                  </a:cubicBezTo>
                  <a:cubicBezTo>
                    <a:pt x="2427208" y="150971"/>
                    <a:pt x="2424351" y="149066"/>
                    <a:pt x="2422446" y="145256"/>
                  </a:cubicBezTo>
                  <a:cubicBezTo>
                    <a:pt x="2421493" y="143351"/>
                    <a:pt x="2420541" y="142399"/>
                    <a:pt x="2421493" y="140494"/>
                  </a:cubicBezTo>
                  <a:cubicBezTo>
                    <a:pt x="2422446" y="138589"/>
                    <a:pt x="2422446" y="137636"/>
                    <a:pt x="2423398" y="135731"/>
                  </a:cubicBezTo>
                  <a:cubicBezTo>
                    <a:pt x="2424351" y="132874"/>
                    <a:pt x="2427208" y="132874"/>
                    <a:pt x="2428161" y="134779"/>
                  </a:cubicBezTo>
                  <a:cubicBezTo>
                    <a:pt x="2430066" y="138589"/>
                    <a:pt x="2431971" y="141446"/>
                    <a:pt x="2436733" y="143351"/>
                  </a:cubicBezTo>
                  <a:cubicBezTo>
                    <a:pt x="2447211" y="149066"/>
                    <a:pt x="2448163" y="148114"/>
                    <a:pt x="2453878" y="136684"/>
                  </a:cubicBezTo>
                  <a:cubicBezTo>
                    <a:pt x="2453878" y="135731"/>
                    <a:pt x="2454831" y="134779"/>
                    <a:pt x="2454831" y="133826"/>
                  </a:cubicBezTo>
                  <a:cubicBezTo>
                    <a:pt x="2456736" y="130969"/>
                    <a:pt x="2459593" y="129064"/>
                    <a:pt x="2463403" y="128111"/>
                  </a:cubicBezTo>
                  <a:cubicBezTo>
                    <a:pt x="2466261" y="127159"/>
                    <a:pt x="2468166" y="129064"/>
                    <a:pt x="2469118" y="130969"/>
                  </a:cubicBezTo>
                  <a:cubicBezTo>
                    <a:pt x="2471023" y="132874"/>
                    <a:pt x="2472928" y="134779"/>
                    <a:pt x="2474833" y="137636"/>
                  </a:cubicBezTo>
                  <a:cubicBezTo>
                    <a:pt x="2477691" y="141446"/>
                    <a:pt x="2482453" y="142399"/>
                    <a:pt x="2486263" y="139541"/>
                  </a:cubicBezTo>
                  <a:cubicBezTo>
                    <a:pt x="2490073" y="136684"/>
                    <a:pt x="2493883" y="136684"/>
                    <a:pt x="2497693" y="136684"/>
                  </a:cubicBezTo>
                  <a:cubicBezTo>
                    <a:pt x="2500551" y="136684"/>
                    <a:pt x="2503408" y="137636"/>
                    <a:pt x="2506266" y="137636"/>
                  </a:cubicBezTo>
                  <a:cubicBezTo>
                    <a:pt x="2508171" y="137636"/>
                    <a:pt x="2511028" y="136684"/>
                    <a:pt x="2512933" y="136684"/>
                  </a:cubicBezTo>
                  <a:cubicBezTo>
                    <a:pt x="2513886" y="136684"/>
                    <a:pt x="2514838" y="135731"/>
                    <a:pt x="2515791" y="134779"/>
                  </a:cubicBezTo>
                  <a:cubicBezTo>
                    <a:pt x="2516743" y="133826"/>
                    <a:pt x="2517696" y="132874"/>
                    <a:pt x="2517696" y="131921"/>
                  </a:cubicBezTo>
                  <a:cubicBezTo>
                    <a:pt x="2516743" y="126206"/>
                    <a:pt x="2516743" y="119539"/>
                    <a:pt x="2509123" y="118586"/>
                  </a:cubicBezTo>
                  <a:cubicBezTo>
                    <a:pt x="2506266" y="118586"/>
                    <a:pt x="2505313" y="115729"/>
                    <a:pt x="2505313" y="113824"/>
                  </a:cubicBezTo>
                  <a:cubicBezTo>
                    <a:pt x="2505313" y="112871"/>
                    <a:pt x="2505313" y="111919"/>
                    <a:pt x="2505313" y="110014"/>
                  </a:cubicBezTo>
                  <a:cubicBezTo>
                    <a:pt x="2505313" y="104299"/>
                    <a:pt x="2504361" y="99536"/>
                    <a:pt x="2498646" y="96679"/>
                  </a:cubicBezTo>
                  <a:cubicBezTo>
                    <a:pt x="2495788" y="95726"/>
                    <a:pt x="2494836" y="92869"/>
                    <a:pt x="2492931" y="90011"/>
                  </a:cubicBezTo>
                  <a:cubicBezTo>
                    <a:pt x="2491026" y="87154"/>
                    <a:pt x="2490073" y="86201"/>
                    <a:pt x="2492931" y="84296"/>
                  </a:cubicBezTo>
                  <a:cubicBezTo>
                    <a:pt x="2497693" y="80486"/>
                    <a:pt x="2499598" y="75724"/>
                    <a:pt x="2500551" y="70961"/>
                  </a:cubicBezTo>
                  <a:cubicBezTo>
                    <a:pt x="2501503" y="69056"/>
                    <a:pt x="2500551" y="67151"/>
                    <a:pt x="2499598" y="66199"/>
                  </a:cubicBezTo>
                  <a:cubicBezTo>
                    <a:pt x="2494836" y="60484"/>
                    <a:pt x="2492931" y="53816"/>
                    <a:pt x="2492931" y="47149"/>
                  </a:cubicBezTo>
                  <a:cubicBezTo>
                    <a:pt x="2492931" y="44291"/>
                    <a:pt x="2491978" y="44291"/>
                    <a:pt x="2489121" y="44291"/>
                  </a:cubicBezTo>
                  <a:cubicBezTo>
                    <a:pt x="2488168" y="44291"/>
                    <a:pt x="2486263" y="45244"/>
                    <a:pt x="2485311" y="44291"/>
                  </a:cubicBezTo>
                  <a:cubicBezTo>
                    <a:pt x="2478643" y="43339"/>
                    <a:pt x="2472928" y="40481"/>
                    <a:pt x="2466261" y="39529"/>
                  </a:cubicBezTo>
                  <a:cubicBezTo>
                    <a:pt x="2464356" y="39529"/>
                    <a:pt x="2462451" y="37624"/>
                    <a:pt x="2459593" y="36671"/>
                  </a:cubicBezTo>
                  <a:cubicBezTo>
                    <a:pt x="2455783" y="34766"/>
                    <a:pt x="2452926" y="35719"/>
                    <a:pt x="2450068" y="38576"/>
                  </a:cubicBezTo>
                  <a:cubicBezTo>
                    <a:pt x="2446258" y="42386"/>
                    <a:pt x="2443401" y="46196"/>
                    <a:pt x="2437686" y="48101"/>
                  </a:cubicBezTo>
                  <a:cubicBezTo>
                    <a:pt x="2436733" y="48101"/>
                    <a:pt x="2435781" y="50006"/>
                    <a:pt x="2435781" y="50959"/>
                  </a:cubicBezTo>
                  <a:cubicBezTo>
                    <a:pt x="2433876" y="52864"/>
                    <a:pt x="2433876" y="55721"/>
                    <a:pt x="2435781" y="57626"/>
                  </a:cubicBezTo>
                  <a:cubicBezTo>
                    <a:pt x="2438638" y="60484"/>
                    <a:pt x="2441496" y="63341"/>
                    <a:pt x="2443401" y="67151"/>
                  </a:cubicBezTo>
                  <a:cubicBezTo>
                    <a:pt x="2444353" y="69056"/>
                    <a:pt x="2445306" y="71914"/>
                    <a:pt x="2443401" y="73819"/>
                  </a:cubicBezTo>
                  <a:cubicBezTo>
                    <a:pt x="2443401" y="74771"/>
                    <a:pt x="2441496" y="75724"/>
                    <a:pt x="2440543" y="75724"/>
                  </a:cubicBezTo>
                  <a:cubicBezTo>
                    <a:pt x="2440543" y="75724"/>
                    <a:pt x="2439591" y="75724"/>
                    <a:pt x="2438638" y="75724"/>
                  </a:cubicBezTo>
                  <a:cubicBezTo>
                    <a:pt x="2434828" y="67151"/>
                    <a:pt x="2425303" y="62389"/>
                    <a:pt x="2421493" y="53816"/>
                  </a:cubicBezTo>
                  <a:cubicBezTo>
                    <a:pt x="2414826" y="48101"/>
                    <a:pt x="2409111" y="43339"/>
                    <a:pt x="2399586" y="45244"/>
                  </a:cubicBezTo>
                  <a:cubicBezTo>
                    <a:pt x="2396728" y="46196"/>
                    <a:pt x="2391966" y="46196"/>
                    <a:pt x="2389108" y="45244"/>
                  </a:cubicBezTo>
                  <a:cubicBezTo>
                    <a:pt x="2384346" y="43339"/>
                    <a:pt x="2378631" y="43339"/>
                    <a:pt x="2373868" y="43339"/>
                  </a:cubicBezTo>
                  <a:cubicBezTo>
                    <a:pt x="2367201" y="43339"/>
                    <a:pt x="2361486" y="42386"/>
                    <a:pt x="2354818" y="40481"/>
                  </a:cubicBezTo>
                  <a:cubicBezTo>
                    <a:pt x="2349103" y="38576"/>
                    <a:pt x="2343388" y="37624"/>
                    <a:pt x="2337673" y="40481"/>
                  </a:cubicBezTo>
                  <a:cubicBezTo>
                    <a:pt x="2332911" y="42386"/>
                    <a:pt x="2330053" y="41434"/>
                    <a:pt x="2326243" y="38576"/>
                  </a:cubicBezTo>
                  <a:cubicBezTo>
                    <a:pt x="2323386" y="35719"/>
                    <a:pt x="2318623" y="34766"/>
                    <a:pt x="2314813" y="33814"/>
                  </a:cubicBezTo>
                  <a:cubicBezTo>
                    <a:pt x="2302431" y="32861"/>
                    <a:pt x="2289096" y="28099"/>
                    <a:pt x="2276713" y="30004"/>
                  </a:cubicBezTo>
                  <a:cubicBezTo>
                    <a:pt x="2274808" y="30004"/>
                    <a:pt x="2272903" y="30004"/>
                    <a:pt x="2270998" y="30004"/>
                  </a:cubicBezTo>
                  <a:cubicBezTo>
                    <a:pt x="2262426" y="27146"/>
                    <a:pt x="2254806" y="30004"/>
                    <a:pt x="2247186" y="33814"/>
                  </a:cubicBezTo>
                  <a:cubicBezTo>
                    <a:pt x="2241471" y="35719"/>
                    <a:pt x="2236708" y="39529"/>
                    <a:pt x="2230993" y="39529"/>
                  </a:cubicBezTo>
                  <a:cubicBezTo>
                    <a:pt x="2224326" y="39529"/>
                    <a:pt x="2218611" y="42386"/>
                    <a:pt x="2211943" y="42386"/>
                  </a:cubicBezTo>
                  <a:cubicBezTo>
                    <a:pt x="2209086" y="42386"/>
                    <a:pt x="2206228" y="43339"/>
                    <a:pt x="2203371" y="43339"/>
                  </a:cubicBezTo>
                  <a:cubicBezTo>
                    <a:pt x="2201466" y="43339"/>
                    <a:pt x="2201466" y="44291"/>
                    <a:pt x="2201466" y="46196"/>
                  </a:cubicBezTo>
                  <a:cubicBezTo>
                    <a:pt x="2202418" y="51911"/>
                    <a:pt x="2208133" y="56674"/>
                    <a:pt x="2206228" y="62389"/>
                  </a:cubicBezTo>
                  <a:cubicBezTo>
                    <a:pt x="2206228" y="63341"/>
                    <a:pt x="2208133" y="65246"/>
                    <a:pt x="2210038" y="66199"/>
                  </a:cubicBezTo>
                  <a:cubicBezTo>
                    <a:pt x="2214801" y="67151"/>
                    <a:pt x="2219563" y="69056"/>
                    <a:pt x="2222421" y="72866"/>
                  </a:cubicBezTo>
                  <a:cubicBezTo>
                    <a:pt x="2226231" y="76676"/>
                    <a:pt x="2229088" y="80486"/>
                    <a:pt x="2232898" y="85249"/>
                  </a:cubicBezTo>
                  <a:cubicBezTo>
                    <a:pt x="2233851" y="87154"/>
                    <a:pt x="2233851" y="90011"/>
                    <a:pt x="2232898" y="91916"/>
                  </a:cubicBezTo>
                  <a:cubicBezTo>
                    <a:pt x="2230993" y="93821"/>
                    <a:pt x="2229088" y="94774"/>
                    <a:pt x="2227183" y="96679"/>
                  </a:cubicBezTo>
                  <a:cubicBezTo>
                    <a:pt x="2224326" y="98584"/>
                    <a:pt x="2220516" y="98584"/>
                    <a:pt x="2219563" y="95726"/>
                  </a:cubicBezTo>
                  <a:cubicBezTo>
                    <a:pt x="2215753" y="88106"/>
                    <a:pt x="2210038" y="86201"/>
                    <a:pt x="2202418" y="85249"/>
                  </a:cubicBezTo>
                  <a:cubicBezTo>
                    <a:pt x="2201466" y="85249"/>
                    <a:pt x="2199561" y="85249"/>
                    <a:pt x="2198608" y="84296"/>
                  </a:cubicBezTo>
                  <a:cubicBezTo>
                    <a:pt x="2196703" y="83344"/>
                    <a:pt x="2195751" y="82391"/>
                    <a:pt x="2194798" y="81439"/>
                  </a:cubicBezTo>
                  <a:cubicBezTo>
                    <a:pt x="2192893" y="79534"/>
                    <a:pt x="2191941" y="77629"/>
                    <a:pt x="2190988" y="75724"/>
                  </a:cubicBezTo>
                  <a:cubicBezTo>
                    <a:pt x="2190036" y="74771"/>
                    <a:pt x="2190988" y="73819"/>
                    <a:pt x="2191941" y="72866"/>
                  </a:cubicBezTo>
                  <a:cubicBezTo>
                    <a:pt x="2195751" y="69056"/>
                    <a:pt x="2194798" y="65246"/>
                    <a:pt x="2192893" y="61436"/>
                  </a:cubicBezTo>
                  <a:cubicBezTo>
                    <a:pt x="2190036" y="57626"/>
                    <a:pt x="2186226" y="56674"/>
                    <a:pt x="2181463" y="57626"/>
                  </a:cubicBezTo>
                  <a:cubicBezTo>
                    <a:pt x="2179558" y="57626"/>
                    <a:pt x="2175748" y="61436"/>
                    <a:pt x="2175748" y="63341"/>
                  </a:cubicBezTo>
                  <a:cubicBezTo>
                    <a:pt x="2175748" y="68104"/>
                    <a:pt x="2175748" y="72866"/>
                    <a:pt x="2175748" y="77629"/>
                  </a:cubicBezTo>
                  <a:cubicBezTo>
                    <a:pt x="2175748" y="80486"/>
                    <a:pt x="2172891" y="83344"/>
                    <a:pt x="2170033" y="84296"/>
                  </a:cubicBezTo>
                  <a:cubicBezTo>
                    <a:pt x="2164318" y="85249"/>
                    <a:pt x="2158603" y="86201"/>
                    <a:pt x="2152888" y="87154"/>
                  </a:cubicBezTo>
                  <a:cubicBezTo>
                    <a:pt x="2149078" y="88106"/>
                    <a:pt x="2145268" y="89059"/>
                    <a:pt x="2140506" y="88106"/>
                  </a:cubicBezTo>
                  <a:cubicBezTo>
                    <a:pt x="2139553" y="88106"/>
                    <a:pt x="2137648" y="88106"/>
                    <a:pt x="2136696" y="88106"/>
                  </a:cubicBezTo>
                  <a:cubicBezTo>
                    <a:pt x="2130028" y="91916"/>
                    <a:pt x="2123361" y="94774"/>
                    <a:pt x="2116693" y="99536"/>
                  </a:cubicBezTo>
                  <a:cubicBezTo>
                    <a:pt x="2107168" y="105251"/>
                    <a:pt x="2097643" y="108109"/>
                    <a:pt x="2086213" y="107156"/>
                  </a:cubicBezTo>
                  <a:cubicBezTo>
                    <a:pt x="2084308" y="107156"/>
                    <a:pt x="2081451" y="105251"/>
                    <a:pt x="2080498" y="103346"/>
                  </a:cubicBezTo>
                  <a:cubicBezTo>
                    <a:pt x="2080498" y="102394"/>
                    <a:pt x="2079546" y="102394"/>
                    <a:pt x="2079546" y="101441"/>
                  </a:cubicBezTo>
                  <a:cubicBezTo>
                    <a:pt x="2077641" y="90011"/>
                    <a:pt x="2070973" y="82391"/>
                    <a:pt x="2061448" y="76676"/>
                  </a:cubicBezTo>
                  <a:cubicBezTo>
                    <a:pt x="2060496" y="75724"/>
                    <a:pt x="2059543" y="74771"/>
                    <a:pt x="2058591" y="74771"/>
                  </a:cubicBezTo>
                  <a:cubicBezTo>
                    <a:pt x="2048113" y="68104"/>
                    <a:pt x="2037636" y="63341"/>
                    <a:pt x="2025253" y="70961"/>
                  </a:cubicBezTo>
                  <a:cubicBezTo>
                    <a:pt x="2023348" y="71914"/>
                    <a:pt x="2020491" y="72866"/>
                    <a:pt x="2018586" y="73819"/>
                  </a:cubicBezTo>
                  <a:cubicBezTo>
                    <a:pt x="2009061" y="77629"/>
                    <a:pt x="2000488" y="81439"/>
                    <a:pt x="1991916" y="88106"/>
                  </a:cubicBezTo>
                  <a:cubicBezTo>
                    <a:pt x="1988106" y="90964"/>
                    <a:pt x="1983343" y="93821"/>
                    <a:pt x="1978581" y="96679"/>
                  </a:cubicBezTo>
                  <a:cubicBezTo>
                    <a:pt x="1975723" y="98584"/>
                    <a:pt x="1970961" y="97631"/>
                    <a:pt x="1970008" y="93821"/>
                  </a:cubicBezTo>
                  <a:cubicBezTo>
                    <a:pt x="1968103" y="90011"/>
                    <a:pt x="1965246" y="87154"/>
                    <a:pt x="1961436" y="85249"/>
                  </a:cubicBezTo>
                  <a:cubicBezTo>
                    <a:pt x="1958578" y="84296"/>
                    <a:pt x="1955721" y="83344"/>
                    <a:pt x="1953816" y="81439"/>
                  </a:cubicBezTo>
                  <a:cubicBezTo>
                    <a:pt x="1950958" y="79534"/>
                    <a:pt x="1948101" y="81439"/>
                    <a:pt x="1946196" y="83344"/>
                  </a:cubicBezTo>
                  <a:cubicBezTo>
                    <a:pt x="1943338" y="85249"/>
                    <a:pt x="1943338" y="85249"/>
                    <a:pt x="1940481" y="83344"/>
                  </a:cubicBezTo>
                  <a:cubicBezTo>
                    <a:pt x="1938576" y="81439"/>
                    <a:pt x="1936671" y="80486"/>
                    <a:pt x="1933813" y="81439"/>
                  </a:cubicBezTo>
                  <a:cubicBezTo>
                    <a:pt x="1931908" y="82391"/>
                    <a:pt x="1930003" y="82391"/>
                    <a:pt x="1929051" y="80486"/>
                  </a:cubicBezTo>
                  <a:cubicBezTo>
                    <a:pt x="1926193" y="77629"/>
                    <a:pt x="1923336" y="76676"/>
                    <a:pt x="1919526" y="76676"/>
                  </a:cubicBezTo>
                  <a:cubicBezTo>
                    <a:pt x="1918573" y="76676"/>
                    <a:pt x="1918573" y="74771"/>
                    <a:pt x="1918573" y="73819"/>
                  </a:cubicBezTo>
                  <a:cubicBezTo>
                    <a:pt x="1921431" y="68104"/>
                    <a:pt x="1921431" y="66199"/>
                    <a:pt x="1918573" y="63341"/>
                  </a:cubicBezTo>
                  <a:cubicBezTo>
                    <a:pt x="1918573" y="63341"/>
                    <a:pt x="1917621" y="62389"/>
                    <a:pt x="1917621" y="62389"/>
                  </a:cubicBezTo>
                  <a:cubicBezTo>
                    <a:pt x="1910953" y="58579"/>
                    <a:pt x="1904286" y="55721"/>
                    <a:pt x="1895713" y="57626"/>
                  </a:cubicBezTo>
                  <a:cubicBezTo>
                    <a:pt x="1891903" y="58579"/>
                    <a:pt x="1889046" y="59531"/>
                    <a:pt x="1885236" y="60484"/>
                  </a:cubicBezTo>
                  <a:cubicBezTo>
                    <a:pt x="1883331" y="61436"/>
                    <a:pt x="1880473" y="62389"/>
                    <a:pt x="1879521" y="64294"/>
                  </a:cubicBezTo>
                  <a:cubicBezTo>
                    <a:pt x="1875711" y="69056"/>
                    <a:pt x="1871901" y="70009"/>
                    <a:pt x="1865233" y="68104"/>
                  </a:cubicBezTo>
                  <a:cubicBezTo>
                    <a:pt x="1859518" y="66199"/>
                    <a:pt x="1851898" y="67151"/>
                    <a:pt x="1846183" y="67151"/>
                  </a:cubicBezTo>
                  <a:cubicBezTo>
                    <a:pt x="1838563" y="67151"/>
                    <a:pt x="1830943" y="68104"/>
                    <a:pt x="1823323" y="69056"/>
                  </a:cubicBezTo>
                  <a:cubicBezTo>
                    <a:pt x="1815703" y="70009"/>
                    <a:pt x="1808083" y="70961"/>
                    <a:pt x="1800463" y="69056"/>
                  </a:cubicBezTo>
                  <a:cubicBezTo>
                    <a:pt x="1799511" y="69056"/>
                    <a:pt x="1796653" y="70009"/>
                    <a:pt x="1795701" y="70961"/>
                  </a:cubicBezTo>
                  <a:cubicBezTo>
                    <a:pt x="1794748" y="71914"/>
                    <a:pt x="1794748" y="72866"/>
                    <a:pt x="1793796" y="73819"/>
                  </a:cubicBezTo>
                  <a:cubicBezTo>
                    <a:pt x="1793796" y="73819"/>
                    <a:pt x="1794748" y="74771"/>
                    <a:pt x="1794748" y="74771"/>
                  </a:cubicBezTo>
                  <a:cubicBezTo>
                    <a:pt x="1797606" y="75724"/>
                    <a:pt x="1800463" y="76676"/>
                    <a:pt x="1803321" y="77629"/>
                  </a:cubicBezTo>
                  <a:cubicBezTo>
                    <a:pt x="1804273" y="77629"/>
                    <a:pt x="1805226" y="79534"/>
                    <a:pt x="1805226" y="80486"/>
                  </a:cubicBezTo>
                  <a:cubicBezTo>
                    <a:pt x="1806178" y="81439"/>
                    <a:pt x="1804273" y="84296"/>
                    <a:pt x="1802368" y="84296"/>
                  </a:cubicBezTo>
                  <a:cubicBezTo>
                    <a:pt x="1800463" y="85249"/>
                    <a:pt x="1798558" y="85249"/>
                    <a:pt x="1797606" y="86201"/>
                  </a:cubicBezTo>
                  <a:cubicBezTo>
                    <a:pt x="1793796" y="88106"/>
                    <a:pt x="1792843" y="90964"/>
                    <a:pt x="1792843" y="94774"/>
                  </a:cubicBezTo>
                  <a:cubicBezTo>
                    <a:pt x="1792843" y="97631"/>
                    <a:pt x="1795701" y="100489"/>
                    <a:pt x="1798558" y="100489"/>
                  </a:cubicBezTo>
                  <a:cubicBezTo>
                    <a:pt x="1800463" y="100489"/>
                    <a:pt x="1803321" y="100489"/>
                    <a:pt x="1805226" y="100489"/>
                  </a:cubicBezTo>
                  <a:cubicBezTo>
                    <a:pt x="1805226" y="100489"/>
                    <a:pt x="1805226" y="100489"/>
                    <a:pt x="1805226" y="99536"/>
                  </a:cubicBezTo>
                  <a:lnTo>
                    <a:pt x="1805226" y="98584"/>
                  </a:lnTo>
                  <a:lnTo>
                    <a:pt x="1805226" y="99536"/>
                  </a:lnTo>
                  <a:cubicBezTo>
                    <a:pt x="1805226" y="99536"/>
                    <a:pt x="1805226" y="99536"/>
                    <a:pt x="1805226" y="99536"/>
                  </a:cubicBezTo>
                  <a:cubicBezTo>
                    <a:pt x="1804273" y="102394"/>
                    <a:pt x="1805226" y="105251"/>
                    <a:pt x="1806178" y="107156"/>
                  </a:cubicBezTo>
                  <a:cubicBezTo>
                    <a:pt x="1809036" y="110966"/>
                    <a:pt x="1811893" y="114776"/>
                    <a:pt x="1815703" y="117634"/>
                  </a:cubicBezTo>
                  <a:cubicBezTo>
                    <a:pt x="1817608" y="118586"/>
                    <a:pt x="1817608" y="120491"/>
                    <a:pt x="1815703" y="122396"/>
                  </a:cubicBezTo>
                  <a:cubicBezTo>
                    <a:pt x="1814751" y="124301"/>
                    <a:pt x="1812846" y="125254"/>
                    <a:pt x="1810941" y="124301"/>
                  </a:cubicBezTo>
                  <a:cubicBezTo>
                    <a:pt x="1807131" y="121444"/>
                    <a:pt x="1803321" y="120491"/>
                    <a:pt x="1799511" y="123349"/>
                  </a:cubicBezTo>
                  <a:cubicBezTo>
                    <a:pt x="1796653" y="125254"/>
                    <a:pt x="1794748" y="126206"/>
                    <a:pt x="1791891" y="128111"/>
                  </a:cubicBezTo>
                  <a:cubicBezTo>
                    <a:pt x="1789033" y="130969"/>
                    <a:pt x="1786176" y="130969"/>
                    <a:pt x="1782366" y="130969"/>
                  </a:cubicBezTo>
                  <a:cubicBezTo>
                    <a:pt x="1779508" y="130016"/>
                    <a:pt x="1776651" y="130016"/>
                    <a:pt x="1773793" y="130969"/>
                  </a:cubicBezTo>
                  <a:cubicBezTo>
                    <a:pt x="1769983" y="131921"/>
                    <a:pt x="1765221" y="132874"/>
                    <a:pt x="1764268" y="137636"/>
                  </a:cubicBezTo>
                  <a:cubicBezTo>
                    <a:pt x="1763316" y="142399"/>
                    <a:pt x="1760458" y="144304"/>
                    <a:pt x="1755696" y="144304"/>
                  </a:cubicBezTo>
                  <a:cubicBezTo>
                    <a:pt x="1747123" y="145256"/>
                    <a:pt x="1739503" y="143351"/>
                    <a:pt x="1732836" y="136684"/>
                  </a:cubicBezTo>
                  <a:cubicBezTo>
                    <a:pt x="1732836" y="136684"/>
                    <a:pt x="1731883" y="135731"/>
                    <a:pt x="1730931" y="135731"/>
                  </a:cubicBezTo>
                  <a:cubicBezTo>
                    <a:pt x="1729978" y="135731"/>
                    <a:pt x="1729978" y="135731"/>
                    <a:pt x="1729026" y="135731"/>
                  </a:cubicBezTo>
                  <a:cubicBezTo>
                    <a:pt x="1729026" y="135731"/>
                    <a:pt x="1728073" y="136684"/>
                    <a:pt x="1728073" y="137636"/>
                  </a:cubicBezTo>
                  <a:cubicBezTo>
                    <a:pt x="1728073" y="143351"/>
                    <a:pt x="1729978" y="148114"/>
                    <a:pt x="1731883" y="152876"/>
                  </a:cubicBezTo>
                  <a:cubicBezTo>
                    <a:pt x="1734741" y="159544"/>
                    <a:pt x="1737598" y="166211"/>
                    <a:pt x="1738551" y="172879"/>
                  </a:cubicBezTo>
                  <a:cubicBezTo>
                    <a:pt x="1738551" y="174784"/>
                    <a:pt x="1737598" y="175736"/>
                    <a:pt x="1735693" y="175736"/>
                  </a:cubicBezTo>
                  <a:cubicBezTo>
                    <a:pt x="1731883" y="175736"/>
                    <a:pt x="1729026" y="174784"/>
                    <a:pt x="1725216" y="173831"/>
                  </a:cubicBezTo>
                  <a:cubicBezTo>
                    <a:pt x="1714738" y="170021"/>
                    <a:pt x="1708071" y="162401"/>
                    <a:pt x="1699498" y="155734"/>
                  </a:cubicBezTo>
                  <a:cubicBezTo>
                    <a:pt x="1699498" y="155734"/>
                    <a:pt x="1699498" y="154781"/>
                    <a:pt x="1699498" y="153829"/>
                  </a:cubicBezTo>
                  <a:cubicBezTo>
                    <a:pt x="1697593" y="149066"/>
                    <a:pt x="1697593" y="149066"/>
                    <a:pt x="1693783" y="151924"/>
                  </a:cubicBezTo>
                  <a:cubicBezTo>
                    <a:pt x="1689973" y="153829"/>
                    <a:pt x="1688068" y="153829"/>
                    <a:pt x="1686163" y="151924"/>
                  </a:cubicBezTo>
                  <a:cubicBezTo>
                    <a:pt x="1685211" y="150971"/>
                    <a:pt x="1684258" y="149066"/>
                    <a:pt x="1684258" y="148114"/>
                  </a:cubicBezTo>
                  <a:cubicBezTo>
                    <a:pt x="1684258" y="148114"/>
                    <a:pt x="1684258" y="148114"/>
                    <a:pt x="1684258" y="148114"/>
                  </a:cubicBezTo>
                  <a:cubicBezTo>
                    <a:pt x="1684258" y="148114"/>
                    <a:pt x="1684258" y="148114"/>
                    <a:pt x="1684258" y="148114"/>
                  </a:cubicBezTo>
                  <a:cubicBezTo>
                    <a:pt x="1683306" y="148114"/>
                    <a:pt x="1681401" y="148114"/>
                    <a:pt x="1680448" y="147161"/>
                  </a:cubicBezTo>
                  <a:cubicBezTo>
                    <a:pt x="1680448" y="147161"/>
                    <a:pt x="1681401" y="146209"/>
                    <a:pt x="1681401" y="146209"/>
                  </a:cubicBezTo>
                  <a:cubicBezTo>
                    <a:pt x="1682353" y="147161"/>
                    <a:pt x="1682353" y="147161"/>
                    <a:pt x="1683306" y="148114"/>
                  </a:cubicBezTo>
                  <a:cubicBezTo>
                    <a:pt x="1683306" y="148114"/>
                    <a:pt x="1684258" y="148114"/>
                    <a:pt x="1684258" y="148114"/>
                  </a:cubicBezTo>
                  <a:cubicBezTo>
                    <a:pt x="1684258" y="148114"/>
                    <a:pt x="1684258" y="148114"/>
                    <a:pt x="1684258" y="148114"/>
                  </a:cubicBezTo>
                  <a:cubicBezTo>
                    <a:pt x="1686163" y="147161"/>
                    <a:pt x="1688068" y="146209"/>
                    <a:pt x="1689973" y="145256"/>
                  </a:cubicBezTo>
                  <a:cubicBezTo>
                    <a:pt x="1690926" y="144304"/>
                    <a:pt x="1690926" y="143351"/>
                    <a:pt x="1690926" y="142399"/>
                  </a:cubicBezTo>
                  <a:cubicBezTo>
                    <a:pt x="1690926" y="137636"/>
                    <a:pt x="1688068" y="134779"/>
                    <a:pt x="1685211" y="131921"/>
                  </a:cubicBezTo>
                  <a:cubicBezTo>
                    <a:pt x="1683306" y="130016"/>
                    <a:pt x="1680448" y="129064"/>
                    <a:pt x="1676638" y="129064"/>
                  </a:cubicBezTo>
                  <a:cubicBezTo>
                    <a:pt x="1673781" y="129064"/>
                    <a:pt x="1673781" y="128111"/>
                    <a:pt x="1673781" y="126206"/>
                  </a:cubicBezTo>
                  <a:cubicBezTo>
                    <a:pt x="1674733" y="124301"/>
                    <a:pt x="1675686" y="121444"/>
                    <a:pt x="1673781" y="119539"/>
                  </a:cubicBezTo>
                  <a:cubicBezTo>
                    <a:pt x="1669018" y="114776"/>
                    <a:pt x="1665208" y="110014"/>
                    <a:pt x="1660446" y="106204"/>
                  </a:cubicBezTo>
                  <a:cubicBezTo>
                    <a:pt x="1656636" y="102394"/>
                    <a:pt x="1640443" y="98584"/>
                    <a:pt x="1635681" y="98584"/>
                  </a:cubicBezTo>
                  <a:cubicBezTo>
                    <a:pt x="1634728" y="98584"/>
                    <a:pt x="1632823" y="98584"/>
                    <a:pt x="1631871" y="99536"/>
                  </a:cubicBezTo>
                  <a:cubicBezTo>
                    <a:pt x="1629013" y="101441"/>
                    <a:pt x="1627108" y="101441"/>
                    <a:pt x="1624251" y="100489"/>
                  </a:cubicBezTo>
                  <a:cubicBezTo>
                    <a:pt x="1616631" y="98584"/>
                    <a:pt x="1609011" y="97631"/>
                    <a:pt x="1601391" y="99536"/>
                  </a:cubicBezTo>
                  <a:cubicBezTo>
                    <a:pt x="1599486" y="100489"/>
                    <a:pt x="1597581" y="101441"/>
                    <a:pt x="1595676" y="102394"/>
                  </a:cubicBezTo>
                  <a:cubicBezTo>
                    <a:pt x="1591866" y="105251"/>
                    <a:pt x="1590913" y="108109"/>
                    <a:pt x="1592818" y="111919"/>
                  </a:cubicBezTo>
                  <a:cubicBezTo>
                    <a:pt x="1594723" y="115729"/>
                    <a:pt x="1597581" y="119539"/>
                    <a:pt x="1600438" y="124301"/>
                  </a:cubicBezTo>
                  <a:cubicBezTo>
                    <a:pt x="1601391" y="125254"/>
                    <a:pt x="1600438" y="128111"/>
                    <a:pt x="1599486" y="129064"/>
                  </a:cubicBezTo>
                  <a:cubicBezTo>
                    <a:pt x="1592818" y="131921"/>
                    <a:pt x="1585198" y="134779"/>
                    <a:pt x="1578531" y="137636"/>
                  </a:cubicBezTo>
                  <a:cubicBezTo>
                    <a:pt x="1573768" y="139541"/>
                    <a:pt x="1569006" y="138589"/>
                    <a:pt x="1565196" y="134779"/>
                  </a:cubicBezTo>
                  <a:cubicBezTo>
                    <a:pt x="1562338" y="131921"/>
                    <a:pt x="1562338" y="132874"/>
                    <a:pt x="1559481" y="134779"/>
                  </a:cubicBezTo>
                  <a:cubicBezTo>
                    <a:pt x="1551861" y="140494"/>
                    <a:pt x="1544241" y="138589"/>
                    <a:pt x="1542336" y="129064"/>
                  </a:cubicBezTo>
                  <a:cubicBezTo>
                    <a:pt x="1542336" y="128111"/>
                    <a:pt x="1542336" y="127159"/>
                    <a:pt x="1542336" y="125254"/>
                  </a:cubicBezTo>
                  <a:cubicBezTo>
                    <a:pt x="1541383" y="122396"/>
                    <a:pt x="1538526" y="120491"/>
                    <a:pt x="1535668" y="121444"/>
                  </a:cubicBezTo>
                  <a:cubicBezTo>
                    <a:pt x="1526143" y="123349"/>
                    <a:pt x="1517571" y="125254"/>
                    <a:pt x="1508046" y="127159"/>
                  </a:cubicBezTo>
                  <a:cubicBezTo>
                    <a:pt x="1504236" y="128111"/>
                    <a:pt x="1501378" y="129064"/>
                    <a:pt x="1497568" y="130016"/>
                  </a:cubicBezTo>
                  <a:cubicBezTo>
                    <a:pt x="1493758" y="131921"/>
                    <a:pt x="1490901" y="134779"/>
                    <a:pt x="1487091" y="136684"/>
                  </a:cubicBezTo>
                  <a:cubicBezTo>
                    <a:pt x="1483281" y="134779"/>
                    <a:pt x="1479471" y="132874"/>
                    <a:pt x="1475661" y="131921"/>
                  </a:cubicBezTo>
                  <a:cubicBezTo>
                    <a:pt x="1475661" y="131921"/>
                    <a:pt x="1474708" y="131921"/>
                    <a:pt x="1473756" y="131921"/>
                  </a:cubicBezTo>
                  <a:cubicBezTo>
                    <a:pt x="1473756" y="132874"/>
                    <a:pt x="1473756" y="133826"/>
                    <a:pt x="1472803" y="134779"/>
                  </a:cubicBezTo>
                  <a:cubicBezTo>
                    <a:pt x="1470898" y="141446"/>
                    <a:pt x="1463278" y="143351"/>
                    <a:pt x="1459468" y="138589"/>
                  </a:cubicBezTo>
                  <a:cubicBezTo>
                    <a:pt x="1457563" y="136684"/>
                    <a:pt x="1456611" y="134779"/>
                    <a:pt x="1455658" y="132874"/>
                  </a:cubicBezTo>
                  <a:cubicBezTo>
                    <a:pt x="1454706" y="130969"/>
                    <a:pt x="1453753" y="130016"/>
                    <a:pt x="1451848" y="130969"/>
                  </a:cubicBezTo>
                  <a:cubicBezTo>
                    <a:pt x="1448991" y="131921"/>
                    <a:pt x="1446133" y="132874"/>
                    <a:pt x="1443276" y="131921"/>
                  </a:cubicBezTo>
                  <a:cubicBezTo>
                    <a:pt x="1440418" y="131921"/>
                    <a:pt x="1437561" y="133826"/>
                    <a:pt x="1436608" y="136684"/>
                  </a:cubicBezTo>
                  <a:cubicBezTo>
                    <a:pt x="1435656" y="138589"/>
                    <a:pt x="1435656" y="140494"/>
                    <a:pt x="1435656" y="141446"/>
                  </a:cubicBezTo>
                  <a:cubicBezTo>
                    <a:pt x="1435656" y="144304"/>
                    <a:pt x="1436608" y="146209"/>
                    <a:pt x="1439466" y="147161"/>
                  </a:cubicBezTo>
                  <a:cubicBezTo>
                    <a:pt x="1441371" y="148114"/>
                    <a:pt x="1443276" y="148114"/>
                    <a:pt x="1446133" y="149066"/>
                  </a:cubicBezTo>
                  <a:cubicBezTo>
                    <a:pt x="1446133" y="149066"/>
                    <a:pt x="1446133" y="149066"/>
                    <a:pt x="1446133" y="149066"/>
                  </a:cubicBezTo>
                  <a:cubicBezTo>
                    <a:pt x="1446133" y="149066"/>
                    <a:pt x="1446133" y="149066"/>
                    <a:pt x="1447086" y="149066"/>
                  </a:cubicBezTo>
                  <a:cubicBezTo>
                    <a:pt x="1447086" y="148114"/>
                    <a:pt x="1447086" y="147161"/>
                    <a:pt x="1447086" y="147161"/>
                  </a:cubicBezTo>
                  <a:cubicBezTo>
                    <a:pt x="1447086" y="146209"/>
                    <a:pt x="1448038" y="146209"/>
                    <a:pt x="1448991" y="145256"/>
                  </a:cubicBezTo>
                  <a:cubicBezTo>
                    <a:pt x="1448991" y="145256"/>
                    <a:pt x="1448991" y="146209"/>
                    <a:pt x="1448991" y="146209"/>
                  </a:cubicBezTo>
                  <a:cubicBezTo>
                    <a:pt x="1448991" y="147161"/>
                    <a:pt x="1448991" y="147161"/>
                    <a:pt x="1448038" y="147161"/>
                  </a:cubicBezTo>
                  <a:cubicBezTo>
                    <a:pt x="1447086" y="148114"/>
                    <a:pt x="1447086" y="148114"/>
                    <a:pt x="1446133" y="149066"/>
                  </a:cubicBezTo>
                  <a:cubicBezTo>
                    <a:pt x="1446133" y="149066"/>
                    <a:pt x="1446133" y="150019"/>
                    <a:pt x="1446133" y="150019"/>
                  </a:cubicBezTo>
                  <a:cubicBezTo>
                    <a:pt x="1446133" y="150019"/>
                    <a:pt x="1446133" y="150019"/>
                    <a:pt x="1445181" y="150019"/>
                  </a:cubicBezTo>
                  <a:cubicBezTo>
                    <a:pt x="1445181" y="151924"/>
                    <a:pt x="1444228" y="153829"/>
                    <a:pt x="1443276" y="154781"/>
                  </a:cubicBezTo>
                  <a:cubicBezTo>
                    <a:pt x="1440418" y="157639"/>
                    <a:pt x="1437561" y="160496"/>
                    <a:pt x="1435656" y="164306"/>
                  </a:cubicBezTo>
                  <a:cubicBezTo>
                    <a:pt x="1431846" y="170974"/>
                    <a:pt x="1426131" y="173831"/>
                    <a:pt x="1418511" y="174784"/>
                  </a:cubicBezTo>
                  <a:cubicBezTo>
                    <a:pt x="1415653" y="174784"/>
                    <a:pt x="1414701" y="173831"/>
                    <a:pt x="1415653" y="171926"/>
                  </a:cubicBezTo>
                  <a:cubicBezTo>
                    <a:pt x="1417558" y="169069"/>
                    <a:pt x="1417558" y="165259"/>
                    <a:pt x="1418511" y="161449"/>
                  </a:cubicBezTo>
                  <a:cubicBezTo>
                    <a:pt x="1418511" y="157639"/>
                    <a:pt x="1424226" y="156686"/>
                    <a:pt x="1425178" y="153829"/>
                  </a:cubicBezTo>
                  <a:cubicBezTo>
                    <a:pt x="1426131" y="151924"/>
                    <a:pt x="1427083" y="150019"/>
                    <a:pt x="1427083" y="149066"/>
                  </a:cubicBezTo>
                  <a:cubicBezTo>
                    <a:pt x="1425178" y="143351"/>
                    <a:pt x="1427083" y="138589"/>
                    <a:pt x="1429941" y="133826"/>
                  </a:cubicBezTo>
                  <a:cubicBezTo>
                    <a:pt x="1430893" y="131921"/>
                    <a:pt x="1431846" y="129064"/>
                    <a:pt x="1430893" y="127159"/>
                  </a:cubicBezTo>
                  <a:cubicBezTo>
                    <a:pt x="1429941" y="124301"/>
                    <a:pt x="1430893" y="122396"/>
                    <a:pt x="1431846" y="120491"/>
                  </a:cubicBezTo>
                  <a:cubicBezTo>
                    <a:pt x="1434703" y="114776"/>
                    <a:pt x="1436608" y="110014"/>
                    <a:pt x="1438513" y="104299"/>
                  </a:cubicBezTo>
                  <a:cubicBezTo>
                    <a:pt x="1439466" y="98584"/>
                    <a:pt x="1440418" y="92869"/>
                    <a:pt x="1442323" y="87154"/>
                  </a:cubicBezTo>
                  <a:cubicBezTo>
                    <a:pt x="1444228" y="82391"/>
                    <a:pt x="1443276" y="76676"/>
                    <a:pt x="1441371" y="71914"/>
                  </a:cubicBezTo>
                  <a:cubicBezTo>
                    <a:pt x="1438513" y="66199"/>
                    <a:pt x="1435656" y="61436"/>
                    <a:pt x="1433751" y="55721"/>
                  </a:cubicBezTo>
                  <a:cubicBezTo>
                    <a:pt x="1433751" y="54769"/>
                    <a:pt x="1432798" y="52864"/>
                    <a:pt x="1431846" y="52864"/>
                  </a:cubicBezTo>
                  <a:cubicBezTo>
                    <a:pt x="1425178" y="50006"/>
                    <a:pt x="1422321" y="44291"/>
                    <a:pt x="1417558" y="39529"/>
                  </a:cubicBezTo>
                  <a:cubicBezTo>
                    <a:pt x="1416606" y="38576"/>
                    <a:pt x="1414701" y="38576"/>
                    <a:pt x="1412796" y="39529"/>
                  </a:cubicBezTo>
                  <a:cubicBezTo>
                    <a:pt x="1411843" y="40481"/>
                    <a:pt x="1411843" y="45244"/>
                    <a:pt x="1408986" y="41434"/>
                  </a:cubicBezTo>
                  <a:cubicBezTo>
                    <a:pt x="1405176" y="36671"/>
                    <a:pt x="1401366" y="34766"/>
                    <a:pt x="1396603" y="31909"/>
                  </a:cubicBezTo>
                  <a:cubicBezTo>
                    <a:pt x="1392793" y="30004"/>
                    <a:pt x="1388031" y="28099"/>
                    <a:pt x="1384221" y="25241"/>
                  </a:cubicBezTo>
                  <a:cubicBezTo>
                    <a:pt x="1380411" y="22384"/>
                    <a:pt x="1376601" y="22384"/>
                    <a:pt x="1372791" y="24289"/>
                  </a:cubicBezTo>
                  <a:cubicBezTo>
                    <a:pt x="1366123" y="29051"/>
                    <a:pt x="1358503" y="31909"/>
                    <a:pt x="1349931" y="34766"/>
                  </a:cubicBezTo>
                  <a:cubicBezTo>
                    <a:pt x="1348026" y="35719"/>
                    <a:pt x="1347073" y="37624"/>
                    <a:pt x="1348026" y="39529"/>
                  </a:cubicBezTo>
                  <a:cubicBezTo>
                    <a:pt x="1348978" y="41434"/>
                    <a:pt x="1349931" y="42386"/>
                    <a:pt x="1350883" y="44291"/>
                  </a:cubicBezTo>
                  <a:cubicBezTo>
                    <a:pt x="1351836" y="47149"/>
                    <a:pt x="1350883" y="50006"/>
                    <a:pt x="1348026" y="51911"/>
                  </a:cubicBezTo>
                  <a:cubicBezTo>
                    <a:pt x="1344216" y="53816"/>
                    <a:pt x="1340406" y="52864"/>
                    <a:pt x="1340406" y="48101"/>
                  </a:cubicBezTo>
                  <a:cubicBezTo>
                    <a:pt x="1340406" y="45244"/>
                    <a:pt x="1340406" y="42386"/>
                    <a:pt x="1340406" y="39529"/>
                  </a:cubicBezTo>
                  <a:cubicBezTo>
                    <a:pt x="1340406" y="36671"/>
                    <a:pt x="1339453" y="33814"/>
                    <a:pt x="1339453" y="30956"/>
                  </a:cubicBezTo>
                  <a:cubicBezTo>
                    <a:pt x="1338501" y="28099"/>
                    <a:pt x="1335643" y="26194"/>
                    <a:pt x="1332786" y="26194"/>
                  </a:cubicBezTo>
                  <a:cubicBezTo>
                    <a:pt x="1330881" y="26194"/>
                    <a:pt x="1328023" y="27146"/>
                    <a:pt x="1326118" y="28099"/>
                  </a:cubicBezTo>
                  <a:cubicBezTo>
                    <a:pt x="1322308" y="29051"/>
                    <a:pt x="1319451" y="28099"/>
                    <a:pt x="1315641" y="27146"/>
                  </a:cubicBezTo>
                  <a:cubicBezTo>
                    <a:pt x="1312783" y="26194"/>
                    <a:pt x="1311831" y="24289"/>
                    <a:pt x="1311831" y="21431"/>
                  </a:cubicBezTo>
                  <a:cubicBezTo>
                    <a:pt x="1312783" y="15716"/>
                    <a:pt x="1308973" y="12859"/>
                    <a:pt x="1305163" y="10001"/>
                  </a:cubicBezTo>
                  <a:cubicBezTo>
                    <a:pt x="1298496" y="10954"/>
                    <a:pt x="1292781" y="7144"/>
                    <a:pt x="1286113" y="7144"/>
                  </a:cubicBezTo>
                  <a:cubicBezTo>
                    <a:pt x="1284208" y="7144"/>
                    <a:pt x="1283256" y="8096"/>
                    <a:pt x="1281351" y="9049"/>
                  </a:cubicBezTo>
                  <a:cubicBezTo>
                    <a:pt x="1280398" y="10001"/>
                    <a:pt x="1279446" y="10954"/>
                    <a:pt x="1279446" y="11906"/>
                  </a:cubicBezTo>
                  <a:cubicBezTo>
                    <a:pt x="1274683" y="21431"/>
                    <a:pt x="1272778" y="31909"/>
                    <a:pt x="1273731" y="42386"/>
                  </a:cubicBezTo>
                  <a:cubicBezTo>
                    <a:pt x="1274683" y="49054"/>
                    <a:pt x="1273731" y="56674"/>
                    <a:pt x="1281351" y="60484"/>
                  </a:cubicBezTo>
                  <a:cubicBezTo>
                    <a:pt x="1285161" y="62389"/>
                    <a:pt x="1284208" y="67151"/>
                    <a:pt x="1285161" y="70009"/>
                  </a:cubicBezTo>
                  <a:cubicBezTo>
                    <a:pt x="1287066" y="73819"/>
                    <a:pt x="1286113" y="74771"/>
                    <a:pt x="1283256" y="74771"/>
                  </a:cubicBezTo>
                  <a:cubicBezTo>
                    <a:pt x="1279446" y="74771"/>
                    <a:pt x="1274683" y="74771"/>
                    <a:pt x="1270873" y="77629"/>
                  </a:cubicBezTo>
                  <a:cubicBezTo>
                    <a:pt x="1268968" y="78581"/>
                    <a:pt x="1268016" y="79534"/>
                    <a:pt x="1268968" y="82391"/>
                  </a:cubicBezTo>
                  <a:cubicBezTo>
                    <a:pt x="1268968" y="84296"/>
                    <a:pt x="1269921" y="86201"/>
                    <a:pt x="1269921" y="87154"/>
                  </a:cubicBezTo>
                  <a:cubicBezTo>
                    <a:pt x="1268016" y="90964"/>
                    <a:pt x="1266111" y="94774"/>
                    <a:pt x="1264206" y="97631"/>
                  </a:cubicBezTo>
                  <a:cubicBezTo>
                    <a:pt x="1263253" y="98584"/>
                    <a:pt x="1262301" y="99536"/>
                    <a:pt x="1261348" y="99536"/>
                  </a:cubicBezTo>
                  <a:cubicBezTo>
                    <a:pt x="1257538" y="101441"/>
                    <a:pt x="1253728" y="102394"/>
                    <a:pt x="1249918" y="103346"/>
                  </a:cubicBezTo>
                  <a:cubicBezTo>
                    <a:pt x="1248966" y="103346"/>
                    <a:pt x="1248013" y="102394"/>
                    <a:pt x="1248966" y="101441"/>
                  </a:cubicBezTo>
                  <a:cubicBezTo>
                    <a:pt x="1249918" y="99536"/>
                    <a:pt x="1249918" y="96679"/>
                    <a:pt x="1250871" y="94774"/>
                  </a:cubicBezTo>
                  <a:cubicBezTo>
                    <a:pt x="1251823" y="92869"/>
                    <a:pt x="1248966" y="90011"/>
                    <a:pt x="1246108" y="90964"/>
                  </a:cubicBezTo>
                  <a:cubicBezTo>
                    <a:pt x="1242298" y="90964"/>
                    <a:pt x="1238488" y="91916"/>
                    <a:pt x="1237536" y="96679"/>
                  </a:cubicBezTo>
                  <a:cubicBezTo>
                    <a:pt x="1236583" y="99536"/>
                    <a:pt x="1236583" y="101441"/>
                    <a:pt x="1233726" y="101441"/>
                  </a:cubicBezTo>
                  <a:cubicBezTo>
                    <a:pt x="1231821" y="101441"/>
                    <a:pt x="1228963" y="102394"/>
                    <a:pt x="1227058" y="102394"/>
                  </a:cubicBezTo>
                  <a:cubicBezTo>
                    <a:pt x="1223248" y="102394"/>
                    <a:pt x="1220391" y="105251"/>
                    <a:pt x="1218486" y="108109"/>
                  </a:cubicBezTo>
                  <a:cubicBezTo>
                    <a:pt x="1215628" y="110966"/>
                    <a:pt x="1215628" y="112871"/>
                    <a:pt x="1218486" y="117634"/>
                  </a:cubicBezTo>
                  <a:cubicBezTo>
                    <a:pt x="1219438" y="119539"/>
                    <a:pt x="1219438" y="121444"/>
                    <a:pt x="1218486" y="122396"/>
                  </a:cubicBezTo>
                  <a:cubicBezTo>
                    <a:pt x="1213723" y="125254"/>
                    <a:pt x="1209913" y="128111"/>
                    <a:pt x="1205151" y="130969"/>
                  </a:cubicBezTo>
                  <a:cubicBezTo>
                    <a:pt x="1201341" y="132874"/>
                    <a:pt x="1196578" y="134779"/>
                    <a:pt x="1193721" y="138589"/>
                  </a:cubicBezTo>
                  <a:cubicBezTo>
                    <a:pt x="1190863" y="142399"/>
                    <a:pt x="1187053" y="144304"/>
                    <a:pt x="1185148" y="150019"/>
                  </a:cubicBezTo>
                  <a:cubicBezTo>
                    <a:pt x="1184196" y="153829"/>
                    <a:pt x="1182291" y="156686"/>
                    <a:pt x="1178481" y="157639"/>
                  </a:cubicBezTo>
                  <a:cubicBezTo>
                    <a:pt x="1173718" y="159544"/>
                    <a:pt x="1174671" y="164306"/>
                    <a:pt x="1171813" y="167164"/>
                  </a:cubicBezTo>
                  <a:cubicBezTo>
                    <a:pt x="1169908" y="168116"/>
                    <a:pt x="1168956" y="170974"/>
                    <a:pt x="1168003" y="172879"/>
                  </a:cubicBezTo>
                  <a:cubicBezTo>
                    <a:pt x="1166098" y="176689"/>
                    <a:pt x="1167051" y="180499"/>
                    <a:pt x="1168003" y="185261"/>
                  </a:cubicBezTo>
                  <a:cubicBezTo>
                    <a:pt x="1168956" y="188119"/>
                    <a:pt x="1169908" y="189071"/>
                    <a:pt x="1171813" y="190976"/>
                  </a:cubicBezTo>
                  <a:cubicBezTo>
                    <a:pt x="1175623" y="193834"/>
                    <a:pt x="1179433" y="197644"/>
                    <a:pt x="1185148" y="199549"/>
                  </a:cubicBezTo>
                  <a:cubicBezTo>
                    <a:pt x="1190863" y="201454"/>
                    <a:pt x="1196578" y="203359"/>
                    <a:pt x="1200388" y="208121"/>
                  </a:cubicBezTo>
                  <a:cubicBezTo>
                    <a:pt x="1201341" y="209074"/>
                    <a:pt x="1201341" y="210026"/>
                    <a:pt x="1201341" y="210979"/>
                  </a:cubicBezTo>
                  <a:cubicBezTo>
                    <a:pt x="1201341" y="211931"/>
                    <a:pt x="1200388" y="212884"/>
                    <a:pt x="1199436" y="213836"/>
                  </a:cubicBezTo>
                  <a:cubicBezTo>
                    <a:pt x="1196578" y="215741"/>
                    <a:pt x="1196578" y="212884"/>
                    <a:pt x="1195626" y="211931"/>
                  </a:cubicBezTo>
                  <a:cubicBezTo>
                    <a:pt x="1194673" y="210026"/>
                    <a:pt x="1193721" y="209074"/>
                    <a:pt x="1191816" y="209074"/>
                  </a:cubicBezTo>
                  <a:cubicBezTo>
                    <a:pt x="1189911" y="209074"/>
                    <a:pt x="1187053" y="209074"/>
                    <a:pt x="1185148" y="210979"/>
                  </a:cubicBezTo>
                  <a:cubicBezTo>
                    <a:pt x="1179433" y="215741"/>
                    <a:pt x="1172766" y="217646"/>
                    <a:pt x="1166098" y="220504"/>
                  </a:cubicBezTo>
                  <a:cubicBezTo>
                    <a:pt x="1159431" y="223361"/>
                    <a:pt x="1152763" y="226219"/>
                    <a:pt x="1146096" y="228124"/>
                  </a:cubicBezTo>
                  <a:cubicBezTo>
                    <a:pt x="1144191" y="229076"/>
                    <a:pt x="1141333" y="229076"/>
                    <a:pt x="1139428" y="230029"/>
                  </a:cubicBezTo>
                  <a:cubicBezTo>
                    <a:pt x="1132761" y="232886"/>
                    <a:pt x="1130856" y="237649"/>
                    <a:pt x="1134666" y="244316"/>
                  </a:cubicBezTo>
                  <a:cubicBezTo>
                    <a:pt x="1135618" y="247174"/>
                    <a:pt x="1137523" y="249079"/>
                    <a:pt x="1139428" y="251936"/>
                  </a:cubicBezTo>
                  <a:cubicBezTo>
                    <a:pt x="1142286" y="254794"/>
                    <a:pt x="1144191" y="258604"/>
                    <a:pt x="1145143" y="262414"/>
                  </a:cubicBezTo>
                  <a:cubicBezTo>
                    <a:pt x="1145143" y="264319"/>
                    <a:pt x="1146096" y="267176"/>
                    <a:pt x="1148001" y="269081"/>
                  </a:cubicBezTo>
                  <a:cubicBezTo>
                    <a:pt x="1148953" y="270986"/>
                    <a:pt x="1150858" y="272891"/>
                    <a:pt x="1152763" y="273844"/>
                  </a:cubicBezTo>
                  <a:cubicBezTo>
                    <a:pt x="1157526" y="275749"/>
                    <a:pt x="1162288" y="274796"/>
                    <a:pt x="1167051" y="275749"/>
                  </a:cubicBezTo>
                  <a:cubicBezTo>
                    <a:pt x="1170861" y="279559"/>
                    <a:pt x="1174671" y="283369"/>
                    <a:pt x="1178481" y="286226"/>
                  </a:cubicBezTo>
                  <a:cubicBezTo>
                    <a:pt x="1179433" y="287179"/>
                    <a:pt x="1180386" y="287179"/>
                    <a:pt x="1181338" y="287179"/>
                  </a:cubicBezTo>
                  <a:cubicBezTo>
                    <a:pt x="1184196" y="288131"/>
                    <a:pt x="1187053" y="289084"/>
                    <a:pt x="1189911" y="290989"/>
                  </a:cubicBezTo>
                  <a:cubicBezTo>
                    <a:pt x="1191816" y="291941"/>
                    <a:pt x="1193721" y="293846"/>
                    <a:pt x="1194673" y="295751"/>
                  </a:cubicBezTo>
                  <a:cubicBezTo>
                    <a:pt x="1195626" y="303371"/>
                    <a:pt x="1198483" y="310991"/>
                    <a:pt x="1203246" y="316706"/>
                  </a:cubicBezTo>
                  <a:cubicBezTo>
                    <a:pt x="1204198" y="318611"/>
                    <a:pt x="1203246" y="319564"/>
                    <a:pt x="1201341" y="320516"/>
                  </a:cubicBezTo>
                  <a:cubicBezTo>
                    <a:pt x="1199436" y="321469"/>
                    <a:pt x="1197531" y="323374"/>
                    <a:pt x="1195626" y="324326"/>
                  </a:cubicBezTo>
                  <a:cubicBezTo>
                    <a:pt x="1195626" y="324326"/>
                    <a:pt x="1195626" y="324326"/>
                    <a:pt x="1195626" y="325279"/>
                  </a:cubicBezTo>
                  <a:cubicBezTo>
                    <a:pt x="1195626" y="325279"/>
                    <a:pt x="1194673" y="326231"/>
                    <a:pt x="1194673" y="326231"/>
                  </a:cubicBezTo>
                  <a:cubicBezTo>
                    <a:pt x="1194673" y="326231"/>
                    <a:pt x="1194673" y="327184"/>
                    <a:pt x="1194673" y="327184"/>
                  </a:cubicBezTo>
                  <a:cubicBezTo>
                    <a:pt x="1194673" y="326231"/>
                    <a:pt x="1194673" y="325279"/>
                    <a:pt x="1195626" y="324326"/>
                  </a:cubicBezTo>
                  <a:cubicBezTo>
                    <a:pt x="1195626" y="324326"/>
                    <a:pt x="1195626" y="324326"/>
                    <a:pt x="1195626" y="324326"/>
                  </a:cubicBezTo>
                  <a:cubicBezTo>
                    <a:pt x="1194673" y="323374"/>
                    <a:pt x="1194673" y="322421"/>
                    <a:pt x="1193721" y="321469"/>
                  </a:cubicBezTo>
                  <a:cubicBezTo>
                    <a:pt x="1188958" y="315754"/>
                    <a:pt x="1187053" y="309086"/>
                    <a:pt x="1190863" y="301466"/>
                  </a:cubicBezTo>
                  <a:cubicBezTo>
                    <a:pt x="1191816" y="300514"/>
                    <a:pt x="1190863" y="299561"/>
                    <a:pt x="1191816" y="297656"/>
                  </a:cubicBezTo>
                  <a:cubicBezTo>
                    <a:pt x="1191816" y="294799"/>
                    <a:pt x="1188958" y="290036"/>
                    <a:pt x="1185148" y="290989"/>
                  </a:cubicBezTo>
                  <a:cubicBezTo>
                    <a:pt x="1182291" y="290989"/>
                    <a:pt x="1179433" y="291941"/>
                    <a:pt x="1176576" y="291941"/>
                  </a:cubicBezTo>
                  <a:cubicBezTo>
                    <a:pt x="1170861" y="292894"/>
                    <a:pt x="1166098" y="291941"/>
                    <a:pt x="1161336" y="288131"/>
                  </a:cubicBezTo>
                  <a:cubicBezTo>
                    <a:pt x="1158478" y="286226"/>
                    <a:pt x="1155621" y="283369"/>
                    <a:pt x="1152763" y="282416"/>
                  </a:cubicBezTo>
                  <a:cubicBezTo>
                    <a:pt x="1147048" y="279559"/>
                    <a:pt x="1142286" y="276701"/>
                    <a:pt x="1136571" y="275749"/>
                  </a:cubicBezTo>
                  <a:cubicBezTo>
                    <a:pt x="1130856" y="274796"/>
                    <a:pt x="1125141" y="272891"/>
                    <a:pt x="1119426" y="270986"/>
                  </a:cubicBezTo>
                  <a:cubicBezTo>
                    <a:pt x="1118473" y="270986"/>
                    <a:pt x="1115616" y="270986"/>
                    <a:pt x="1114663" y="272891"/>
                  </a:cubicBezTo>
                  <a:cubicBezTo>
                    <a:pt x="1111806" y="274796"/>
                    <a:pt x="1109901" y="278606"/>
                    <a:pt x="1109901" y="282416"/>
                  </a:cubicBezTo>
                  <a:cubicBezTo>
                    <a:pt x="1109901" y="283369"/>
                    <a:pt x="1110853" y="284321"/>
                    <a:pt x="1111806" y="285274"/>
                  </a:cubicBezTo>
                  <a:cubicBezTo>
                    <a:pt x="1113711" y="286226"/>
                    <a:pt x="1115616" y="286226"/>
                    <a:pt x="1116568" y="286226"/>
                  </a:cubicBezTo>
                  <a:cubicBezTo>
                    <a:pt x="1116568" y="286226"/>
                    <a:pt x="1116568" y="286226"/>
                    <a:pt x="1116568" y="286226"/>
                  </a:cubicBezTo>
                  <a:lnTo>
                    <a:pt x="1117521" y="285274"/>
                  </a:lnTo>
                  <a:lnTo>
                    <a:pt x="1117521" y="286226"/>
                  </a:lnTo>
                  <a:cubicBezTo>
                    <a:pt x="1118473" y="287179"/>
                    <a:pt x="1119426" y="288131"/>
                    <a:pt x="1121331" y="289084"/>
                  </a:cubicBezTo>
                  <a:cubicBezTo>
                    <a:pt x="1123236" y="290036"/>
                    <a:pt x="1125141" y="290036"/>
                    <a:pt x="1126093" y="290989"/>
                  </a:cubicBezTo>
                  <a:cubicBezTo>
                    <a:pt x="1127998" y="291941"/>
                    <a:pt x="1128951" y="294799"/>
                    <a:pt x="1127998" y="296704"/>
                  </a:cubicBezTo>
                  <a:cubicBezTo>
                    <a:pt x="1127046" y="298609"/>
                    <a:pt x="1125141" y="299561"/>
                    <a:pt x="1123236" y="298609"/>
                  </a:cubicBezTo>
                  <a:cubicBezTo>
                    <a:pt x="1121331" y="297656"/>
                    <a:pt x="1118473" y="296704"/>
                    <a:pt x="1116568" y="295751"/>
                  </a:cubicBezTo>
                  <a:cubicBezTo>
                    <a:pt x="1114663" y="294799"/>
                    <a:pt x="1113711" y="293846"/>
                    <a:pt x="1111806" y="293846"/>
                  </a:cubicBezTo>
                  <a:cubicBezTo>
                    <a:pt x="1108948" y="293846"/>
                    <a:pt x="1107043" y="294799"/>
                    <a:pt x="1106091" y="296704"/>
                  </a:cubicBezTo>
                  <a:cubicBezTo>
                    <a:pt x="1105138" y="297656"/>
                    <a:pt x="1104186" y="300514"/>
                    <a:pt x="1105138" y="301466"/>
                  </a:cubicBezTo>
                  <a:cubicBezTo>
                    <a:pt x="1107996" y="308134"/>
                    <a:pt x="1112758" y="312896"/>
                    <a:pt x="1120378" y="315754"/>
                  </a:cubicBezTo>
                  <a:cubicBezTo>
                    <a:pt x="1124188" y="316706"/>
                    <a:pt x="1127998" y="317659"/>
                    <a:pt x="1132761" y="318611"/>
                  </a:cubicBezTo>
                  <a:cubicBezTo>
                    <a:pt x="1134666" y="318611"/>
                    <a:pt x="1136571" y="319564"/>
                    <a:pt x="1137523" y="319564"/>
                  </a:cubicBezTo>
                  <a:cubicBezTo>
                    <a:pt x="1137523" y="319564"/>
                    <a:pt x="1138476" y="320516"/>
                    <a:pt x="1138476" y="320516"/>
                  </a:cubicBezTo>
                  <a:cubicBezTo>
                    <a:pt x="1138476" y="321469"/>
                    <a:pt x="1138476" y="322421"/>
                    <a:pt x="1136571" y="322421"/>
                  </a:cubicBezTo>
                  <a:cubicBezTo>
                    <a:pt x="1133713" y="321469"/>
                    <a:pt x="1130856" y="320516"/>
                    <a:pt x="1127998" y="320516"/>
                  </a:cubicBezTo>
                  <a:cubicBezTo>
                    <a:pt x="1122283" y="321469"/>
                    <a:pt x="1117521" y="320516"/>
                    <a:pt x="1111806" y="320516"/>
                  </a:cubicBezTo>
                  <a:cubicBezTo>
                    <a:pt x="1108948" y="320516"/>
                    <a:pt x="1106091" y="319564"/>
                    <a:pt x="1104186" y="315754"/>
                  </a:cubicBezTo>
                  <a:cubicBezTo>
                    <a:pt x="1103233" y="314801"/>
                    <a:pt x="1103233" y="313849"/>
                    <a:pt x="1102281" y="312896"/>
                  </a:cubicBezTo>
                  <a:cubicBezTo>
                    <a:pt x="1098471" y="307181"/>
                    <a:pt x="1094661" y="300514"/>
                    <a:pt x="1094661" y="293846"/>
                  </a:cubicBezTo>
                  <a:cubicBezTo>
                    <a:pt x="1094661" y="288131"/>
                    <a:pt x="1091803" y="282416"/>
                    <a:pt x="1087993" y="277654"/>
                  </a:cubicBezTo>
                  <a:cubicBezTo>
                    <a:pt x="1087041" y="276701"/>
                    <a:pt x="1085136" y="275749"/>
                    <a:pt x="1084183" y="274796"/>
                  </a:cubicBezTo>
                  <a:cubicBezTo>
                    <a:pt x="1084183" y="274796"/>
                    <a:pt x="1083231" y="274796"/>
                    <a:pt x="1082278" y="274796"/>
                  </a:cubicBezTo>
                  <a:cubicBezTo>
                    <a:pt x="1082278" y="274796"/>
                    <a:pt x="1081326" y="275749"/>
                    <a:pt x="1081326" y="275749"/>
                  </a:cubicBezTo>
                  <a:cubicBezTo>
                    <a:pt x="1082278" y="280511"/>
                    <a:pt x="1084183" y="284321"/>
                    <a:pt x="1086088" y="289084"/>
                  </a:cubicBezTo>
                  <a:cubicBezTo>
                    <a:pt x="1087041" y="292894"/>
                    <a:pt x="1087041" y="295751"/>
                    <a:pt x="1085136" y="299561"/>
                  </a:cubicBezTo>
                  <a:cubicBezTo>
                    <a:pt x="1084183" y="300514"/>
                    <a:pt x="1084183" y="301466"/>
                    <a:pt x="1083231" y="302419"/>
                  </a:cubicBezTo>
                  <a:cubicBezTo>
                    <a:pt x="1080373" y="305276"/>
                    <a:pt x="1078468" y="309086"/>
                    <a:pt x="1080373" y="313849"/>
                  </a:cubicBezTo>
                  <a:cubicBezTo>
                    <a:pt x="1081326" y="317659"/>
                    <a:pt x="1079421" y="322421"/>
                    <a:pt x="1081326" y="326231"/>
                  </a:cubicBezTo>
                  <a:cubicBezTo>
                    <a:pt x="1084183" y="329089"/>
                    <a:pt x="1087041" y="331946"/>
                    <a:pt x="1089898" y="334804"/>
                  </a:cubicBezTo>
                  <a:cubicBezTo>
                    <a:pt x="1091803" y="336709"/>
                    <a:pt x="1093708" y="338614"/>
                    <a:pt x="1096566" y="340519"/>
                  </a:cubicBezTo>
                  <a:cubicBezTo>
                    <a:pt x="1100376" y="343376"/>
                    <a:pt x="1101328" y="347186"/>
                    <a:pt x="1102281" y="350996"/>
                  </a:cubicBezTo>
                  <a:cubicBezTo>
                    <a:pt x="1102281" y="355759"/>
                    <a:pt x="1102281" y="360521"/>
                    <a:pt x="1103233" y="365284"/>
                  </a:cubicBezTo>
                  <a:cubicBezTo>
                    <a:pt x="1104186" y="374809"/>
                    <a:pt x="1109901" y="381476"/>
                    <a:pt x="1113711" y="389096"/>
                  </a:cubicBezTo>
                  <a:cubicBezTo>
                    <a:pt x="1114663" y="391001"/>
                    <a:pt x="1117521" y="391954"/>
                    <a:pt x="1119426" y="391954"/>
                  </a:cubicBezTo>
                  <a:cubicBezTo>
                    <a:pt x="1124188" y="391954"/>
                    <a:pt x="1128951" y="391001"/>
                    <a:pt x="1131808" y="386239"/>
                  </a:cubicBezTo>
                  <a:cubicBezTo>
                    <a:pt x="1135618" y="381476"/>
                    <a:pt x="1140381" y="383381"/>
                    <a:pt x="1144191" y="385286"/>
                  </a:cubicBezTo>
                  <a:cubicBezTo>
                    <a:pt x="1145143" y="385286"/>
                    <a:pt x="1145143" y="386239"/>
                    <a:pt x="1145143" y="386239"/>
                  </a:cubicBezTo>
                  <a:cubicBezTo>
                    <a:pt x="1145143" y="386239"/>
                    <a:pt x="1144191" y="387191"/>
                    <a:pt x="1144191" y="387191"/>
                  </a:cubicBezTo>
                  <a:cubicBezTo>
                    <a:pt x="1139428" y="391001"/>
                    <a:pt x="1134666" y="393859"/>
                    <a:pt x="1129903" y="397669"/>
                  </a:cubicBezTo>
                  <a:cubicBezTo>
                    <a:pt x="1126093" y="401479"/>
                    <a:pt x="1125141" y="408146"/>
                    <a:pt x="1127998" y="411956"/>
                  </a:cubicBezTo>
                  <a:cubicBezTo>
                    <a:pt x="1129903" y="413861"/>
                    <a:pt x="1131808" y="415766"/>
                    <a:pt x="1133713" y="418624"/>
                  </a:cubicBezTo>
                  <a:cubicBezTo>
                    <a:pt x="1136571" y="422434"/>
                    <a:pt x="1137523" y="426244"/>
                    <a:pt x="1135618" y="430054"/>
                  </a:cubicBezTo>
                  <a:cubicBezTo>
                    <a:pt x="1133713" y="435769"/>
                    <a:pt x="1132761" y="441484"/>
                    <a:pt x="1132761" y="447199"/>
                  </a:cubicBezTo>
                  <a:cubicBezTo>
                    <a:pt x="1132761" y="450056"/>
                    <a:pt x="1131808" y="452914"/>
                    <a:pt x="1130856" y="455771"/>
                  </a:cubicBezTo>
                  <a:cubicBezTo>
                    <a:pt x="1127046" y="461486"/>
                    <a:pt x="1123236" y="466249"/>
                    <a:pt x="1122283" y="472916"/>
                  </a:cubicBezTo>
                  <a:cubicBezTo>
                    <a:pt x="1122283" y="473869"/>
                    <a:pt x="1120378" y="474821"/>
                    <a:pt x="1119426" y="474821"/>
                  </a:cubicBezTo>
                  <a:cubicBezTo>
                    <a:pt x="1112758" y="473869"/>
                    <a:pt x="1105138" y="472916"/>
                    <a:pt x="1098471" y="471964"/>
                  </a:cubicBezTo>
                  <a:cubicBezTo>
                    <a:pt x="1097518" y="471964"/>
                    <a:pt x="1095613" y="471011"/>
                    <a:pt x="1095613" y="471011"/>
                  </a:cubicBezTo>
                  <a:cubicBezTo>
                    <a:pt x="1095613" y="469106"/>
                    <a:pt x="1095613" y="468154"/>
                    <a:pt x="1095613" y="466249"/>
                  </a:cubicBezTo>
                  <a:cubicBezTo>
                    <a:pt x="1095613" y="466249"/>
                    <a:pt x="1095613" y="466249"/>
                    <a:pt x="1095613" y="466249"/>
                  </a:cubicBezTo>
                  <a:cubicBezTo>
                    <a:pt x="1094661" y="466249"/>
                    <a:pt x="1094661" y="466249"/>
                    <a:pt x="1095613" y="465296"/>
                  </a:cubicBezTo>
                  <a:cubicBezTo>
                    <a:pt x="1095613" y="465296"/>
                    <a:pt x="1095613" y="466249"/>
                    <a:pt x="1096566" y="466249"/>
                  </a:cubicBezTo>
                  <a:cubicBezTo>
                    <a:pt x="1096566" y="466249"/>
                    <a:pt x="1096566" y="466249"/>
                    <a:pt x="1096566" y="466249"/>
                  </a:cubicBezTo>
                  <a:cubicBezTo>
                    <a:pt x="1098471" y="467201"/>
                    <a:pt x="1099423" y="468154"/>
                    <a:pt x="1101328" y="468154"/>
                  </a:cubicBezTo>
                  <a:cubicBezTo>
                    <a:pt x="1107043" y="470059"/>
                    <a:pt x="1111806" y="469106"/>
                    <a:pt x="1113711" y="462439"/>
                  </a:cubicBezTo>
                  <a:cubicBezTo>
                    <a:pt x="1118473" y="451961"/>
                    <a:pt x="1120378" y="440531"/>
                    <a:pt x="1122283" y="430054"/>
                  </a:cubicBezTo>
                  <a:cubicBezTo>
                    <a:pt x="1122283" y="428149"/>
                    <a:pt x="1122283" y="426244"/>
                    <a:pt x="1121331" y="425291"/>
                  </a:cubicBezTo>
                  <a:cubicBezTo>
                    <a:pt x="1118473" y="421481"/>
                    <a:pt x="1117521" y="416719"/>
                    <a:pt x="1118473" y="411956"/>
                  </a:cubicBezTo>
                  <a:cubicBezTo>
                    <a:pt x="1119426" y="409099"/>
                    <a:pt x="1117521" y="406241"/>
                    <a:pt x="1114663" y="404336"/>
                  </a:cubicBezTo>
                  <a:cubicBezTo>
                    <a:pt x="1111806" y="402431"/>
                    <a:pt x="1109901" y="401479"/>
                    <a:pt x="1107043" y="399574"/>
                  </a:cubicBezTo>
                  <a:cubicBezTo>
                    <a:pt x="1103233" y="396716"/>
                    <a:pt x="1101328" y="393859"/>
                    <a:pt x="1099423" y="390049"/>
                  </a:cubicBezTo>
                  <a:cubicBezTo>
                    <a:pt x="1094661" y="376714"/>
                    <a:pt x="1089898" y="363379"/>
                    <a:pt x="1085136" y="350044"/>
                  </a:cubicBezTo>
                  <a:cubicBezTo>
                    <a:pt x="1082278" y="341471"/>
                    <a:pt x="1078468" y="334804"/>
                    <a:pt x="1071801" y="330041"/>
                  </a:cubicBezTo>
                  <a:cubicBezTo>
                    <a:pt x="1067991" y="327184"/>
                    <a:pt x="1066086" y="324326"/>
                    <a:pt x="1066086" y="319564"/>
                  </a:cubicBezTo>
                  <a:cubicBezTo>
                    <a:pt x="1066086" y="308134"/>
                    <a:pt x="1064181" y="295751"/>
                    <a:pt x="1061323" y="284321"/>
                  </a:cubicBezTo>
                  <a:cubicBezTo>
                    <a:pt x="1060371" y="282416"/>
                    <a:pt x="1059418" y="280511"/>
                    <a:pt x="1056561" y="279559"/>
                  </a:cubicBezTo>
                  <a:cubicBezTo>
                    <a:pt x="1047988" y="276701"/>
                    <a:pt x="1038463" y="273844"/>
                    <a:pt x="1028938" y="277654"/>
                  </a:cubicBezTo>
                  <a:cubicBezTo>
                    <a:pt x="1027033" y="278606"/>
                    <a:pt x="1024176" y="277654"/>
                    <a:pt x="1022271" y="277654"/>
                  </a:cubicBezTo>
                  <a:cubicBezTo>
                    <a:pt x="1021318" y="277654"/>
                    <a:pt x="1019413" y="279559"/>
                    <a:pt x="1018461" y="281464"/>
                  </a:cubicBezTo>
                  <a:cubicBezTo>
                    <a:pt x="1017508" y="284321"/>
                    <a:pt x="1017508" y="287179"/>
                    <a:pt x="1018461" y="290036"/>
                  </a:cubicBezTo>
                  <a:cubicBezTo>
                    <a:pt x="1018461" y="299561"/>
                    <a:pt x="1019413" y="309086"/>
                    <a:pt x="1019413" y="318611"/>
                  </a:cubicBezTo>
                  <a:cubicBezTo>
                    <a:pt x="1019413" y="323374"/>
                    <a:pt x="1018461" y="328136"/>
                    <a:pt x="1015603" y="331946"/>
                  </a:cubicBezTo>
                  <a:cubicBezTo>
                    <a:pt x="1011793" y="335756"/>
                    <a:pt x="1010841" y="341471"/>
                    <a:pt x="1010841" y="347186"/>
                  </a:cubicBezTo>
                  <a:cubicBezTo>
                    <a:pt x="1010841" y="350996"/>
                    <a:pt x="1011793" y="353854"/>
                    <a:pt x="1014651" y="356711"/>
                  </a:cubicBezTo>
                  <a:cubicBezTo>
                    <a:pt x="1017508" y="358616"/>
                    <a:pt x="1020366" y="361474"/>
                    <a:pt x="1021318" y="365284"/>
                  </a:cubicBezTo>
                  <a:cubicBezTo>
                    <a:pt x="1022271" y="370046"/>
                    <a:pt x="1026081" y="374809"/>
                    <a:pt x="1023223" y="380524"/>
                  </a:cubicBezTo>
                  <a:cubicBezTo>
                    <a:pt x="1023223" y="381476"/>
                    <a:pt x="1023223" y="383381"/>
                    <a:pt x="1023223" y="384334"/>
                  </a:cubicBezTo>
                  <a:cubicBezTo>
                    <a:pt x="1026081" y="389096"/>
                    <a:pt x="1027986" y="393859"/>
                    <a:pt x="1030843" y="397669"/>
                  </a:cubicBezTo>
                  <a:cubicBezTo>
                    <a:pt x="1030843" y="397669"/>
                    <a:pt x="1032748" y="397669"/>
                    <a:pt x="1033701" y="397669"/>
                  </a:cubicBezTo>
                  <a:cubicBezTo>
                    <a:pt x="1036558" y="395764"/>
                    <a:pt x="1039416" y="395764"/>
                    <a:pt x="1041321" y="398621"/>
                  </a:cubicBezTo>
                  <a:cubicBezTo>
                    <a:pt x="1046083" y="404336"/>
                    <a:pt x="1050846" y="409099"/>
                    <a:pt x="1057513" y="411004"/>
                  </a:cubicBezTo>
                  <a:cubicBezTo>
                    <a:pt x="1058466" y="411004"/>
                    <a:pt x="1059418" y="412909"/>
                    <a:pt x="1059418" y="413861"/>
                  </a:cubicBezTo>
                  <a:cubicBezTo>
                    <a:pt x="1059418" y="416719"/>
                    <a:pt x="1059418" y="419576"/>
                    <a:pt x="1059418" y="422434"/>
                  </a:cubicBezTo>
                  <a:cubicBezTo>
                    <a:pt x="1059418" y="424339"/>
                    <a:pt x="1056561" y="425291"/>
                    <a:pt x="1055608" y="424339"/>
                  </a:cubicBezTo>
                  <a:cubicBezTo>
                    <a:pt x="1051798" y="422434"/>
                    <a:pt x="1048941" y="419576"/>
                    <a:pt x="1045131" y="417671"/>
                  </a:cubicBezTo>
                  <a:cubicBezTo>
                    <a:pt x="1042273" y="415766"/>
                    <a:pt x="1040368" y="413861"/>
                    <a:pt x="1037511" y="412909"/>
                  </a:cubicBezTo>
                  <a:cubicBezTo>
                    <a:pt x="1032748" y="411004"/>
                    <a:pt x="1028938" y="410051"/>
                    <a:pt x="1024176" y="408146"/>
                  </a:cubicBezTo>
                  <a:cubicBezTo>
                    <a:pt x="1020366" y="406241"/>
                    <a:pt x="1016556" y="405289"/>
                    <a:pt x="1012746" y="403384"/>
                  </a:cubicBezTo>
                  <a:cubicBezTo>
                    <a:pt x="1007031" y="404336"/>
                    <a:pt x="1004173" y="399574"/>
                    <a:pt x="1000363" y="397669"/>
                  </a:cubicBezTo>
                  <a:cubicBezTo>
                    <a:pt x="991791" y="393859"/>
                    <a:pt x="984171" y="391954"/>
                    <a:pt x="974646" y="393859"/>
                  </a:cubicBezTo>
                  <a:cubicBezTo>
                    <a:pt x="973693" y="393859"/>
                    <a:pt x="972741" y="394811"/>
                    <a:pt x="970836" y="394811"/>
                  </a:cubicBezTo>
                  <a:cubicBezTo>
                    <a:pt x="960358" y="394811"/>
                    <a:pt x="950833" y="393859"/>
                    <a:pt x="942261" y="386239"/>
                  </a:cubicBezTo>
                  <a:cubicBezTo>
                    <a:pt x="938451" y="382429"/>
                    <a:pt x="933688" y="380524"/>
                    <a:pt x="928926" y="377666"/>
                  </a:cubicBezTo>
                  <a:cubicBezTo>
                    <a:pt x="927973" y="376714"/>
                    <a:pt x="925116" y="377666"/>
                    <a:pt x="924163" y="379571"/>
                  </a:cubicBezTo>
                  <a:cubicBezTo>
                    <a:pt x="924163" y="380524"/>
                    <a:pt x="923211" y="380524"/>
                    <a:pt x="923211" y="381476"/>
                  </a:cubicBezTo>
                  <a:cubicBezTo>
                    <a:pt x="921306" y="386239"/>
                    <a:pt x="923211" y="391001"/>
                    <a:pt x="927021" y="393859"/>
                  </a:cubicBezTo>
                  <a:cubicBezTo>
                    <a:pt x="931783" y="397669"/>
                    <a:pt x="938451" y="397669"/>
                    <a:pt x="942261" y="402431"/>
                  </a:cubicBezTo>
                  <a:cubicBezTo>
                    <a:pt x="943213" y="403384"/>
                    <a:pt x="944166" y="403384"/>
                    <a:pt x="945118" y="403384"/>
                  </a:cubicBezTo>
                  <a:cubicBezTo>
                    <a:pt x="947976" y="403384"/>
                    <a:pt x="949881" y="405289"/>
                    <a:pt x="950833" y="407194"/>
                  </a:cubicBezTo>
                  <a:cubicBezTo>
                    <a:pt x="954643" y="411004"/>
                    <a:pt x="957501" y="415766"/>
                    <a:pt x="960358" y="419576"/>
                  </a:cubicBezTo>
                  <a:cubicBezTo>
                    <a:pt x="962263" y="421481"/>
                    <a:pt x="961311" y="424339"/>
                    <a:pt x="959406" y="426244"/>
                  </a:cubicBezTo>
                  <a:cubicBezTo>
                    <a:pt x="955596" y="429101"/>
                    <a:pt x="951786" y="431959"/>
                    <a:pt x="950833" y="436721"/>
                  </a:cubicBezTo>
                  <a:cubicBezTo>
                    <a:pt x="950833" y="436721"/>
                    <a:pt x="949881" y="437674"/>
                    <a:pt x="949881" y="437674"/>
                  </a:cubicBezTo>
                  <a:cubicBezTo>
                    <a:pt x="948928" y="436721"/>
                    <a:pt x="947976" y="436721"/>
                    <a:pt x="947023" y="435769"/>
                  </a:cubicBezTo>
                  <a:cubicBezTo>
                    <a:pt x="946071" y="433864"/>
                    <a:pt x="946071" y="431006"/>
                    <a:pt x="945118" y="429101"/>
                  </a:cubicBezTo>
                  <a:cubicBezTo>
                    <a:pt x="944166" y="426244"/>
                    <a:pt x="940356" y="424339"/>
                    <a:pt x="937498" y="425291"/>
                  </a:cubicBezTo>
                  <a:cubicBezTo>
                    <a:pt x="933688" y="427196"/>
                    <a:pt x="929878" y="431006"/>
                    <a:pt x="924163" y="430054"/>
                  </a:cubicBezTo>
                  <a:cubicBezTo>
                    <a:pt x="924163" y="430054"/>
                    <a:pt x="923211" y="431006"/>
                    <a:pt x="923211" y="431006"/>
                  </a:cubicBezTo>
                  <a:cubicBezTo>
                    <a:pt x="921306" y="435769"/>
                    <a:pt x="917496" y="436721"/>
                    <a:pt x="913686" y="436721"/>
                  </a:cubicBezTo>
                  <a:cubicBezTo>
                    <a:pt x="908923" y="436721"/>
                    <a:pt x="905113" y="437674"/>
                    <a:pt x="902256" y="441484"/>
                  </a:cubicBezTo>
                  <a:cubicBezTo>
                    <a:pt x="899398" y="445294"/>
                    <a:pt x="894636" y="446246"/>
                    <a:pt x="890826" y="449104"/>
                  </a:cubicBezTo>
                  <a:cubicBezTo>
                    <a:pt x="889873" y="450056"/>
                    <a:pt x="887968" y="449104"/>
                    <a:pt x="886063" y="449104"/>
                  </a:cubicBezTo>
                  <a:cubicBezTo>
                    <a:pt x="886063" y="448151"/>
                    <a:pt x="886063" y="447199"/>
                    <a:pt x="886063" y="446246"/>
                  </a:cubicBezTo>
                  <a:cubicBezTo>
                    <a:pt x="887016" y="441484"/>
                    <a:pt x="885111" y="437674"/>
                    <a:pt x="882253" y="433864"/>
                  </a:cubicBezTo>
                  <a:cubicBezTo>
                    <a:pt x="878443" y="433864"/>
                    <a:pt x="875586" y="434816"/>
                    <a:pt x="873681" y="438626"/>
                  </a:cubicBezTo>
                  <a:cubicBezTo>
                    <a:pt x="873681" y="439579"/>
                    <a:pt x="871776" y="440531"/>
                    <a:pt x="871776" y="440531"/>
                  </a:cubicBezTo>
                  <a:cubicBezTo>
                    <a:pt x="867966" y="440531"/>
                    <a:pt x="867013" y="444341"/>
                    <a:pt x="865108" y="445294"/>
                  </a:cubicBezTo>
                  <a:cubicBezTo>
                    <a:pt x="862251" y="446246"/>
                    <a:pt x="859393" y="447199"/>
                    <a:pt x="856536" y="448151"/>
                  </a:cubicBezTo>
                  <a:cubicBezTo>
                    <a:pt x="852726" y="449104"/>
                    <a:pt x="848916" y="451961"/>
                    <a:pt x="846058" y="454819"/>
                  </a:cubicBezTo>
                  <a:cubicBezTo>
                    <a:pt x="839391" y="462439"/>
                    <a:pt x="832723" y="470059"/>
                    <a:pt x="824151" y="475774"/>
                  </a:cubicBezTo>
                  <a:cubicBezTo>
                    <a:pt x="822246" y="476726"/>
                    <a:pt x="821293" y="478631"/>
                    <a:pt x="820341" y="481489"/>
                  </a:cubicBezTo>
                  <a:cubicBezTo>
                    <a:pt x="820341" y="484346"/>
                    <a:pt x="819388" y="487204"/>
                    <a:pt x="819388" y="490061"/>
                  </a:cubicBezTo>
                  <a:cubicBezTo>
                    <a:pt x="819388" y="491014"/>
                    <a:pt x="818436" y="491966"/>
                    <a:pt x="817483" y="492919"/>
                  </a:cubicBezTo>
                  <a:cubicBezTo>
                    <a:pt x="812721" y="497681"/>
                    <a:pt x="803196" y="498634"/>
                    <a:pt x="799386" y="493871"/>
                  </a:cubicBezTo>
                  <a:cubicBezTo>
                    <a:pt x="797481" y="491014"/>
                    <a:pt x="794623" y="489109"/>
                    <a:pt x="791766" y="486251"/>
                  </a:cubicBezTo>
                  <a:cubicBezTo>
                    <a:pt x="789861" y="484346"/>
                    <a:pt x="789861" y="480536"/>
                    <a:pt x="791766" y="478631"/>
                  </a:cubicBezTo>
                  <a:cubicBezTo>
                    <a:pt x="794623" y="476726"/>
                    <a:pt x="797481" y="474821"/>
                    <a:pt x="800338" y="472916"/>
                  </a:cubicBezTo>
                  <a:cubicBezTo>
                    <a:pt x="802243" y="471964"/>
                    <a:pt x="802243" y="468154"/>
                    <a:pt x="801291" y="466249"/>
                  </a:cubicBezTo>
                  <a:cubicBezTo>
                    <a:pt x="799386" y="463391"/>
                    <a:pt x="796528" y="461486"/>
                    <a:pt x="794623" y="458629"/>
                  </a:cubicBezTo>
                  <a:cubicBezTo>
                    <a:pt x="790813" y="452914"/>
                    <a:pt x="785098" y="451009"/>
                    <a:pt x="779383" y="451961"/>
                  </a:cubicBezTo>
                  <a:cubicBezTo>
                    <a:pt x="774621" y="452914"/>
                    <a:pt x="769858" y="452914"/>
                    <a:pt x="765096" y="451961"/>
                  </a:cubicBezTo>
                  <a:cubicBezTo>
                    <a:pt x="765096" y="451961"/>
                    <a:pt x="764143" y="451961"/>
                    <a:pt x="763191" y="452914"/>
                  </a:cubicBezTo>
                  <a:cubicBezTo>
                    <a:pt x="762238" y="453866"/>
                    <a:pt x="762238" y="454819"/>
                    <a:pt x="763191" y="455771"/>
                  </a:cubicBezTo>
                  <a:cubicBezTo>
                    <a:pt x="771763" y="462439"/>
                    <a:pt x="774621" y="471011"/>
                    <a:pt x="772716" y="480536"/>
                  </a:cubicBezTo>
                  <a:cubicBezTo>
                    <a:pt x="772716" y="482441"/>
                    <a:pt x="771763" y="485299"/>
                    <a:pt x="771763" y="487204"/>
                  </a:cubicBezTo>
                  <a:cubicBezTo>
                    <a:pt x="771763" y="490061"/>
                    <a:pt x="772716" y="491966"/>
                    <a:pt x="774621" y="492919"/>
                  </a:cubicBezTo>
                  <a:cubicBezTo>
                    <a:pt x="779383" y="494824"/>
                    <a:pt x="780336" y="498634"/>
                    <a:pt x="780336" y="503396"/>
                  </a:cubicBezTo>
                  <a:cubicBezTo>
                    <a:pt x="780336" y="505301"/>
                    <a:pt x="780336" y="508159"/>
                    <a:pt x="780336" y="510064"/>
                  </a:cubicBezTo>
                  <a:cubicBezTo>
                    <a:pt x="780336" y="511969"/>
                    <a:pt x="777478" y="514826"/>
                    <a:pt x="775573" y="513874"/>
                  </a:cubicBezTo>
                  <a:cubicBezTo>
                    <a:pt x="771763" y="512921"/>
                    <a:pt x="768906" y="512921"/>
                    <a:pt x="765096" y="511969"/>
                  </a:cubicBezTo>
                  <a:cubicBezTo>
                    <a:pt x="760333" y="511016"/>
                    <a:pt x="755571" y="511016"/>
                    <a:pt x="752713" y="515779"/>
                  </a:cubicBezTo>
                  <a:cubicBezTo>
                    <a:pt x="750808" y="517684"/>
                    <a:pt x="748903" y="520541"/>
                    <a:pt x="746998" y="522446"/>
                  </a:cubicBezTo>
                  <a:cubicBezTo>
                    <a:pt x="743188" y="525304"/>
                    <a:pt x="741283" y="528161"/>
                    <a:pt x="738426" y="531971"/>
                  </a:cubicBezTo>
                  <a:cubicBezTo>
                    <a:pt x="733663" y="539591"/>
                    <a:pt x="729853" y="542449"/>
                    <a:pt x="739378" y="551974"/>
                  </a:cubicBezTo>
                  <a:cubicBezTo>
                    <a:pt x="740331" y="552926"/>
                    <a:pt x="740331" y="553879"/>
                    <a:pt x="741283" y="554831"/>
                  </a:cubicBezTo>
                  <a:cubicBezTo>
                    <a:pt x="742236" y="557689"/>
                    <a:pt x="741283" y="559594"/>
                    <a:pt x="740331" y="561499"/>
                  </a:cubicBezTo>
                  <a:cubicBezTo>
                    <a:pt x="739378" y="563404"/>
                    <a:pt x="736521" y="565309"/>
                    <a:pt x="734616" y="564356"/>
                  </a:cubicBezTo>
                  <a:cubicBezTo>
                    <a:pt x="726043" y="559594"/>
                    <a:pt x="716518" y="558641"/>
                    <a:pt x="708898" y="551974"/>
                  </a:cubicBezTo>
                  <a:cubicBezTo>
                    <a:pt x="707946" y="551021"/>
                    <a:pt x="706041" y="551021"/>
                    <a:pt x="704136" y="550069"/>
                  </a:cubicBezTo>
                  <a:cubicBezTo>
                    <a:pt x="702231" y="550069"/>
                    <a:pt x="700326" y="551021"/>
                    <a:pt x="699373" y="551974"/>
                  </a:cubicBezTo>
                  <a:cubicBezTo>
                    <a:pt x="698421" y="553879"/>
                    <a:pt x="697468" y="556736"/>
                    <a:pt x="696516" y="558641"/>
                  </a:cubicBezTo>
                  <a:cubicBezTo>
                    <a:pt x="695563" y="561499"/>
                    <a:pt x="696516" y="563404"/>
                    <a:pt x="697468" y="565309"/>
                  </a:cubicBezTo>
                  <a:cubicBezTo>
                    <a:pt x="701278" y="569119"/>
                    <a:pt x="705088" y="572929"/>
                    <a:pt x="710803" y="572929"/>
                  </a:cubicBezTo>
                  <a:cubicBezTo>
                    <a:pt x="711756" y="572929"/>
                    <a:pt x="712708" y="573881"/>
                    <a:pt x="713661" y="573881"/>
                  </a:cubicBezTo>
                  <a:cubicBezTo>
                    <a:pt x="715566" y="574834"/>
                    <a:pt x="715566" y="576739"/>
                    <a:pt x="715566" y="578644"/>
                  </a:cubicBezTo>
                  <a:cubicBezTo>
                    <a:pt x="715566" y="581501"/>
                    <a:pt x="712708" y="584359"/>
                    <a:pt x="709851" y="584359"/>
                  </a:cubicBezTo>
                  <a:cubicBezTo>
                    <a:pt x="704136" y="583406"/>
                    <a:pt x="698421" y="582454"/>
                    <a:pt x="693658" y="577691"/>
                  </a:cubicBezTo>
                  <a:cubicBezTo>
                    <a:pt x="691753" y="574834"/>
                    <a:pt x="687943" y="573881"/>
                    <a:pt x="684133" y="572929"/>
                  </a:cubicBezTo>
                  <a:cubicBezTo>
                    <a:pt x="681276" y="571976"/>
                    <a:pt x="680323" y="571024"/>
                    <a:pt x="679371" y="568166"/>
                  </a:cubicBezTo>
                  <a:cubicBezTo>
                    <a:pt x="678418" y="563404"/>
                    <a:pt x="676513" y="557689"/>
                    <a:pt x="673656" y="553879"/>
                  </a:cubicBezTo>
                  <a:cubicBezTo>
                    <a:pt x="671751" y="551021"/>
                    <a:pt x="671751" y="547211"/>
                    <a:pt x="671751" y="543401"/>
                  </a:cubicBezTo>
                  <a:cubicBezTo>
                    <a:pt x="672703" y="534829"/>
                    <a:pt x="669846" y="530066"/>
                    <a:pt x="662226" y="527209"/>
                  </a:cubicBezTo>
                  <a:cubicBezTo>
                    <a:pt x="659368" y="526256"/>
                    <a:pt x="655558" y="524351"/>
                    <a:pt x="653653" y="521494"/>
                  </a:cubicBezTo>
                  <a:cubicBezTo>
                    <a:pt x="650796" y="518636"/>
                    <a:pt x="646986" y="516731"/>
                    <a:pt x="645081" y="512921"/>
                  </a:cubicBezTo>
                  <a:cubicBezTo>
                    <a:pt x="645081" y="512921"/>
                    <a:pt x="645081" y="512921"/>
                    <a:pt x="644128" y="512921"/>
                  </a:cubicBezTo>
                  <a:cubicBezTo>
                    <a:pt x="644128" y="512921"/>
                    <a:pt x="644128" y="511969"/>
                    <a:pt x="644128" y="511969"/>
                  </a:cubicBezTo>
                  <a:cubicBezTo>
                    <a:pt x="643176" y="511969"/>
                    <a:pt x="642223" y="511016"/>
                    <a:pt x="642223" y="510064"/>
                  </a:cubicBezTo>
                  <a:cubicBezTo>
                    <a:pt x="642223" y="510064"/>
                    <a:pt x="641271" y="510064"/>
                    <a:pt x="641271" y="510064"/>
                  </a:cubicBezTo>
                  <a:lnTo>
                    <a:pt x="641271" y="509111"/>
                  </a:lnTo>
                  <a:lnTo>
                    <a:pt x="642223" y="510064"/>
                  </a:lnTo>
                  <a:cubicBezTo>
                    <a:pt x="642223" y="510064"/>
                    <a:pt x="642223" y="511016"/>
                    <a:pt x="642223" y="511016"/>
                  </a:cubicBezTo>
                  <a:cubicBezTo>
                    <a:pt x="643176" y="511016"/>
                    <a:pt x="644128" y="511969"/>
                    <a:pt x="644128" y="512921"/>
                  </a:cubicBezTo>
                  <a:cubicBezTo>
                    <a:pt x="644128" y="512921"/>
                    <a:pt x="645081" y="512921"/>
                    <a:pt x="645081" y="512921"/>
                  </a:cubicBezTo>
                  <a:cubicBezTo>
                    <a:pt x="645081" y="512921"/>
                    <a:pt x="645081" y="512921"/>
                    <a:pt x="645081" y="512921"/>
                  </a:cubicBezTo>
                  <a:cubicBezTo>
                    <a:pt x="649843" y="512921"/>
                    <a:pt x="654606" y="514826"/>
                    <a:pt x="659368" y="516731"/>
                  </a:cubicBezTo>
                  <a:cubicBezTo>
                    <a:pt x="671751" y="521494"/>
                    <a:pt x="685086" y="525304"/>
                    <a:pt x="698421" y="527209"/>
                  </a:cubicBezTo>
                  <a:cubicBezTo>
                    <a:pt x="708898" y="529114"/>
                    <a:pt x="718423" y="527209"/>
                    <a:pt x="727948" y="523399"/>
                  </a:cubicBezTo>
                  <a:cubicBezTo>
                    <a:pt x="729853" y="522446"/>
                    <a:pt x="730806" y="521494"/>
                    <a:pt x="732711" y="520541"/>
                  </a:cubicBezTo>
                  <a:cubicBezTo>
                    <a:pt x="738426" y="514826"/>
                    <a:pt x="743188" y="507206"/>
                    <a:pt x="743188" y="498634"/>
                  </a:cubicBezTo>
                  <a:cubicBezTo>
                    <a:pt x="743188" y="496729"/>
                    <a:pt x="743188" y="493871"/>
                    <a:pt x="742236" y="491966"/>
                  </a:cubicBezTo>
                  <a:cubicBezTo>
                    <a:pt x="738426" y="487204"/>
                    <a:pt x="735568" y="480536"/>
                    <a:pt x="728901" y="477679"/>
                  </a:cubicBezTo>
                  <a:cubicBezTo>
                    <a:pt x="726043" y="476726"/>
                    <a:pt x="724138" y="473869"/>
                    <a:pt x="722233" y="471964"/>
                  </a:cubicBezTo>
                  <a:cubicBezTo>
                    <a:pt x="719376" y="469106"/>
                    <a:pt x="716518" y="468154"/>
                    <a:pt x="712708" y="467201"/>
                  </a:cubicBezTo>
                  <a:cubicBezTo>
                    <a:pt x="706993" y="466249"/>
                    <a:pt x="701278" y="463391"/>
                    <a:pt x="696516" y="459581"/>
                  </a:cubicBezTo>
                  <a:cubicBezTo>
                    <a:pt x="691753" y="455771"/>
                    <a:pt x="686991" y="452914"/>
                    <a:pt x="682228" y="450056"/>
                  </a:cubicBezTo>
                  <a:cubicBezTo>
                    <a:pt x="667941" y="441484"/>
                    <a:pt x="663178" y="440531"/>
                    <a:pt x="646986" y="440531"/>
                  </a:cubicBezTo>
                  <a:cubicBezTo>
                    <a:pt x="645081" y="440531"/>
                    <a:pt x="642223" y="441484"/>
                    <a:pt x="640318" y="441484"/>
                  </a:cubicBezTo>
                  <a:cubicBezTo>
                    <a:pt x="637461" y="441484"/>
                    <a:pt x="634603" y="441484"/>
                    <a:pt x="631746" y="440531"/>
                  </a:cubicBezTo>
                  <a:cubicBezTo>
                    <a:pt x="628888" y="439579"/>
                    <a:pt x="629841" y="438626"/>
                    <a:pt x="630793" y="436721"/>
                  </a:cubicBezTo>
                  <a:cubicBezTo>
                    <a:pt x="631746" y="434816"/>
                    <a:pt x="630793" y="432911"/>
                    <a:pt x="629841" y="431959"/>
                  </a:cubicBezTo>
                  <a:cubicBezTo>
                    <a:pt x="627936" y="431006"/>
                    <a:pt x="626031" y="429101"/>
                    <a:pt x="624126" y="428149"/>
                  </a:cubicBezTo>
                  <a:cubicBezTo>
                    <a:pt x="622221" y="427196"/>
                    <a:pt x="619363" y="427196"/>
                    <a:pt x="617458" y="429101"/>
                  </a:cubicBezTo>
                  <a:cubicBezTo>
                    <a:pt x="614601" y="431959"/>
                    <a:pt x="611743" y="433864"/>
                    <a:pt x="607933" y="431959"/>
                  </a:cubicBezTo>
                  <a:cubicBezTo>
                    <a:pt x="604123" y="431006"/>
                    <a:pt x="601266" y="431006"/>
                    <a:pt x="597456" y="431959"/>
                  </a:cubicBezTo>
                  <a:cubicBezTo>
                    <a:pt x="596503" y="431959"/>
                    <a:pt x="594598" y="431006"/>
                    <a:pt x="592693" y="430054"/>
                  </a:cubicBezTo>
                  <a:cubicBezTo>
                    <a:pt x="591741" y="429101"/>
                    <a:pt x="591741" y="428149"/>
                    <a:pt x="590788" y="427196"/>
                  </a:cubicBezTo>
                  <a:cubicBezTo>
                    <a:pt x="590788" y="426244"/>
                    <a:pt x="591741" y="425291"/>
                    <a:pt x="592693" y="425291"/>
                  </a:cubicBezTo>
                  <a:cubicBezTo>
                    <a:pt x="595551" y="425291"/>
                    <a:pt x="598408" y="424339"/>
                    <a:pt x="601266" y="422434"/>
                  </a:cubicBezTo>
                  <a:cubicBezTo>
                    <a:pt x="603171" y="420529"/>
                    <a:pt x="606028" y="418624"/>
                    <a:pt x="607933" y="416719"/>
                  </a:cubicBezTo>
                  <a:cubicBezTo>
                    <a:pt x="608886" y="415766"/>
                    <a:pt x="608886" y="412909"/>
                    <a:pt x="606981" y="411956"/>
                  </a:cubicBezTo>
                  <a:cubicBezTo>
                    <a:pt x="599361" y="407194"/>
                    <a:pt x="590788" y="405289"/>
                    <a:pt x="582216" y="402431"/>
                  </a:cubicBezTo>
                  <a:cubicBezTo>
                    <a:pt x="581263" y="402431"/>
                    <a:pt x="579358" y="403384"/>
                    <a:pt x="577453" y="404336"/>
                  </a:cubicBezTo>
                  <a:cubicBezTo>
                    <a:pt x="576501" y="405289"/>
                    <a:pt x="575548" y="406241"/>
                    <a:pt x="575548" y="407194"/>
                  </a:cubicBezTo>
                  <a:cubicBezTo>
                    <a:pt x="574596" y="408146"/>
                    <a:pt x="573643" y="409099"/>
                    <a:pt x="572691" y="408146"/>
                  </a:cubicBezTo>
                  <a:cubicBezTo>
                    <a:pt x="572691" y="408146"/>
                    <a:pt x="571738" y="407194"/>
                    <a:pt x="571738" y="406241"/>
                  </a:cubicBezTo>
                  <a:cubicBezTo>
                    <a:pt x="571738" y="404336"/>
                    <a:pt x="571738" y="402431"/>
                    <a:pt x="571738" y="400526"/>
                  </a:cubicBezTo>
                  <a:cubicBezTo>
                    <a:pt x="571738" y="397669"/>
                    <a:pt x="569833" y="394811"/>
                    <a:pt x="566976" y="393859"/>
                  </a:cubicBezTo>
                  <a:cubicBezTo>
                    <a:pt x="564118" y="392906"/>
                    <a:pt x="562213" y="393859"/>
                    <a:pt x="560308" y="395764"/>
                  </a:cubicBezTo>
                  <a:cubicBezTo>
                    <a:pt x="558403" y="397669"/>
                    <a:pt x="557451" y="398621"/>
                    <a:pt x="556498" y="401479"/>
                  </a:cubicBezTo>
                  <a:cubicBezTo>
                    <a:pt x="556498" y="403384"/>
                    <a:pt x="555546" y="405289"/>
                    <a:pt x="554593" y="406241"/>
                  </a:cubicBezTo>
                  <a:cubicBezTo>
                    <a:pt x="554593" y="407194"/>
                    <a:pt x="552688" y="407194"/>
                    <a:pt x="551736" y="408146"/>
                  </a:cubicBezTo>
                  <a:cubicBezTo>
                    <a:pt x="551736" y="408146"/>
                    <a:pt x="550783" y="407194"/>
                    <a:pt x="550783" y="407194"/>
                  </a:cubicBezTo>
                  <a:cubicBezTo>
                    <a:pt x="549831" y="404336"/>
                    <a:pt x="548878" y="401479"/>
                    <a:pt x="545068" y="401479"/>
                  </a:cubicBezTo>
                  <a:cubicBezTo>
                    <a:pt x="543163" y="401479"/>
                    <a:pt x="543163" y="399574"/>
                    <a:pt x="542211" y="397669"/>
                  </a:cubicBezTo>
                  <a:cubicBezTo>
                    <a:pt x="541258" y="393859"/>
                    <a:pt x="537448" y="392906"/>
                    <a:pt x="535543" y="394811"/>
                  </a:cubicBezTo>
                  <a:cubicBezTo>
                    <a:pt x="532686" y="399574"/>
                    <a:pt x="526018" y="399574"/>
                    <a:pt x="523160" y="404336"/>
                  </a:cubicBezTo>
                  <a:cubicBezTo>
                    <a:pt x="518398" y="405289"/>
                    <a:pt x="515541" y="409099"/>
                    <a:pt x="510778" y="411004"/>
                  </a:cubicBezTo>
                  <a:cubicBezTo>
                    <a:pt x="509826" y="411004"/>
                    <a:pt x="509826" y="411004"/>
                    <a:pt x="508873" y="411004"/>
                  </a:cubicBezTo>
                  <a:cubicBezTo>
                    <a:pt x="508873" y="411004"/>
                    <a:pt x="508873" y="411004"/>
                    <a:pt x="508873" y="411004"/>
                  </a:cubicBezTo>
                  <a:lnTo>
                    <a:pt x="507921" y="411956"/>
                  </a:lnTo>
                  <a:lnTo>
                    <a:pt x="508873" y="411004"/>
                  </a:lnTo>
                  <a:cubicBezTo>
                    <a:pt x="508873" y="411004"/>
                    <a:pt x="508873" y="411004"/>
                    <a:pt x="508873" y="411004"/>
                  </a:cubicBezTo>
                  <a:cubicBezTo>
                    <a:pt x="508873" y="410051"/>
                    <a:pt x="508873" y="409099"/>
                    <a:pt x="508873" y="408146"/>
                  </a:cubicBezTo>
                  <a:cubicBezTo>
                    <a:pt x="507921" y="408146"/>
                    <a:pt x="507921" y="408146"/>
                    <a:pt x="506968" y="408146"/>
                  </a:cubicBezTo>
                  <a:cubicBezTo>
                    <a:pt x="499348" y="408146"/>
                    <a:pt x="498396" y="409099"/>
                    <a:pt x="500301" y="415766"/>
                  </a:cubicBezTo>
                  <a:cubicBezTo>
                    <a:pt x="500301" y="416719"/>
                    <a:pt x="500301" y="417671"/>
                    <a:pt x="501253" y="418624"/>
                  </a:cubicBezTo>
                  <a:cubicBezTo>
                    <a:pt x="501253" y="418624"/>
                    <a:pt x="501253" y="418624"/>
                    <a:pt x="502206" y="418624"/>
                  </a:cubicBezTo>
                  <a:lnTo>
                    <a:pt x="503158" y="419576"/>
                  </a:lnTo>
                  <a:lnTo>
                    <a:pt x="502206" y="419576"/>
                  </a:lnTo>
                  <a:cubicBezTo>
                    <a:pt x="502206" y="419576"/>
                    <a:pt x="502206" y="419576"/>
                    <a:pt x="502206" y="419576"/>
                  </a:cubicBezTo>
                  <a:cubicBezTo>
                    <a:pt x="494585" y="419576"/>
                    <a:pt x="488871" y="423386"/>
                    <a:pt x="483156" y="425291"/>
                  </a:cubicBezTo>
                  <a:cubicBezTo>
                    <a:pt x="482203" y="425291"/>
                    <a:pt x="482203" y="427196"/>
                    <a:pt x="482203" y="428149"/>
                  </a:cubicBezTo>
                  <a:cubicBezTo>
                    <a:pt x="482203" y="430054"/>
                    <a:pt x="483156" y="431959"/>
                    <a:pt x="483156" y="432911"/>
                  </a:cubicBezTo>
                  <a:cubicBezTo>
                    <a:pt x="482203" y="434816"/>
                    <a:pt x="480298" y="433864"/>
                    <a:pt x="478393" y="434816"/>
                  </a:cubicBezTo>
                  <a:cubicBezTo>
                    <a:pt x="475535" y="435769"/>
                    <a:pt x="472678" y="436721"/>
                    <a:pt x="469821" y="437674"/>
                  </a:cubicBezTo>
                  <a:lnTo>
                    <a:pt x="469821" y="437674"/>
                  </a:lnTo>
                  <a:cubicBezTo>
                    <a:pt x="469821" y="437674"/>
                    <a:pt x="469821" y="437674"/>
                    <a:pt x="469821" y="437674"/>
                  </a:cubicBezTo>
                  <a:lnTo>
                    <a:pt x="469821" y="437674"/>
                  </a:lnTo>
                  <a:cubicBezTo>
                    <a:pt x="468868" y="437674"/>
                    <a:pt x="468868" y="437674"/>
                    <a:pt x="467916" y="437674"/>
                  </a:cubicBezTo>
                  <a:cubicBezTo>
                    <a:pt x="468868" y="437674"/>
                    <a:pt x="468868" y="437674"/>
                    <a:pt x="469821" y="437674"/>
                  </a:cubicBezTo>
                  <a:cubicBezTo>
                    <a:pt x="469821" y="435769"/>
                    <a:pt x="469821" y="434816"/>
                    <a:pt x="469821" y="432911"/>
                  </a:cubicBezTo>
                  <a:cubicBezTo>
                    <a:pt x="469821" y="431006"/>
                    <a:pt x="467916" y="430054"/>
                    <a:pt x="466010" y="430054"/>
                  </a:cubicBezTo>
                  <a:cubicBezTo>
                    <a:pt x="465058" y="430054"/>
                    <a:pt x="464106" y="431006"/>
                    <a:pt x="464106" y="431959"/>
                  </a:cubicBezTo>
                  <a:cubicBezTo>
                    <a:pt x="465058" y="433864"/>
                    <a:pt x="466010" y="435769"/>
                    <a:pt x="466963" y="437674"/>
                  </a:cubicBezTo>
                  <a:cubicBezTo>
                    <a:pt x="466963" y="437674"/>
                    <a:pt x="466963" y="437674"/>
                    <a:pt x="466963" y="437674"/>
                  </a:cubicBezTo>
                  <a:lnTo>
                    <a:pt x="466963" y="437674"/>
                  </a:lnTo>
                  <a:cubicBezTo>
                    <a:pt x="462201" y="437674"/>
                    <a:pt x="458391" y="439579"/>
                    <a:pt x="456485" y="444341"/>
                  </a:cubicBezTo>
                  <a:cubicBezTo>
                    <a:pt x="456485" y="444341"/>
                    <a:pt x="456485" y="444341"/>
                    <a:pt x="456485" y="444341"/>
                  </a:cubicBezTo>
                  <a:cubicBezTo>
                    <a:pt x="455533" y="444341"/>
                    <a:pt x="457438" y="446246"/>
                    <a:pt x="456485" y="444341"/>
                  </a:cubicBezTo>
                  <a:cubicBezTo>
                    <a:pt x="456485" y="444341"/>
                    <a:pt x="456485" y="444341"/>
                    <a:pt x="456485" y="444341"/>
                  </a:cubicBezTo>
                  <a:cubicBezTo>
                    <a:pt x="454581" y="444341"/>
                    <a:pt x="452676" y="444341"/>
                    <a:pt x="451723" y="444341"/>
                  </a:cubicBezTo>
                  <a:cubicBezTo>
                    <a:pt x="448866" y="444341"/>
                    <a:pt x="446008" y="446246"/>
                    <a:pt x="445056" y="449104"/>
                  </a:cubicBezTo>
                  <a:cubicBezTo>
                    <a:pt x="444103" y="452914"/>
                    <a:pt x="444103" y="455771"/>
                    <a:pt x="446960" y="458629"/>
                  </a:cubicBezTo>
                  <a:cubicBezTo>
                    <a:pt x="447913" y="459581"/>
                    <a:pt x="448866" y="459581"/>
                    <a:pt x="449818" y="460534"/>
                  </a:cubicBezTo>
                  <a:cubicBezTo>
                    <a:pt x="450771" y="461486"/>
                    <a:pt x="450771" y="463391"/>
                    <a:pt x="448866" y="465296"/>
                  </a:cubicBezTo>
                  <a:cubicBezTo>
                    <a:pt x="446960" y="466249"/>
                    <a:pt x="445056" y="468154"/>
                    <a:pt x="442198" y="467201"/>
                  </a:cubicBezTo>
                  <a:cubicBezTo>
                    <a:pt x="439341" y="466249"/>
                    <a:pt x="436483" y="466249"/>
                    <a:pt x="433626" y="467201"/>
                  </a:cubicBezTo>
                  <a:cubicBezTo>
                    <a:pt x="431721" y="467201"/>
                    <a:pt x="429816" y="465296"/>
                    <a:pt x="430768" y="463391"/>
                  </a:cubicBezTo>
                  <a:cubicBezTo>
                    <a:pt x="431721" y="460534"/>
                    <a:pt x="432673" y="457676"/>
                    <a:pt x="433626" y="454819"/>
                  </a:cubicBezTo>
                  <a:cubicBezTo>
                    <a:pt x="433626" y="454819"/>
                    <a:pt x="432673" y="453866"/>
                    <a:pt x="432673" y="453866"/>
                  </a:cubicBezTo>
                  <a:cubicBezTo>
                    <a:pt x="432673" y="453866"/>
                    <a:pt x="431721" y="453866"/>
                    <a:pt x="431721" y="453866"/>
                  </a:cubicBezTo>
                  <a:cubicBezTo>
                    <a:pt x="427910" y="457676"/>
                    <a:pt x="423148" y="462439"/>
                    <a:pt x="419338" y="466249"/>
                  </a:cubicBezTo>
                  <a:cubicBezTo>
                    <a:pt x="418385" y="468154"/>
                    <a:pt x="419338" y="469106"/>
                    <a:pt x="420291" y="471011"/>
                  </a:cubicBezTo>
                  <a:cubicBezTo>
                    <a:pt x="422196" y="472916"/>
                    <a:pt x="421243" y="474821"/>
                    <a:pt x="419338" y="476726"/>
                  </a:cubicBezTo>
                  <a:cubicBezTo>
                    <a:pt x="418385" y="477679"/>
                    <a:pt x="418385" y="478631"/>
                    <a:pt x="417433" y="479584"/>
                  </a:cubicBezTo>
                  <a:cubicBezTo>
                    <a:pt x="419338" y="479584"/>
                    <a:pt x="422196" y="479584"/>
                    <a:pt x="424101" y="479584"/>
                  </a:cubicBezTo>
                  <a:cubicBezTo>
                    <a:pt x="427910" y="478631"/>
                    <a:pt x="431721" y="477679"/>
                    <a:pt x="436483" y="476726"/>
                  </a:cubicBezTo>
                  <a:cubicBezTo>
                    <a:pt x="438388" y="476726"/>
                    <a:pt x="441246" y="476726"/>
                    <a:pt x="443151" y="477679"/>
                  </a:cubicBezTo>
                  <a:cubicBezTo>
                    <a:pt x="443151" y="477679"/>
                    <a:pt x="444103" y="477679"/>
                    <a:pt x="444103" y="478631"/>
                  </a:cubicBezTo>
                  <a:cubicBezTo>
                    <a:pt x="444103" y="478631"/>
                    <a:pt x="443151" y="479584"/>
                    <a:pt x="443151" y="479584"/>
                  </a:cubicBezTo>
                  <a:cubicBezTo>
                    <a:pt x="441246" y="480536"/>
                    <a:pt x="439341" y="481489"/>
                    <a:pt x="436483" y="482441"/>
                  </a:cubicBezTo>
                  <a:cubicBezTo>
                    <a:pt x="435531" y="483394"/>
                    <a:pt x="434578" y="483394"/>
                    <a:pt x="432673" y="483394"/>
                  </a:cubicBezTo>
                  <a:cubicBezTo>
                    <a:pt x="429816" y="484346"/>
                    <a:pt x="429816" y="486251"/>
                    <a:pt x="429816" y="488156"/>
                  </a:cubicBezTo>
                  <a:cubicBezTo>
                    <a:pt x="427910" y="489109"/>
                    <a:pt x="426006" y="490061"/>
                    <a:pt x="425053" y="491966"/>
                  </a:cubicBezTo>
                  <a:cubicBezTo>
                    <a:pt x="424101" y="493871"/>
                    <a:pt x="425053" y="496729"/>
                    <a:pt x="425053" y="498634"/>
                  </a:cubicBezTo>
                  <a:cubicBezTo>
                    <a:pt x="425053" y="499586"/>
                    <a:pt x="424101" y="500539"/>
                    <a:pt x="423148" y="501491"/>
                  </a:cubicBezTo>
                  <a:cubicBezTo>
                    <a:pt x="422196" y="503396"/>
                    <a:pt x="420291" y="504349"/>
                    <a:pt x="420291" y="506254"/>
                  </a:cubicBezTo>
                  <a:cubicBezTo>
                    <a:pt x="420291" y="510064"/>
                    <a:pt x="419338" y="511969"/>
                    <a:pt x="416481" y="512921"/>
                  </a:cubicBezTo>
                  <a:cubicBezTo>
                    <a:pt x="413623" y="514826"/>
                    <a:pt x="410766" y="516731"/>
                    <a:pt x="409813" y="520541"/>
                  </a:cubicBezTo>
                  <a:cubicBezTo>
                    <a:pt x="408861" y="524351"/>
                    <a:pt x="406003" y="527209"/>
                    <a:pt x="406003" y="530066"/>
                  </a:cubicBezTo>
                  <a:cubicBezTo>
                    <a:pt x="406003" y="532924"/>
                    <a:pt x="406003" y="535781"/>
                    <a:pt x="402193" y="536734"/>
                  </a:cubicBezTo>
                  <a:cubicBezTo>
                    <a:pt x="400288" y="537686"/>
                    <a:pt x="399336" y="538639"/>
                    <a:pt x="400288" y="540544"/>
                  </a:cubicBezTo>
                  <a:cubicBezTo>
                    <a:pt x="401241" y="544354"/>
                    <a:pt x="401241" y="547211"/>
                    <a:pt x="400288" y="551021"/>
                  </a:cubicBezTo>
                  <a:cubicBezTo>
                    <a:pt x="399336" y="553879"/>
                    <a:pt x="399336" y="557689"/>
                    <a:pt x="398383" y="561499"/>
                  </a:cubicBezTo>
                  <a:cubicBezTo>
                    <a:pt x="397431" y="564356"/>
                    <a:pt x="396478" y="565309"/>
                    <a:pt x="393621" y="566261"/>
                  </a:cubicBezTo>
                  <a:cubicBezTo>
                    <a:pt x="391716" y="567214"/>
                    <a:pt x="389811" y="567214"/>
                    <a:pt x="388858" y="568166"/>
                  </a:cubicBezTo>
                  <a:cubicBezTo>
                    <a:pt x="387906" y="569119"/>
                    <a:pt x="386953" y="570071"/>
                    <a:pt x="386953" y="571024"/>
                  </a:cubicBezTo>
                  <a:cubicBezTo>
                    <a:pt x="386953" y="573881"/>
                    <a:pt x="386953" y="576739"/>
                    <a:pt x="384096" y="578644"/>
                  </a:cubicBezTo>
                  <a:cubicBezTo>
                    <a:pt x="378381" y="582454"/>
                    <a:pt x="373618" y="588169"/>
                    <a:pt x="371713" y="594836"/>
                  </a:cubicBezTo>
                  <a:cubicBezTo>
                    <a:pt x="370761" y="596741"/>
                    <a:pt x="370761" y="598646"/>
                    <a:pt x="369808" y="599599"/>
                  </a:cubicBezTo>
                  <a:cubicBezTo>
                    <a:pt x="368856" y="601504"/>
                    <a:pt x="366951" y="603409"/>
                    <a:pt x="364093" y="602456"/>
                  </a:cubicBezTo>
                  <a:cubicBezTo>
                    <a:pt x="362188" y="602456"/>
                    <a:pt x="359331" y="601504"/>
                    <a:pt x="357426" y="601504"/>
                  </a:cubicBezTo>
                  <a:cubicBezTo>
                    <a:pt x="356473" y="601504"/>
                    <a:pt x="356473" y="601504"/>
                    <a:pt x="355521" y="602456"/>
                  </a:cubicBezTo>
                  <a:cubicBezTo>
                    <a:pt x="354568" y="603409"/>
                    <a:pt x="354568" y="604361"/>
                    <a:pt x="355521" y="605314"/>
                  </a:cubicBezTo>
                  <a:cubicBezTo>
                    <a:pt x="355521" y="605314"/>
                    <a:pt x="356473" y="606266"/>
                    <a:pt x="356473" y="606266"/>
                  </a:cubicBezTo>
                  <a:cubicBezTo>
                    <a:pt x="357426" y="608171"/>
                    <a:pt x="357426" y="610076"/>
                    <a:pt x="355521" y="611029"/>
                  </a:cubicBezTo>
                  <a:cubicBezTo>
                    <a:pt x="349806" y="611981"/>
                    <a:pt x="346948" y="617696"/>
                    <a:pt x="341233" y="616744"/>
                  </a:cubicBezTo>
                  <a:cubicBezTo>
                    <a:pt x="337423" y="619601"/>
                    <a:pt x="333613" y="622459"/>
                    <a:pt x="329803" y="625316"/>
                  </a:cubicBezTo>
                  <a:cubicBezTo>
                    <a:pt x="329803" y="625316"/>
                    <a:pt x="329803" y="626269"/>
                    <a:pt x="329803" y="627221"/>
                  </a:cubicBezTo>
                  <a:cubicBezTo>
                    <a:pt x="330756" y="631031"/>
                    <a:pt x="327898" y="631984"/>
                    <a:pt x="325041" y="632936"/>
                  </a:cubicBezTo>
                  <a:cubicBezTo>
                    <a:pt x="323136" y="632936"/>
                    <a:pt x="320278" y="633889"/>
                    <a:pt x="318373" y="634841"/>
                  </a:cubicBezTo>
                  <a:cubicBezTo>
                    <a:pt x="317421" y="635794"/>
                    <a:pt x="315516" y="636746"/>
                    <a:pt x="315516" y="638651"/>
                  </a:cubicBezTo>
                  <a:cubicBezTo>
                    <a:pt x="314563" y="640556"/>
                    <a:pt x="315516" y="643414"/>
                    <a:pt x="314563" y="645319"/>
                  </a:cubicBezTo>
                  <a:cubicBezTo>
                    <a:pt x="313611" y="651986"/>
                    <a:pt x="316468" y="658654"/>
                    <a:pt x="312658" y="664369"/>
                  </a:cubicBezTo>
                  <a:cubicBezTo>
                    <a:pt x="312658" y="664369"/>
                    <a:pt x="312658" y="665321"/>
                    <a:pt x="312658" y="666274"/>
                  </a:cubicBezTo>
                  <a:cubicBezTo>
                    <a:pt x="313611" y="671036"/>
                    <a:pt x="317421" y="673894"/>
                    <a:pt x="319326" y="678656"/>
                  </a:cubicBezTo>
                  <a:cubicBezTo>
                    <a:pt x="320278" y="681514"/>
                    <a:pt x="322183" y="684371"/>
                    <a:pt x="323136" y="686276"/>
                  </a:cubicBezTo>
                  <a:cubicBezTo>
                    <a:pt x="323136" y="688181"/>
                    <a:pt x="323136" y="690086"/>
                    <a:pt x="322183" y="691039"/>
                  </a:cubicBezTo>
                  <a:cubicBezTo>
                    <a:pt x="321231" y="692944"/>
                    <a:pt x="319326" y="694849"/>
                    <a:pt x="317421" y="696754"/>
                  </a:cubicBezTo>
                  <a:cubicBezTo>
                    <a:pt x="316468" y="697706"/>
                    <a:pt x="317421" y="700564"/>
                    <a:pt x="318373" y="701516"/>
                  </a:cubicBezTo>
                  <a:cubicBezTo>
                    <a:pt x="320278" y="702469"/>
                    <a:pt x="321231" y="702469"/>
                    <a:pt x="323136" y="703421"/>
                  </a:cubicBezTo>
                  <a:cubicBezTo>
                    <a:pt x="325041" y="704374"/>
                    <a:pt x="325993" y="706279"/>
                    <a:pt x="325041" y="707231"/>
                  </a:cubicBezTo>
                  <a:cubicBezTo>
                    <a:pt x="324088" y="709136"/>
                    <a:pt x="322183" y="711041"/>
                    <a:pt x="320278" y="712946"/>
                  </a:cubicBezTo>
                  <a:cubicBezTo>
                    <a:pt x="319326" y="714851"/>
                    <a:pt x="319326" y="718661"/>
                    <a:pt x="321231" y="719614"/>
                  </a:cubicBezTo>
                  <a:cubicBezTo>
                    <a:pt x="326946" y="725329"/>
                    <a:pt x="334566" y="730091"/>
                    <a:pt x="342186" y="731996"/>
                  </a:cubicBezTo>
                  <a:cubicBezTo>
                    <a:pt x="343138" y="731996"/>
                    <a:pt x="345043" y="732949"/>
                    <a:pt x="345996" y="731996"/>
                  </a:cubicBezTo>
                  <a:cubicBezTo>
                    <a:pt x="353616" y="729139"/>
                    <a:pt x="361236" y="728186"/>
                    <a:pt x="365046" y="721519"/>
                  </a:cubicBezTo>
                  <a:cubicBezTo>
                    <a:pt x="366951" y="718661"/>
                    <a:pt x="368856" y="715804"/>
                    <a:pt x="371713" y="713899"/>
                  </a:cubicBezTo>
                  <a:cubicBezTo>
                    <a:pt x="376476" y="710089"/>
                    <a:pt x="383143" y="709136"/>
                    <a:pt x="385048" y="703421"/>
                  </a:cubicBezTo>
                  <a:cubicBezTo>
                    <a:pt x="385048" y="703421"/>
                    <a:pt x="386001" y="703421"/>
                    <a:pt x="386001" y="703421"/>
                  </a:cubicBezTo>
                  <a:cubicBezTo>
                    <a:pt x="387906" y="705326"/>
                    <a:pt x="389811" y="706279"/>
                    <a:pt x="390763" y="708184"/>
                  </a:cubicBezTo>
                  <a:cubicBezTo>
                    <a:pt x="391716" y="711041"/>
                    <a:pt x="391716" y="714851"/>
                    <a:pt x="392668" y="718661"/>
                  </a:cubicBezTo>
                  <a:cubicBezTo>
                    <a:pt x="393621" y="722471"/>
                    <a:pt x="396478" y="726281"/>
                    <a:pt x="396478" y="730091"/>
                  </a:cubicBezTo>
                  <a:cubicBezTo>
                    <a:pt x="397431" y="736759"/>
                    <a:pt x="400288" y="742474"/>
                    <a:pt x="403146" y="748189"/>
                  </a:cubicBezTo>
                  <a:cubicBezTo>
                    <a:pt x="406003" y="752951"/>
                    <a:pt x="408861" y="758666"/>
                    <a:pt x="412671" y="763429"/>
                  </a:cubicBezTo>
                  <a:cubicBezTo>
                    <a:pt x="413623" y="765334"/>
                    <a:pt x="413623" y="766286"/>
                    <a:pt x="412671" y="768191"/>
                  </a:cubicBezTo>
                  <a:cubicBezTo>
                    <a:pt x="411718" y="770096"/>
                    <a:pt x="411718" y="771049"/>
                    <a:pt x="411718" y="772954"/>
                  </a:cubicBezTo>
                  <a:cubicBezTo>
                    <a:pt x="411718" y="772954"/>
                    <a:pt x="411718" y="772954"/>
                    <a:pt x="411718" y="772954"/>
                  </a:cubicBezTo>
                  <a:cubicBezTo>
                    <a:pt x="411718" y="772954"/>
                    <a:pt x="411718" y="773906"/>
                    <a:pt x="411718" y="773906"/>
                  </a:cubicBezTo>
                  <a:cubicBezTo>
                    <a:pt x="412671" y="774859"/>
                    <a:pt x="413623" y="775811"/>
                    <a:pt x="414576" y="777716"/>
                  </a:cubicBezTo>
                  <a:cubicBezTo>
                    <a:pt x="419338" y="789146"/>
                    <a:pt x="421243" y="786289"/>
                    <a:pt x="430768" y="785336"/>
                  </a:cubicBezTo>
                  <a:cubicBezTo>
                    <a:pt x="433626" y="785336"/>
                    <a:pt x="434578" y="783431"/>
                    <a:pt x="435531" y="780574"/>
                  </a:cubicBezTo>
                  <a:cubicBezTo>
                    <a:pt x="436483" y="776764"/>
                    <a:pt x="439341" y="774859"/>
                    <a:pt x="443151" y="773906"/>
                  </a:cubicBezTo>
                  <a:cubicBezTo>
                    <a:pt x="445056" y="773906"/>
                    <a:pt x="446960" y="772954"/>
                    <a:pt x="448866" y="772954"/>
                  </a:cubicBezTo>
                  <a:cubicBezTo>
                    <a:pt x="453628" y="772954"/>
                    <a:pt x="458391" y="772001"/>
                    <a:pt x="460296" y="767239"/>
                  </a:cubicBezTo>
                  <a:cubicBezTo>
                    <a:pt x="467916" y="768191"/>
                    <a:pt x="467916" y="762476"/>
                    <a:pt x="468868" y="757714"/>
                  </a:cubicBezTo>
                  <a:cubicBezTo>
                    <a:pt x="468868" y="756761"/>
                    <a:pt x="468868" y="755809"/>
                    <a:pt x="468868" y="753904"/>
                  </a:cubicBezTo>
                  <a:cubicBezTo>
                    <a:pt x="468868" y="751999"/>
                    <a:pt x="467916" y="751046"/>
                    <a:pt x="465058" y="751046"/>
                  </a:cubicBezTo>
                  <a:cubicBezTo>
                    <a:pt x="464106" y="751046"/>
                    <a:pt x="464106" y="751046"/>
                    <a:pt x="463153" y="751046"/>
                  </a:cubicBezTo>
                  <a:cubicBezTo>
                    <a:pt x="463153" y="751046"/>
                    <a:pt x="462201" y="750094"/>
                    <a:pt x="462201" y="750094"/>
                  </a:cubicBezTo>
                  <a:cubicBezTo>
                    <a:pt x="462201" y="744379"/>
                    <a:pt x="461248" y="738664"/>
                    <a:pt x="463153" y="732949"/>
                  </a:cubicBezTo>
                  <a:cubicBezTo>
                    <a:pt x="464106" y="730091"/>
                    <a:pt x="464106" y="727234"/>
                    <a:pt x="464106" y="724376"/>
                  </a:cubicBezTo>
                  <a:cubicBezTo>
                    <a:pt x="464106" y="718661"/>
                    <a:pt x="466963" y="715804"/>
                    <a:pt x="470773" y="712946"/>
                  </a:cubicBezTo>
                  <a:cubicBezTo>
                    <a:pt x="473631" y="711041"/>
                    <a:pt x="477441" y="709136"/>
                    <a:pt x="479346" y="707231"/>
                  </a:cubicBezTo>
                  <a:cubicBezTo>
                    <a:pt x="482203" y="704374"/>
                    <a:pt x="485060" y="701516"/>
                    <a:pt x="484108" y="696754"/>
                  </a:cubicBezTo>
                  <a:cubicBezTo>
                    <a:pt x="484108" y="694849"/>
                    <a:pt x="485060" y="691991"/>
                    <a:pt x="485060" y="690086"/>
                  </a:cubicBezTo>
                  <a:cubicBezTo>
                    <a:pt x="485060" y="688181"/>
                    <a:pt x="485060" y="686276"/>
                    <a:pt x="484108" y="685324"/>
                  </a:cubicBezTo>
                  <a:cubicBezTo>
                    <a:pt x="480298" y="679609"/>
                    <a:pt x="476488" y="673894"/>
                    <a:pt x="468868" y="671036"/>
                  </a:cubicBezTo>
                  <a:cubicBezTo>
                    <a:pt x="465058" y="669131"/>
                    <a:pt x="464106" y="666274"/>
                    <a:pt x="464106" y="662464"/>
                  </a:cubicBezTo>
                  <a:cubicBezTo>
                    <a:pt x="464106" y="652939"/>
                    <a:pt x="464106" y="643414"/>
                    <a:pt x="465058" y="633889"/>
                  </a:cubicBezTo>
                  <a:cubicBezTo>
                    <a:pt x="465058" y="631984"/>
                    <a:pt x="466010" y="630079"/>
                    <a:pt x="466963" y="629126"/>
                  </a:cubicBezTo>
                  <a:cubicBezTo>
                    <a:pt x="471726" y="621506"/>
                    <a:pt x="477441" y="613886"/>
                    <a:pt x="485060" y="608171"/>
                  </a:cubicBezTo>
                  <a:cubicBezTo>
                    <a:pt x="488871" y="605314"/>
                    <a:pt x="492681" y="602456"/>
                    <a:pt x="495538" y="598646"/>
                  </a:cubicBezTo>
                  <a:cubicBezTo>
                    <a:pt x="502206" y="591979"/>
                    <a:pt x="502206" y="591979"/>
                    <a:pt x="506016" y="582454"/>
                  </a:cubicBezTo>
                  <a:cubicBezTo>
                    <a:pt x="506968" y="579596"/>
                    <a:pt x="506968" y="576739"/>
                    <a:pt x="506968" y="573881"/>
                  </a:cubicBezTo>
                  <a:cubicBezTo>
                    <a:pt x="505063" y="567214"/>
                    <a:pt x="506968" y="558641"/>
                    <a:pt x="509826" y="553879"/>
                  </a:cubicBezTo>
                  <a:cubicBezTo>
                    <a:pt x="512683" y="548164"/>
                    <a:pt x="516493" y="544354"/>
                    <a:pt x="523160" y="545306"/>
                  </a:cubicBezTo>
                  <a:cubicBezTo>
                    <a:pt x="531733" y="543401"/>
                    <a:pt x="539353" y="545306"/>
                    <a:pt x="546973" y="549116"/>
                  </a:cubicBezTo>
                  <a:cubicBezTo>
                    <a:pt x="548878" y="550069"/>
                    <a:pt x="550783" y="555784"/>
                    <a:pt x="548878" y="556736"/>
                  </a:cubicBezTo>
                  <a:cubicBezTo>
                    <a:pt x="546021" y="558641"/>
                    <a:pt x="544116" y="559594"/>
                    <a:pt x="544116" y="563404"/>
                  </a:cubicBezTo>
                  <a:cubicBezTo>
                    <a:pt x="544116" y="565309"/>
                    <a:pt x="543163" y="568166"/>
                    <a:pt x="541258" y="570071"/>
                  </a:cubicBezTo>
                  <a:cubicBezTo>
                    <a:pt x="535543" y="578644"/>
                    <a:pt x="530781" y="587216"/>
                    <a:pt x="524113" y="594836"/>
                  </a:cubicBezTo>
                  <a:cubicBezTo>
                    <a:pt x="522208" y="596741"/>
                    <a:pt x="520303" y="599599"/>
                    <a:pt x="519351" y="602456"/>
                  </a:cubicBezTo>
                  <a:cubicBezTo>
                    <a:pt x="518398" y="606266"/>
                    <a:pt x="515541" y="607219"/>
                    <a:pt x="510778" y="607219"/>
                  </a:cubicBezTo>
                  <a:cubicBezTo>
                    <a:pt x="508873" y="607219"/>
                    <a:pt x="506968" y="608171"/>
                    <a:pt x="507921" y="610076"/>
                  </a:cubicBezTo>
                  <a:cubicBezTo>
                    <a:pt x="508873" y="612934"/>
                    <a:pt x="507921" y="615791"/>
                    <a:pt x="506968" y="618649"/>
                  </a:cubicBezTo>
                  <a:cubicBezTo>
                    <a:pt x="506016" y="620554"/>
                    <a:pt x="506968" y="623411"/>
                    <a:pt x="506968" y="625316"/>
                  </a:cubicBezTo>
                  <a:cubicBezTo>
                    <a:pt x="506968" y="627221"/>
                    <a:pt x="508873" y="630079"/>
                    <a:pt x="508873" y="631984"/>
                  </a:cubicBezTo>
                  <a:cubicBezTo>
                    <a:pt x="510778" y="641509"/>
                    <a:pt x="513635" y="650081"/>
                    <a:pt x="512683" y="659606"/>
                  </a:cubicBezTo>
                  <a:cubicBezTo>
                    <a:pt x="512683" y="661511"/>
                    <a:pt x="512683" y="663416"/>
                    <a:pt x="512683" y="665321"/>
                  </a:cubicBezTo>
                  <a:cubicBezTo>
                    <a:pt x="512683" y="668179"/>
                    <a:pt x="514588" y="671036"/>
                    <a:pt x="517446" y="671989"/>
                  </a:cubicBezTo>
                  <a:cubicBezTo>
                    <a:pt x="519351" y="672941"/>
                    <a:pt x="521256" y="673894"/>
                    <a:pt x="523160" y="675799"/>
                  </a:cubicBezTo>
                  <a:lnTo>
                    <a:pt x="523160" y="675799"/>
                  </a:lnTo>
                  <a:cubicBezTo>
                    <a:pt x="523160" y="675799"/>
                    <a:pt x="523160" y="675799"/>
                    <a:pt x="523160" y="675799"/>
                  </a:cubicBezTo>
                  <a:lnTo>
                    <a:pt x="524113" y="674846"/>
                  </a:lnTo>
                  <a:lnTo>
                    <a:pt x="523160" y="675799"/>
                  </a:lnTo>
                  <a:cubicBezTo>
                    <a:pt x="524113" y="676751"/>
                    <a:pt x="526018" y="677704"/>
                    <a:pt x="526971" y="677704"/>
                  </a:cubicBezTo>
                  <a:cubicBezTo>
                    <a:pt x="530781" y="676751"/>
                    <a:pt x="533638" y="678656"/>
                    <a:pt x="535543" y="682466"/>
                  </a:cubicBezTo>
                  <a:cubicBezTo>
                    <a:pt x="537448" y="686276"/>
                    <a:pt x="541258" y="686276"/>
                    <a:pt x="545068" y="685324"/>
                  </a:cubicBezTo>
                  <a:cubicBezTo>
                    <a:pt x="548878" y="684371"/>
                    <a:pt x="551736" y="682466"/>
                    <a:pt x="554593" y="681514"/>
                  </a:cubicBezTo>
                  <a:cubicBezTo>
                    <a:pt x="565071" y="675799"/>
                    <a:pt x="576501" y="672941"/>
                    <a:pt x="587931" y="672941"/>
                  </a:cubicBezTo>
                  <a:cubicBezTo>
                    <a:pt x="591741" y="672941"/>
                    <a:pt x="596503" y="671989"/>
                    <a:pt x="600313" y="671989"/>
                  </a:cubicBezTo>
                  <a:cubicBezTo>
                    <a:pt x="601266" y="671989"/>
                    <a:pt x="603171" y="671989"/>
                    <a:pt x="603171" y="672941"/>
                  </a:cubicBezTo>
                  <a:cubicBezTo>
                    <a:pt x="605076" y="678656"/>
                    <a:pt x="610791" y="676751"/>
                    <a:pt x="614601" y="679609"/>
                  </a:cubicBezTo>
                  <a:cubicBezTo>
                    <a:pt x="614601" y="679609"/>
                    <a:pt x="615553" y="680561"/>
                    <a:pt x="616506" y="680561"/>
                  </a:cubicBezTo>
                  <a:cubicBezTo>
                    <a:pt x="616506" y="680561"/>
                    <a:pt x="616506" y="681514"/>
                    <a:pt x="616506" y="681514"/>
                  </a:cubicBezTo>
                  <a:cubicBezTo>
                    <a:pt x="614601" y="682466"/>
                    <a:pt x="612696" y="684371"/>
                    <a:pt x="610791" y="685324"/>
                  </a:cubicBezTo>
                  <a:cubicBezTo>
                    <a:pt x="607933" y="687229"/>
                    <a:pt x="604123" y="688181"/>
                    <a:pt x="602218" y="691039"/>
                  </a:cubicBezTo>
                  <a:cubicBezTo>
                    <a:pt x="598408" y="697706"/>
                    <a:pt x="593646" y="697706"/>
                    <a:pt x="586978" y="694849"/>
                  </a:cubicBezTo>
                  <a:cubicBezTo>
                    <a:pt x="583168" y="693896"/>
                    <a:pt x="579358" y="692944"/>
                    <a:pt x="574596" y="691991"/>
                  </a:cubicBezTo>
                  <a:cubicBezTo>
                    <a:pt x="572691" y="691991"/>
                    <a:pt x="570786" y="691039"/>
                    <a:pt x="569833" y="691991"/>
                  </a:cubicBezTo>
                  <a:cubicBezTo>
                    <a:pt x="564118" y="693896"/>
                    <a:pt x="558403" y="695801"/>
                    <a:pt x="553641" y="697706"/>
                  </a:cubicBezTo>
                  <a:cubicBezTo>
                    <a:pt x="547926" y="699611"/>
                    <a:pt x="544116" y="703421"/>
                    <a:pt x="543163" y="711041"/>
                  </a:cubicBezTo>
                  <a:cubicBezTo>
                    <a:pt x="543163" y="714851"/>
                    <a:pt x="540306" y="715804"/>
                    <a:pt x="537448" y="716756"/>
                  </a:cubicBezTo>
                  <a:cubicBezTo>
                    <a:pt x="535543" y="717709"/>
                    <a:pt x="532686" y="717709"/>
                    <a:pt x="530781" y="718661"/>
                  </a:cubicBezTo>
                  <a:cubicBezTo>
                    <a:pt x="526018" y="720566"/>
                    <a:pt x="526018" y="723424"/>
                    <a:pt x="528876" y="728186"/>
                  </a:cubicBezTo>
                  <a:cubicBezTo>
                    <a:pt x="528876" y="728186"/>
                    <a:pt x="529828" y="729139"/>
                    <a:pt x="529828" y="729139"/>
                  </a:cubicBezTo>
                  <a:cubicBezTo>
                    <a:pt x="534591" y="729139"/>
                    <a:pt x="538401" y="725329"/>
                    <a:pt x="542211" y="722471"/>
                  </a:cubicBezTo>
                  <a:cubicBezTo>
                    <a:pt x="545068" y="720566"/>
                    <a:pt x="546021" y="720566"/>
                    <a:pt x="548878" y="722471"/>
                  </a:cubicBezTo>
                  <a:cubicBezTo>
                    <a:pt x="550783" y="723424"/>
                    <a:pt x="552688" y="725329"/>
                    <a:pt x="554593" y="726281"/>
                  </a:cubicBezTo>
                  <a:cubicBezTo>
                    <a:pt x="556498" y="727234"/>
                    <a:pt x="557451" y="728186"/>
                    <a:pt x="557451" y="730091"/>
                  </a:cubicBezTo>
                  <a:cubicBezTo>
                    <a:pt x="557451" y="734854"/>
                    <a:pt x="557451" y="739616"/>
                    <a:pt x="557451" y="744379"/>
                  </a:cubicBezTo>
                  <a:cubicBezTo>
                    <a:pt x="557451" y="747236"/>
                    <a:pt x="555546" y="749141"/>
                    <a:pt x="552688" y="749141"/>
                  </a:cubicBezTo>
                  <a:cubicBezTo>
                    <a:pt x="551736" y="749141"/>
                    <a:pt x="548878" y="749141"/>
                    <a:pt x="547926" y="748189"/>
                  </a:cubicBezTo>
                  <a:cubicBezTo>
                    <a:pt x="545068" y="746284"/>
                    <a:pt x="543163" y="742474"/>
                    <a:pt x="541258" y="740569"/>
                  </a:cubicBezTo>
                  <a:cubicBezTo>
                    <a:pt x="538401" y="737711"/>
                    <a:pt x="537448" y="737711"/>
                    <a:pt x="533638" y="738664"/>
                  </a:cubicBezTo>
                  <a:cubicBezTo>
                    <a:pt x="528876" y="740569"/>
                    <a:pt x="525066" y="742474"/>
                    <a:pt x="523160" y="747236"/>
                  </a:cubicBezTo>
                  <a:cubicBezTo>
                    <a:pt x="522208" y="751046"/>
                    <a:pt x="520303" y="753904"/>
                    <a:pt x="519351" y="756761"/>
                  </a:cubicBezTo>
                  <a:cubicBezTo>
                    <a:pt x="518398" y="761524"/>
                    <a:pt x="517446" y="766286"/>
                    <a:pt x="518398" y="771049"/>
                  </a:cubicBezTo>
                  <a:cubicBezTo>
                    <a:pt x="519351" y="776764"/>
                    <a:pt x="520303" y="782479"/>
                    <a:pt x="521256" y="788194"/>
                  </a:cubicBezTo>
                  <a:cubicBezTo>
                    <a:pt x="521256" y="789146"/>
                    <a:pt x="520303" y="791051"/>
                    <a:pt x="519351" y="791051"/>
                  </a:cubicBezTo>
                  <a:cubicBezTo>
                    <a:pt x="516493" y="792004"/>
                    <a:pt x="513635" y="792956"/>
                    <a:pt x="510778" y="793909"/>
                  </a:cubicBezTo>
                  <a:cubicBezTo>
                    <a:pt x="507921" y="794861"/>
                    <a:pt x="506016" y="796766"/>
                    <a:pt x="506016" y="800576"/>
                  </a:cubicBezTo>
                  <a:cubicBezTo>
                    <a:pt x="505063" y="806291"/>
                    <a:pt x="494585" y="807244"/>
                    <a:pt x="491728" y="803434"/>
                  </a:cubicBezTo>
                  <a:cubicBezTo>
                    <a:pt x="490776" y="802481"/>
                    <a:pt x="490776" y="801529"/>
                    <a:pt x="489823" y="800576"/>
                  </a:cubicBezTo>
                  <a:cubicBezTo>
                    <a:pt x="487918" y="797719"/>
                    <a:pt x="485060" y="796766"/>
                    <a:pt x="482203" y="796766"/>
                  </a:cubicBezTo>
                  <a:cubicBezTo>
                    <a:pt x="476488" y="797719"/>
                    <a:pt x="470773" y="798671"/>
                    <a:pt x="465058" y="802481"/>
                  </a:cubicBezTo>
                  <a:cubicBezTo>
                    <a:pt x="458391" y="807244"/>
                    <a:pt x="450771" y="811054"/>
                    <a:pt x="443151" y="814864"/>
                  </a:cubicBezTo>
                  <a:cubicBezTo>
                    <a:pt x="440293" y="815816"/>
                    <a:pt x="439341" y="818674"/>
                    <a:pt x="436483" y="820579"/>
                  </a:cubicBezTo>
                  <a:cubicBezTo>
                    <a:pt x="435531" y="821531"/>
                    <a:pt x="432673" y="821531"/>
                    <a:pt x="431721" y="821531"/>
                  </a:cubicBezTo>
                  <a:cubicBezTo>
                    <a:pt x="428863" y="818674"/>
                    <a:pt x="426006" y="815816"/>
                    <a:pt x="423148" y="812959"/>
                  </a:cubicBezTo>
                  <a:cubicBezTo>
                    <a:pt x="422196" y="812006"/>
                    <a:pt x="423148" y="809149"/>
                    <a:pt x="423148" y="808196"/>
                  </a:cubicBezTo>
                  <a:cubicBezTo>
                    <a:pt x="423148" y="806291"/>
                    <a:pt x="420291" y="805339"/>
                    <a:pt x="419338" y="806291"/>
                  </a:cubicBezTo>
                  <a:cubicBezTo>
                    <a:pt x="416481" y="808196"/>
                    <a:pt x="414576" y="810101"/>
                    <a:pt x="409813" y="811054"/>
                  </a:cubicBezTo>
                  <a:cubicBezTo>
                    <a:pt x="404098" y="811054"/>
                    <a:pt x="400288" y="814864"/>
                    <a:pt x="395526" y="817721"/>
                  </a:cubicBezTo>
                  <a:cubicBezTo>
                    <a:pt x="394573" y="817721"/>
                    <a:pt x="392668" y="817721"/>
                    <a:pt x="392668" y="816769"/>
                  </a:cubicBezTo>
                  <a:cubicBezTo>
                    <a:pt x="390763" y="814864"/>
                    <a:pt x="388858" y="812006"/>
                    <a:pt x="386001" y="812006"/>
                  </a:cubicBezTo>
                  <a:cubicBezTo>
                    <a:pt x="383143" y="811054"/>
                    <a:pt x="380286" y="811054"/>
                    <a:pt x="378381" y="809149"/>
                  </a:cubicBezTo>
                  <a:cubicBezTo>
                    <a:pt x="376476" y="807244"/>
                    <a:pt x="375523" y="804386"/>
                    <a:pt x="374571" y="801529"/>
                  </a:cubicBezTo>
                  <a:cubicBezTo>
                    <a:pt x="374571" y="800576"/>
                    <a:pt x="374571" y="799624"/>
                    <a:pt x="375523" y="798671"/>
                  </a:cubicBezTo>
                  <a:cubicBezTo>
                    <a:pt x="375523" y="798671"/>
                    <a:pt x="376476" y="798671"/>
                    <a:pt x="377428" y="798671"/>
                  </a:cubicBezTo>
                  <a:cubicBezTo>
                    <a:pt x="382191" y="800576"/>
                    <a:pt x="387906" y="801529"/>
                    <a:pt x="391716" y="805339"/>
                  </a:cubicBezTo>
                  <a:cubicBezTo>
                    <a:pt x="396478" y="809149"/>
                    <a:pt x="402193" y="807244"/>
                    <a:pt x="405051" y="801529"/>
                  </a:cubicBezTo>
                  <a:cubicBezTo>
                    <a:pt x="408861" y="793909"/>
                    <a:pt x="410766" y="787241"/>
                    <a:pt x="409813" y="778669"/>
                  </a:cubicBezTo>
                  <a:cubicBezTo>
                    <a:pt x="409813" y="778669"/>
                    <a:pt x="409813" y="778669"/>
                    <a:pt x="408861" y="777716"/>
                  </a:cubicBezTo>
                  <a:cubicBezTo>
                    <a:pt x="408861" y="777716"/>
                    <a:pt x="408861" y="777716"/>
                    <a:pt x="408861" y="777716"/>
                  </a:cubicBezTo>
                  <a:cubicBezTo>
                    <a:pt x="402193" y="777716"/>
                    <a:pt x="397431" y="780574"/>
                    <a:pt x="393621" y="784384"/>
                  </a:cubicBezTo>
                  <a:cubicBezTo>
                    <a:pt x="391716" y="786289"/>
                    <a:pt x="391716" y="789146"/>
                    <a:pt x="392668" y="791051"/>
                  </a:cubicBezTo>
                  <a:cubicBezTo>
                    <a:pt x="393621" y="792956"/>
                    <a:pt x="395526" y="794861"/>
                    <a:pt x="396478" y="796766"/>
                  </a:cubicBezTo>
                  <a:cubicBezTo>
                    <a:pt x="396478" y="797719"/>
                    <a:pt x="396478" y="799624"/>
                    <a:pt x="396478" y="799624"/>
                  </a:cubicBezTo>
                  <a:cubicBezTo>
                    <a:pt x="395526" y="799624"/>
                    <a:pt x="394573" y="799624"/>
                    <a:pt x="393621" y="799624"/>
                  </a:cubicBezTo>
                  <a:cubicBezTo>
                    <a:pt x="392668" y="799624"/>
                    <a:pt x="392668" y="798671"/>
                    <a:pt x="391716" y="798671"/>
                  </a:cubicBezTo>
                  <a:cubicBezTo>
                    <a:pt x="387906" y="795814"/>
                    <a:pt x="386001" y="789146"/>
                    <a:pt x="381238" y="787241"/>
                  </a:cubicBezTo>
                  <a:cubicBezTo>
                    <a:pt x="381238" y="787241"/>
                    <a:pt x="381238" y="785336"/>
                    <a:pt x="381238" y="784384"/>
                  </a:cubicBezTo>
                  <a:cubicBezTo>
                    <a:pt x="382191" y="779621"/>
                    <a:pt x="384096" y="776764"/>
                    <a:pt x="387906" y="774859"/>
                  </a:cubicBezTo>
                  <a:cubicBezTo>
                    <a:pt x="388858" y="773906"/>
                    <a:pt x="388858" y="772954"/>
                    <a:pt x="387906" y="772001"/>
                  </a:cubicBezTo>
                  <a:cubicBezTo>
                    <a:pt x="387906" y="772001"/>
                    <a:pt x="386953" y="771049"/>
                    <a:pt x="386953" y="771049"/>
                  </a:cubicBezTo>
                  <a:cubicBezTo>
                    <a:pt x="381238" y="768191"/>
                    <a:pt x="380286" y="763429"/>
                    <a:pt x="382191" y="757714"/>
                  </a:cubicBezTo>
                  <a:cubicBezTo>
                    <a:pt x="383143" y="754856"/>
                    <a:pt x="384096" y="751999"/>
                    <a:pt x="383143" y="749141"/>
                  </a:cubicBezTo>
                  <a:cubicBezTo>
                    <a:pt x="383143" y="747236"/>
                    <a:pt x="381238" y="745331"/>
                    <a:pt x="379333" y="746284"/>
                  </a:cubicBezTo>
                  <a:cubicBezTo>
                    <a:pt x="378381" y="746284"/>
                    <a:pt x="376476" y="746284"/>
                    <a:pt x="375523" y="747236"/>
                  </a:cubicBezTo>
                  <a:cubicBezTo>
                    <a:pt x="368856" y="751046"/>
                    <a:pt x="364093" y="757714"/>
                    <a:pt x="356473" y="759619"/>
                  </a:cubicBezTo>
                  <a:cubicBezTo>
                    <a:pt x="355521" y="759619"/>
                    <a:pt x="354568" y="761524"/>
                    <a:pt x="354568" y="762476"/>
                  </a:cubicBezTo>
                  <a:cubicBezTo>
                    <a:pt x="354568" y="769144"/>
                    <a:pt x="349806" y="775811"/>
                    <a:pt x="352663" y="782479"/>
                  </a:cubicBezTo>
                  <a:cubicBezTo>
                    <a:pt x="352663" y="783431"/>
                    <a:pt x="351711" y="784384"/>
                    <a:pt x="351711" y="785336"/>
                  </a:cubicBezTo>
                  <a:cubicBezTo>
                    <a:pt x="350758" y="788194"/>
                    <a:pt x="351711" y="790099"/>
                    <a:pt x="353616" y="792004"/>
                  </a:cubicBezTo>
                  <a:cubicBezTo>
                    <a:pt x="354568" y="792956"/>
                    <a:pt x="356473" y="794861"/>
                    <a:pt x="356473" y="795814"/>
                  </a:cubicBezTo>
                  <a:cubicBezTo>
                    <a:pt x="358378" y="803434"/>
                    <a:pt x="361236" y="810101"/>
                    <a:pt x="361236" y="817721"/>
                  </a:cubicBezTo>
                  <a:cubicBezTo>
                    <a:pt x="361236" y="821531"/>
                    <a:pt x="356473" y="828199"/>
                    <a:pt x="352663" y="826294"/>
                  </a:cubicBezTo>
                  <a:cubicBezTo>
                    <a:pt x="347901" y="825341"/>
                    <a:pt x="343138" y="825341"/>
                    <a:pt x="339328" y="828199"/>
                  </a:cubicBezTo>
                  <a:cubicBezTo>
                    <a:pt x="335518" y="830104"/>
                    <a:pt x="331708" y="832009"/>
                    <a:pt x="327898" y="832961"/>
                  </a:cubicBezTo>
                  <a:cubicBezTo>
                    <a:pt x="322183" y="833914"/>
                    <a:pt x="318373" y="836771"/>
                    <a:pt x="313611" y="839629"/>
                  </a:cubicBezTo>
                  <a:cubicBezTo>
                    <a:pt x="308848" y="841534"/>
                    <a:pt x="306943" y="845344"/>
                    <a:pt x="305038" y="850106"/>
                  </a:cubicBezTo>
                  <a:cubicBezTo>
                    <a:pt x="300276" y="866299"/>
                    <a:pt x="300276" y="866299"/>
                    <a:pt x="287893" y="875824"/>
                  </a:cubicBezTo>
                  <a:cubicBezTo>
                    <a:pt x="285036" y="877729"/>
                    <a:pt x="282178" y="879634"/>
                    <a:pt x="279321" y="881539"/>
                  </a:cubicBezTo>
                  <a:cubicBezTo>
                    <a:pt x="278368" y="882491"/>
                    <a:pt x="276463" y="884396"/>
                    <a:pt x="276463" y="885349"/>
                  </a:cubicBezTo>
                  <a:cubicBezTo>
                    <a:pt x="275511" y="887254"/>
                    <a:pt x="275511" y="890111"/>
                    <a:pt x="274558" y="892016"/>
                  </a:cubicBezTo>
                  <a:cubicBezTo>
                    <a:pt x="273606" y="895826"/>
                    <a:pt x="270748" y="897731"/>
                    <a:pt x="266938" y="899636"/>
                  </a:cubicBezTo>
                  <a:cubicBezTo>
                    <a:pt x="265033" y="900589"/>
                    <a:pt x="263128" y="900589"/>
                    <a:pt x="262176" y="901541"/>
                  </a:cubicBezTo>
                  <a:cubicBezTo>
                    <a:pt x="259318" y="902494"/>
                    <a:pt x="257413" y="904399"/>
                    <a:pt x="255508" y="907256"/>
                  </a:cubicBezTo>
                  <a:cubicBezTo>
                    <a:pt x="253603" y="911066"/>
                    <a:pt x="249793" y="911066"/>
                    <a:pt x="245983" y="911066"/>
                  </a:cubicBezTo>
                  <a:cubicBezTo>
                    <a:pt x="243126" y="911066"/>
                    <a:pt x="240268" y="909161"/>
                    <a:pt x="238363" y="907256"/>
                  </a:cubicBezTo>
                  <a:cubicBezTo>
                    <a:pt x="237411" y="906304"/>
                    <a:pt x="235506" y="906304"/>
                    <a:pt x="233601" y="906304"/>
                  </a:cubicBezTo>
                  <a:cubicBezTo>
                    <a:pt x="231696" y="906304"/>
                    <a:pt x="229791" y="908209"/>
                    <a:pt x="229791" y="910114"/>
                  </a:cubicBezTo>
                  <a:cubicBezTo>
                    <a:pt x="230743" y="913924"/>
                    <a:pt x="231696" y="916781"/>
                    <a:pt x="232648" y="920591"/>
                  </a:cubicBezTo>
                  <a:cubicBezTo>
                    <a:pt x="233601" y="923449"/>
                    <a:pt x="231696" y="925354"/>
                    <a:pt x="228838" y="925354"/>
                  </a:cubicBezTo>
                  <a:cubicBezTo>
                    <a:pt x="225028" y="925354"/>
                    <a:pt x="220266" y="925354"/>
                    <a:pt x="216456" y="923449"/>
                  </a:cubicBezTo>
                  <a:cubicBezTo>
                    <a:pt x="214551" y="922496"/>
                    <a:pt x="211693" y="922496"/>
                    <a:pt x="209788" y="922496"/>
                  </a:cubicBezTo>
                  <a:cubicBezTo>
                    <a:pt x="205026" y="923449"/>
                    <a:pt x="201216" y="925354"/>
                    <a:pt x="196453" y="926306"/>
                  </a:cubicBezTo>
                  <a:cubicBezTo>
                    <a:pt x="194548" y="926306"/>
                    <a:pt x="193596" y="929164"/>
                    <a:pt x="193596" y="930116"/>
                  </a:cubicBezTo>
                  <a:cubicBezTo>
                    <a:pt x="194548" y="935831"/>
                    <a:pt x="195501" y="941546"/>
                    <a:pt x="203121" y="942499"/>
                  </a:cubicBezTo>
                  <a:cubicBezTo>
                    <a:pt x="206931" y="942499"/>
                    <a:pt x="209788" y="945356"/>
                    <a:pt x="212646" y="946309"/>
                  </a:cubicBezTo>
                  <a:cubicBezTo>
                    <a:pt x="218361" y="947261"/>
                    <a:pt x="222171" y="951071"/>
                    <a:pt x="224076" y="956786"/>
                  </a:cubicBezTo>
                  <a:cubicBezTo>
                    <a:pt x="225981" y="962501"/>
                    <a:pt x="228838" y="966311"/>
                    <a:pt x="233601" y="969169"/>
                  </a:cubicBezTo>
                  <a:cubicBezTo>
                    <a:pt x="237411" y="971074"/>
                    <a:pt x="238363" y="973931"/>
                    <a:pt x="238363" y="977741"/>
                  </a:cubicBezTo>
                  <a:cubicBezTo>
                    <a:pt x="238363" y="987266"/>
                    <a:pt x="237411" y="996791"/>
                    <a:pt x="236458" y="1006316"/>
                  </a:cubicBezTo>
                  <a:cubicBezTo>
                    <a:pt x="236458" y="1010126"/>
                    <a:pt x="234553" y="1012984"/>
                    <a:pt x="233601" y="1016794"/>
                  </a:cubicBezTo>
                  <a:cubicBezTo>
                    <a:pt x="232648" y="1019651"/>
                    <a:pt x="227886" y="1022509"/>
                    <a:pt x="225028" y="1021556"/>
                  </a:cubicBezTo>
                  <a:cubicBezTo>
                    <a:pt x="218361" y="1018699"/>
                    <a:pt x="211693" y="1022509"/>
                    <a:pt x="205978" y="1019651"/>
                  </a:cubicBezTo>
                  <a:cubicBezTo>
                    <a:pt x="204073" y="1018699"/>
                    <a:pt x="202168" y="1018699"/>
                    <a:pt x="201216" y="1019651"/>
                  </a:cubicBezTo>
                  <a:cubicBezTo>
                    <a:pt x="195501" y="1021556"/>
                    <a:pt x="189786" y="1020604"/>
                    <a:pt x="184071" y="1019651"/>
                  </a:cubicBezTo>
                  <a:cubicBezTo>
                    <a:pt x="177403" y="1017746"/>
                    <a:pt x="171688" y="1016794"/>
                    <a:pt x="165021" y="1017746"/>
                  </a:cubicBezTo>
                  <a:cubicBezTo>
                    <a:pt x="163116" y="1017746"/>
                    <a:pt x="161211" y="1017746"/>
                    <a:pt x="159306" y="1017746"/>
                  </a:cubicBezTo>
                  <a:cubicBezTo>
                    <a:pt x="151686" y="1014889"/>
                    <a:pt x="145971" y="1014889"/>
                    <a:pt x="140256" y="1021556"/>
                  </a:cubicBezTo>
                  <a:cubicBezTo>
                    <a:pt x="139303" y="1022509"/>
                    <a:pt x="137398" y="1022509"/>
                    <a:pt x="135493" y="1023461"/>
                  </a:cubicBezTo>
                  <a:cubicBezTo>
                    <a:pt x="134541" y="1023461"/>
                    <a:pt x="133588" y="1024414"/>
                    <a:pt x="132636" y="1025366"/>
                  </a:cubicBezTo>
                  <a:cubicBezTo>
                    <a:pt x="130731" y="1026319"/>
                    <a:pt x="128826" y="1029176"/>
                    <a:pt x="129778" y="1031081"/>
                  </a:cubicBezTo>
                  <a:cubicBezTo>
                    <a:pt x="132636" y="1036796"/>
                    <a:pt x="134541" y="1042511"/>
                    <a:pt x="133588" y="1049179"/>
                  </a:cubicBezTo>
                  <a:cubicBezTo>
                    <a:pt x="133588" y="1050131"/>
                    <a:pt x="133588" y="1050131"/>
                    <a:pt x="133588" y="1051084"/>
                  </a:cubicBezTo>
                  <a:cubicBezTo>
                    <a:pt x="136446" y="1064419"/>
                    <a:pt x="133588" y="1076801"/>
                    <a:pt x="127873" y="1089184"/>
                  </a:cubicBezTo>
                  <a:cubicBezTo>
                    <a:pt x="125968" y="1092041"/>
                    <a:pt x="125016" y="1095851"/>
                    <a:pt x="124063" y="1098709"/>
                  </a:cubicBezTo>
                  <a:cubicBezTo>
                    <a:pt x="123111" y="1100614"/>
                    <a:pt x="123111" y="1103471"/>
                    <a:pt x="125016" y="1105376"/>
                  </a:cubicBezTo>
                  <a:cubicBezTo>
                    <a:pt x="130731" y="1111091"/>
                    <a:pt x="132636" y="1118711"/>
                    <a:pt x="131683" y="1126331"/>
                  </a:cubicBezTo>
                  <a:cubicBezTo>
                    <a:pt x="131683" y="1127284"/>
                    <a:pt x="131683" y="1129189"/>
                    <a:pt x="131683" y="1130141"/>
                  </a:cubicBezTo>
                  <a:cubicBezTo>
                    <a:pt x="131683" y="1131094"/>
                    <a:pt x="132636" y="1132999"/>
                    <a:pt x="133588" y="1132999"/>
                  </a:cubicBezTo>
                  <a:cubicBezTo>
                    <a:pt x="138351" y="1133951"/>
                    <a:pt x="142161" y="1136809"/>
                    <a:pt x="146923" y="1134904"/>
                  </a:cubicBezTo>
                  <a:cubicBezTo>
                    <a:pt x="148828" y="1133951"/>
                    <a:pt x="151686" y="1133951"/>
                    <a:pt x="153591" y="1133951"/>
                  </a:cubicBezTo>
                  <a:cubicBezTo>
                    <a:pt x="156448" y="1133951"/>
                    <a:pt x="159306" y="1134904"/>
                    <a:pt x="161211" y="1137761"/>
                  </a:cubicBezTo>
                  <a:cubicBezTo>
                    <a:pt x="163116" y="1141571"/>
                    <a:pt x="165973" y="1144429"/>
                    <a:pt x="167878" y="1148239"/>
                  </a:cubicBezTo>
                  <a:cubicBezTo>
                    <a:pt x="170736" y="1152049"/>
                    <a:pt x="175498" y="1153001"/>
                    <a:pt x="179308" y="1151096"/>
                  </a:cubicBezTo>
                  <a:cubicBezTo>
                    <a:pt x="182166" y="1149191"/>
                    <a:pt x="184071" y="1148239"/>
                    <a:pt x="186928" y="1146334"/>
                  </a:cubicBezTo>
                  <a:cubicBezTo>
                    <a:pt x="192643" y="1141571"/>
                    <a:pt x="199311" y="1140619"/>
                    <a:pt x="206931" y="1140619"/>
                  </a:cubicBezTo>
                  <a:cubicBezTo>
                    <a:pt x="212646" y="1140619"/>
                    <a:pt x="217408" y="1140619"/>
                    <a:pt x="223123" y="1139666"/>
                  </a:cubicBezTo>
                  <a:cubicBezTo>
                    <a:pt x="225981" y="1139666"/>
                    <a:pt x="228838" y="1137761"/>
                    <a:pt x="230743" y="1135856"/>
                  </a:cubicBezTo>
                  <a:cubicBezTo>
                    <a:pt x="232648" y="1132999"/>
                    <a:pt x="235506" y="1131094"/>
                    <a:pt x="239316" y="1129189"/>
                  </a:cubicBezTo>
                  <a:cubicBezTo>
                    <a:pt x="243126" y="1128236"/>
                    <a:pt x="245031" y="1125379"/>
                    <a:pt x="245983" y="1121569"/>
                  </a:cubicBezTo>
                  <a:cubicBezTo>
                    <a:pt x="247888" y="1116806"/>
                    <a:pt x="249793" y="1112044"/>
                    <a:pt x="254556" y="1108234"/>
                  </a:cubicBezTo>
                  <a:cubicBezTo>
                    <a:pt x="256461" y="1106329"/>
                    <a:pt x="257413" y="1103471"/>
                    <a:pt x="255508" y="1101566"/>
                  </a:cubicBezTo>
                  <a:cubicBezTo>
                    <a:pt x="248841" y="1092994"/>
                    <a:pt x="252651" y="1086326"/>
                    <a:pt x="258366" y="1079659"/>
                  </a:cubicBezTo>
                  <a:cubicBezTo>
                    <a:pt x="260271" y="1077754"/>
                    <a:pt x="261223" y="1075849"/>
                    <a:pt x="263128" y="1073944"/>
                  </a:cubicBezTo>
                  <a:cubicBezTo>
                    <a:pt x="267891" y="1068229"/>
                    <a:pt x="271701" y="1062514"/>
                    <a:pt x="279321" y="1062514"/>
                  </a:cubicBezTo>
                  <a:cubicBezTo>
                    <a:pt x="286941" y="1058704"/>
                    <a:pt x="293608" y="1053941"/>
                    <a:pt x="293608" y="1044416"/>
                  </a:cubicBezTo>
                  <a:cubicBezTo>
                    <a:pt x="293608" y="1040606"/>
                    <a:pt x="294561" y="1037749"/>
                    <a:pt x="294561" y="1033939"/>
                  </a:cubicBezTo>
                  <a:cubicBezTo>
                    <a:pt x="294561" y="1032034"/>
                    <a:pt x="295513" y="1030129"/>
                    <a:pt x="295513" y="1029176"/>
                  </a:cubicBezTo>
                  <a:cubicBezTo>
                    <a:pt x="296466" y="1025366"/>
                    <a:pt x="302181" y="1020604"/>
                    <a:pt x="305991" y="1021556"/>
                  </a:cubicBezTo>
                  <a:cubicBezTo>
                    <a:pt x="313611" y="1023461"/>
                    <a:pt x="322183" y="1022509"/>
                    <a:pt x="329803" y="1028224"/>
                  </a:cubicBezTo>
                  <a:cubicBezTo>
                    <a:pt x="332661" y="1030129"/>
                    <a:pt x="337423" y="1029176"/>
                    <a:pt x="339328" y="1026319"/>
                  </a:cubicBezTo>
                  <a:cubicBezTo>
                    <a:pt x="344091" y="1020604"/>
                    <a:pt x="348853" y="1016794"/>
                    <a:pt x="356473" y="1013936"/>
                  </a:cubicBezTo>
                  <a:cubicBezTo>
                    <a:pt x="358378" y="1012984"/>
                    <a:pt x="360283" y="1011079"/>
                    <a:pt x="362188" y="1009174"/>
                  </a:cubicBezTo>
                  <a:cubicBezTo>
                    <a:pt x="365998" y="1004411"/>
                    <a:pt x="370761" y="1004411"/>
                    <a:pt x="376476" y="1006316"/>
                  </a:cubicBezTo>
                  <a:cubicBezTo>
                    <a:pt x="381238" y="1008221"/>
                    <a:pt x="386001" y="1011079"/>
                    <a:pt x="387906" y="1016794"/>
                  </a:cubicBezTo>
                  <a:cubicBezTo>
                    <a:pt x="389811" y="1020604"/>
                    <a:pt x="391716" y="1025366"/>
                    <a:pt x="394573" y="1029176"/>
                  </a:cubicBezTo>
                  <a:cubicBezTo>
                    <a:pt x="402193" y="1035844"/>
                    <a:pt x="409813" y="1042511"/>
                    <a:pt x="415528" y="1050131"/>
                  </a:cubicBezTo>
                  <a:cubicBezTo>
                    <a:pt x="420291" y="1055846"/>
                    <a:pt x="426006" y="1059656"/>
                    <a:pt x="432673" y="1061561"/>
                  </a:cubicBezTo>
                  <a:cubicBezTo>
                    <a:pt x="441246" y="1063466"/>
                    <a:pt x="446960" y="1070134"/>
                    <a:pt x="453628" y="1073944"/>
                  </a:cubicBezTo>
                  <a:cubicBezTo>
                    <a:pt x="455533" y="1078706"/>
                    <a:pt x="459343" y="1080611"/>
                    <a:pt x="464106" y="1083469"/>
                  </a:cubicBezTo>
                  <a:cubicBezTo>
                    <a:pt x="466010" y="1084421"/>
                    <a:pt x="466963" y="1085374"/>
                    <a:pt x="467916" y="1087279"/>
                  </a:cubicBezTo>
                  <a:cubicBezTo>
                    <a:pt x="469821" y="1092041"/>
                    <a:pt x="471726" y="1095851"/>
                    <a:pt x="472678" y="1100614"/>
                  </a:cubicBezTo>
                  <a:cubicBezTo>
                    <a:pt x="472678" y="1101566"/>
                    <a:pt x="472678" y="1102519"/>
                    <a:pt x="472678" y="1104424"/>
                  </a:cubicBezTo>
                  <a:cubicBezTo>
                    <a:pt x="470773" y="1109186"/>
                    <a:pt x="469821" y="1113949"/>
                    <a:pt x="463153" y="1114901"/>
                  </a:cubicBezTo>
                  <a:cubicBezTo>
                    <a:pt x="452676" y="1116806"/>
                    <a:pt x="442198" y="1118711"/>
                    <a:pt x="431721" y="1117759"/>
                  </a:cubicBezTo>
                  <a:cubicBezTo>
                    <a:pt x="429816" y="1117759"/>
                    <a:pt x="427910" y="1118711"/>
                    <a:pt x="426958" y="1119664"/>
                  </a:cubicBezTo>
                  <a:cubicBezTo>
                    <a:pt x="426006" y="1119664"/>
                    <a:pt x="425053" y="1121569"/>
                    <a:pt x="425053" y="1122521"/>
                  </a:cubicBezTo>
                  <a:cubicBezTo>
                    <a:pt x="425053" y="1123474"/>
                    <a:pt x="425053" y="1125379"/>
                    <a:pt x="426006" y="1125379"/>
                  </a:cubicBezTo>
                  <a:cubicBezTo>
                    <a:pt x="429816" y="1127284"/>
                    <a:pt x="432673" y="1129189"/>
                    <a:pt x="436483" y="1131094"/>
                  </a:cubicBezTo>
                  <a:cubicBezTo>
                    <a:pt x="444103" y="1134904"/>
                    <a:pt x="450771" y="1138714"/>
                    <a:pt x="458391" y="1142524"/>
                  </a:cubicBezTo>
                  <a:cubicBezTo>
                    <a:pt x="459343" y="1143476"/>
                    <a:pt x="462201" y="1141571"/>
                    <a:pt x="463153" y="1140619"/>
                  </a:cubicBezTo>
                  <a:cubicBezTo>
                    <a:pt x="464106" y="1138714"/>
                    <a:pt x="464106" y="1137761"/>
                    <a:pt x="465058" y="1135856"/>
                  </a:cubicBezTo>
                  <a:cubicBezTo>
                    <a:pt x="465058" y="1133951"/>
                    <a:pt x="464106" y="1131094"/>
                    <a:pt x="464106" y="1129189"/>
                  </a:cubicBezTo>
                  <a:cubicBezTo>
                    <a:pt x="464106" y="1125379"/>
                    <a:pt x="466963" y="1122521"/>
                    <a:pt x="470773" y="1122521"/>
                  </a:cubicBezTo>
                  <a:cubicBezTo>
                    <a:pt x="474583" y="1122521"/>
                    <a:pt x="477441" y="1121569"/>
                    <a:pt x="479346" y="1117759"/>
                  </a:cubicBezTo>
                  <a:cubicBezTo>
                    <a:pt x="482203" y="1112996"/>
                    <a:pt x="485060" y="1107281"/>
                    <a:pt x="487918" y="1102519"/>
                  </a:cubicBezTo>
                  <a:cubicBezTo>
                    <a:pt x="489823" y="1098709"/>
                    <a:pt x="489823" y="1095851"/>
                    <a:pt x="486966" y="1092041"/>
                  </a:cubicBezTo>
                  <a:cubicBezTo>
                    <a:pt x="486013" y="1090136"/>
                    <a:pt x="484108" y="1089184"/>
                    <a:pt x="484108" y="1087279"/>
                  </a:cubicBezTo>
                  <a:cubicBezTo>
                    <a:pt x="484108" y="1085374"/>
                    <a:pt x="484108" y="1082516"/>
                    <a:pt x="484108" y="1080611"/>
                  </a:cubicBezTo>
                  <a:cubicBezTo>
                    <a:pt x="485060" y="1076801"/>
                    <a:pt x="489823" y="1074896"/>
                    <a:pt x="492681" y="1077754"/>
                  </a:cubicBezTo>
                  <a:cubicBezTo>
                    <a:pt x="495538" y="1079659"/>
                    <a:pt x="498396" y="1082516"/>
                    <a:pt x="500301" y="1084421"/>
                  </a:cubicBezTo>
                  <a:cubicBezTo>
                    <a:pt x="501253" y="1084421"/>
                    <a:pt x="503158" y="1084421"/>
                    <a:pt x="503158" y="1083469"/>
                  </a:cubicBezTo>
                  <a:cubicBezTo>
                    <a:pt x="506016" y="1080611"/>
                    <a:pt x="505063" y="1075849"/>
                    <a:pt x="502206" y="1073944"/>
                  </a:cubicBezTo>
                  <a:cubicBezTo>
                    <a:pt x="492681" y="1069181"/>
                    <a:pt x="485060" y="1060609"/>
                    <a:pt x="474583" y="1057751"/>
                  </a:cubicBezTo>
                  <a:cubicBezTo>
                    <a:pt x="470773" y="1056799"/>
                    <a:pt x="469821" y="1054894"/>
                    <a:pt x="469821" y="1051084"/>
                  </a:cubicBezTo>
                  <a:cubicBezTo>
                    <a:pt x="469821" y="1050131"/>
                    <a:pt x="468868" y="1049179"/>
                    <a:pt x="467916" y="1048226"/>
                  </a:cubicBezTo>
                  <a:cubicBezTo>
                    <a:pt x="466010" y="1047274"/>
                    <a:pt x="463153" y="1047274"/>
                    <a:pt x="461248" y="1047274"/>
                  </a:cubicBezTo>
                  <a:cubicBezTo>
                    <a:pt x="455533" y="1047274"/>
                    <a:pt x="450771" y="1044416"/>
                    <a:pt x="447913" y="1039654"/>
                  </a:cubicBezTo>
                  <a:cubicBezTo>
                    <a:pt x="445056" y="1036796"/>
                    <a:pt x="442198" y="1032986"/>
                    <a:pt x="441246" y="1029176"/>
                  </a:cubicBezTo>
                  <a:cubicBezTo>
                    <a:pt x="438388" y="1022509"/>
                    <a:pt x="432673" y="1017746"/>
                    <a:pt x="427910" y="1012984"/>
                  </a:cubicBezTo>
                  <a:cubicBezTo>
                    <a:pt x="426006" y="1011079"/>
                    <a:pt x="423148" y="1010126"/>
                    <a:pt x="420291" y="1008221"/>
                  </a:cubicBezTo>
                  <a:cubicBezTo>
                    <a:pt x="417433" y="1006316"/>
                    <a:pt x="416481" y="1002506"/>
                    <a:pt x="416481" y="998696"/>
                  </a:cubicBezTo>
                  <a:cubicBezTo>
                    <a:pt x="416481" y="995839"/>
                    <a:pt x="416481" y="992981"/>
                    <a:pt x="417433" y="990124"/>
                  </a:cubicBezTo>
                  <a:cubicBezTo>
                    <a:pt x="417433" y="988219"/>
                    <a:pt x="418385" y="987266"/>
                    <a:pt x="420291" y="986314"/>
                  </a:cubicBezTo>
                  <a:cubicBezTo>
                    <a:pt x="423148" y="985361"/>
                    <a:pt x="426006" y="983456"/>
                    <a:pt x="428863" y="982504"/>
                  </a:cubicBezTo>
                  <a:cubicBezTo>
                    <a:pt x="429816" y="982504"/>
                    <a:pt x="431721" y="983456"/>
                    <a:pt x="431721" y="983456"/>
                  </a:cubicBezTo>
                  <a:cubicBezTo>
                    <a:pt x="432673" y="986314"/>
                    <a:pt x="432673" y="989171"/>
                    <a:pt x="433626" y="992029"/>
                  </a:cubicBezTo>
                  <a:cubicBezTo>
                    <a:pt x="434578" y="993934"/>
                    <a:pt x="436483" y="996791"/>
                    <a:pt x="438388" y="995839"/>
                  </a:cubicBezTo>
                  <a:cubicBezTo>
                    <a:pt x="442198" y="994886"/>
                    <a:pt x="445056" y="998696"/>
                    <a:pt x="447913" y="997744"/>
                  </a:cubicBezTo>
                  <a:cubicBezTo>
                    <a:pt x="450771" y="997744"/>
                    <a:pt x="452676" y="999649"/>
                    <a:pt x="453628" y="1001554"/>
                  </a:cubicBezTo>
                  <a:cubicBezTo>
                    <a:pt x="455533" y="1009174"/>
                    <a:pt x="461248" y="1013936"/>
                    <a:pt x="467916" y="1018699"/>
                  </a:cubicBezTo>
                  <a:cubicBezTo>
                    <a:pt x="473631" y="1022509"/>
                    <a:pt x="478393" y="1026319"/>
                    <a:pt x="485060" y="1027271"/>
                  </a:cubicBezTo>
                  <a:cubicBezTo>
                    <a:pt x="487918" y="1029176"/>
                    <a:pt x="489823" y="1032034"/>
                    <a:pt x="493633" y="1032986"/>
                  </a:cubicBezTo>
                  <a:cubicBezTo>
                    <a:pt x="498396" y="1033939"/>
                    <a:pt x="501253" y="1036796"/>
                    <a:pt x="504110" y="1039654"/>
                  </a:cubicBezTo>
                  <a:cubicBezTo>
                    <a:pt x="507921" y="1042511"/>
                    <a:pt x="510778" y="1046321"/>
                    <a:pt x="513635" y="1050131"/>
                  </a:cubicBezTo>
                  <a:cubicBezTo>
                    <a:pt x="515541" y="1052036"/>
                    <a:pt x="516493" y="1053941"/>
                    <a:pt x="515541" y="1056799"/>
                  </a:cubicBezTo>
                  <a:cubicBezTo>
                    <a:pt x="515541" y="1060609"/>
                    <a:pt x="515541" y="1063466"/>
                    <a:pt x="515541" y="1067276"/>
                  </a:cubicBezTo>
                  <a:cubicBezTo>
                    <a:pt x="515541" y="1073944"/>
                    <a:pt x="516493" y="1078706"/>
                    <a:pt x="522208" y="1082516"/>
                  </a:cubicBezTo>
                  <a:cubicBezTo>
                    <a:pt x="522208" y="1082516"/>
                    <a:pt x="523160" y="1083469"/>
                    <a:pt x="523160" y="1084421"/>
                  </a:cubicBezTo>
                  <a:cubicBezTo>
                    <a:pt x="521256" y="1090136"/>
                    <a:pt x="525066" y="1092041"/>
                    <a:pt x="528876" y="1093946"/>
                  </a:cubicBezTo>
                  <a:cubicBezTo>
                    <a:pt x="531733" y="1095851"/>
                    <a:pt x="533638" y="1098709"/>
                    <a:pt x="536496" y="1101566"/>
                  </a:cubicBezTo>
                  <a:cubicBezTo>
                    <a:pt x="537448" y="1107281"/>
                    <a:pt x="543163" y="1109186"/>
                    <a:pt x="543163" y="1114901"/>
                  </a:cubicBezTo>
                  <a:cubicBezTo>
                    <a:pt x="545068" y="1115854"/>
                    <a:pt x="545068" y="1116806"/>
                    <a:pt x="543163" y="1117759"/>
                  </a:cubicBezTo>
                  <a:cubicBezTo>
                    <a:pt x="543163" y="1118711"/>
                    <a:pt x="543163" y="1120616"/>
                    <a:pt x="543163" y="1121569"/>
                  </a:cubicBezTo>
                  <a:cubicBezTo>
                    <a:pt x="547926" y="1124426"/>
                    <a:pt x="552688" y="1128236"/>
                    <a:pt x="553641" y="1134904"/>
                  </a:cubicBezTo>
                  <a:cubicBezTo>
                    <a:pt x="553641" y="1135856"/>
                    <a:pt x="555546" y="1137761"/>
                    <a:pt x="557451" y="1138714"/>
                  </a:cubicBezTo>
                  <a:cubicBezTo>
                    <a:pt x="562213" y="1140619"/>
                    <a:pt x="566023" y="1141571"/>
                    <a:pt x="570786" y="1141571"/>
                  </a:cubicBezTo>
                  <a:cubicBezTo>
                    <a:pt x="572691" y="1141571"/>
                    <a:pt x="574596" y="1140619"/>
                    <a:pt x="573643" y="1138714"/>
                  </a:cubicBezTo>
                  <a:cubicBezTo>
                    <a:pt x="570786" y="1132999"/>
                    <a:pt x="577453" y="1129189"/>
                    <a:pt x="576501" y="1124426"/>
                  </a:cubicBezTo>
                  <a:cubicBezTo>
                    <a:pt x="576501" y="1124426"/>
                    <a:pt x="577453" y="1123474"/>
                    <a:pt x="578406" y="1123474"/>
                  </a:cubicBezTo>
                  <a:cubicBezTo>
                    <a:pt x="583168" y="1125379"/>
                    <a:pt x="586026" y="1121569"/>
                    <a:pt x="589836" y="1120616"/>
                  </a:cubicBezTo>
                  <a:cubicBezTo>
                    <a:pt x="590788" y="1120616"/>
                    <a:pt x="591741" y="1118711"/>
                    <a:pt x="590788" y="1117759"/>
                  </a:cubicBezTo>
                  <a:cubicBezTo>
                    <a:pt x="589836" y="1112996"/>
                    <a:pt x="587931" y="1109186"/>
                    <a:pt x="583168" y="1106329"/>
                  </a:cubicBezTo>
                  <a:cubicBezTo>
                    <a:pt x="581263" y="1105376"/>
                    <a:pt x="578406" y="1104424"/>
                    <a:pt x="577453" y="1102519"/>
                  </a:cubicBezTo>
                  <a:cubicBezTo>
                    <a:pt x="572691" y="1096804"/>
                    <a:pt x="568881" y="1090136"/>
                    <a:pt x="565071" y="1083469"/>
                  </a:cubicBezTo>
                  <a:cubicBezTo>
                    <a:pt x="564118" y="1082516"/>
                    <a:pt x="565071" y="1081564"/>
                    <a:pt x="565071" y="1079659"/>
                  </a:cubicBezTo>
                  <a:cubicBezTo>
                    <a:pt x="565071" y="1078706"/>
                    <a:pt x="565071" y="1078706"/>
                    <a:pt x="565071" y="1077754"/>
                  </a:cubicBezTo>
                  <a:cubicBezTo>
                    <a:pt x="566023" y="1076801"/>
                    <a:pt x="566976" y="1075849"/>
                    <a:pt x="567928" y="1077754"/>
                  </a:cubicBezTo>
                  <a:cubicBezTo>
                    <a:pt x="568881" y="1078706"/>
                    <a:pt x="569833" y="1079659"/>
                    <a:pt x="570786" y="1080611"/>
                  </a:cubicBezTo>
                  <a:cubicBezTo>
                    <a:pt x="575548" y="1085374"/>
                    <a:pt x="580311" y="1083469"/>
                    <a:pt x="583168" y="1077754"/>
                  </a:cubicBezTo>
                  <a:cubicBezTo>
                    <a:pt x="584121" y="1075849"/>
                    <a:pt x="585073" y="1072991"/>
                    <a:pt x="586026" y="1071086"/>
                  </a:cubicBezTo>
                  <a:cubicBezTo>
                    <a:pt x="586026" y="1070134"/>
                    <a:pt x="587931" y="1069181"/>
                    <a:pt x="588883" y="1070134"/>
                  </a:cubicBezTo>
                  <a:cubicBezTo>
                    <a:pt x="590788" y="1071086"/>
                    <a:pt x="593646" y="1072039"/>
                    <a:pt x="595551" y="1070134"/>
                  </a:cubicBezTo>
                  <a:cubicBezTo>
                    <a:pt x="598408" y="1067276"/>
                    <a:pt x="602218" y="1067276"/>
                    <a:pt x="606028" y="1068229"/>
                  </a:cubicBezTo>
                  <a:cubicBezTo>
                    <a:pt x="610791" y="1069181"/>
                    <a:pt x="614601" y="1072991"/>
                    <a:pt x="614601" y="1077754"/>
                  </a:cubicBezTo>
                  <a:cubicBezTo>
                    <a:pt x="614601" y="1084421"/>
                    <a:pt x="614601" y="1092041"/>
                    <a:pt x="612696" y="1098709"/>
                  </a:cubicBezTo>
                  <a:cubicBezTo>
                    <a:pt x="612696" y="1099661"/>
                    <a:pt x="614601" y="1102519"/>
                    <a:pt x="615553" y="1102519"/>
                  </a:cubicBezTo>
                  <a:cubicBezTo>
                    <a:pt x="617458" y="1102519"/>
                    <a:pt x="619363" y="1102519"/>
                    <a:pt x="621268" y="1102519"/>
                  </a:cubicBezTo>
                  <a:cubicBezTo>
                    <a:pt x="622221" y="1102519"/>
                    <a:pt x="622221" y="1102519"/>
                    <a:pt x="623173" y="1102519"/>
                  </a:cubicBezTo>
                  <a:cubicBezTo>
                    <a:pt x="624126" y="1102519"/>
                    <a:pt x="624126" y="1103471"/>
                    <a:pt x="624126" y="1103471"/>
                  </a:cubicBezTo>
                  <a:cubicBezTo>
                    <a:pt x="624126" y="1104424"/>
                    <a:pt x="624126" y="1106329"/>
                    <a:pt x="624126" y="1106329"/>
                  </a:cubicBezTo>
                  <a:cubicBezTo>
                    <a:pt x="622221" y="1110139"/>
                    <a:pt x="618411" y="1109186"/>
                    <a:pt x="614601" y="1111091"/>
                  </a:cubicBezTo>
                  <a:cubicBezTo>
                    <a:pt x="613648" y="1111091"/>
                    <a:pt x="613648" y="1112044"/>
                    <a:pt x="613648" y="1112044"/>
                  </a:cubicBezTo>
                  <a:cubicBezTo>
                    <a:pt x="612696" y="1112996"/>
                    <a:pt x="613648" y="1114901"/>
                    <a:pt x="614601" y="1114901"/>
                  </a:cubicBezTo>
                  <a:cubicBezTo>
                    <a:pt x="616506" y="1115854"/>
                    <a:pt x="618411" y="1116806"/>
                    <a:pt x="621268" y="1117759"/>
                  </a:cubicBezTo>
                  <a:cubicBezTo>
                    <a:pt x="623173" y="1118711"/>
                    <a:pt x="625078" y="1118711"/>
                    <a:pt x="626031" y="1120616"/>
                  </a:cubicBezTo>
                  <a:cubicBezTo>
                    <a:pt x="627936" y="1122521"/>
                    <a:pt x="623173" y="1124426"/>
                    <a:pt x="626031" y="1126331"/>
                  </a:cubicBezTo>
                  <a:cubicBezTo>
                    <a:pt x="628888" y="1128236"/>
                    <a:pt x="631746" y="1130141"/>
                    <a:pt x="633651" y="1133951"/>
                  </a:cubicBezTo>
                  <a:cubicBezTo>
                    <a:pt x="635556" y="1137761"/>
                    <a:pt x="638413" y="1138714"/>
                    <a:pt x="641271" y="1141571"/>
                  </a:cubicBezTo>
                  <a:cubicBezTo>
                    <a:pt x="643176" y="1143476"/>
                    <a:pt x="645081" y="1143476"/>
                    <a:pt x="647938" y="1143476"/>
                  </a:cubicBezTo>
                  <a:cubicBezTo>
                    <a:pt x="652701" y="1142524"/>
                    <a:pt x="657463" y="1143476"/>
                    <a:pt x="660321" y="1148239"/>
                  </a:cubicBezTo>
                  <a:cubicBezTo>
                    <a:pt x="661273" y="1149191"/>
                    <a:pt x="663178" y="1150144"/>
                    <a:pt x="664131" y="1151096"/>
                  </a:cubicBezTo>
                  <a:cubicBezTo>
                    <a:pt x="665083" y="1152049"/>
                    <a:pt x="666036" y="1152049"/>
                    <a:pt x="667941" y="1152049"/>
                  </a:cubicBezTo>
                  <a:cubicBezTo>
                    <a:pt x="673656" y="1151096"/>
                    <a:pt x="680323" y="1151096"/>
                    <a:pt x="684133" y="1145381"/>
                  </a:cubicBezTo>
                  <a:cubicBezTo>
                    <a:pt x="686991" y="1141571"/>
                    <a:pt x="690801" y="1141571"/>
                    <a:pt x="695563" y="1142524"/>
                  </a:cubicBezTo>
                  <a:cubicBezTo>
                    <a:pt x="699373" y="1143476"/>
                    <a:pt x="703183" y="1145381"/>
                    <a:pt x="706041" y="1148239"/>
                  </a:cubicBezTo>
                  <a:cubicBezTo>
                    <a:pt x="710803" y="1153001"/>
                    <a:pt x="716518" y="1153001"/>
                    <a:pt x="722233" y="1152049"/>
                  </a:cubicBezTo>
                  <a:cubicBezTo>
                    <a:pt x="728901" y="1151096"/>
                    <a:pt x="734616" y="1147286"/>
                    <a:pt x="738426" y="1142524"/>
                  </a:cubicBezTo>
                  <a:cubicBezTo>
                    <a:pt x="740331" y="1140619"/>
                    <a:pt x="742236" y="1139666"/>
                    <a:pt x="745093" y="1140619"/>
                  </a:cubicBezTo>
                  <a:cubicBezTo>
                    <a:pt x="749856" y="1142524"/>
                    <a:pt x="753666" y="1141571"/>
                    <a:pt x="758428" y="1142524"/>
                  </a:cubicBezTo>
                  <a:cubicBezTo>
                    <a:pt x="758428" y="1142524"/>
                    <a:pt x="758428" y="1142524"/>
                    <a:pt x="758428" y="1142524"/>
                  </a:cubicBezTo>
                  <a:lnTo>
                    <a:pt x="758428" y="1141571"/>
                  </a:lnTo>
                  <a:lnTo>
                    <a:pt x="758428" y="1142524"/>
                  </a:lnTo>
                  <a:cubicBezTo>
                    <a:pt x="758428" y="1142524"/>
                    <a:pt x="758428" y="1142524"/>
                    <a:pt x="758428" y="1142524"/>
                  </a:cubicBezTo>
                  <a:cubicBezTo>
                    <a:pt x="756523" y="1149191"/>
                    <a:pt x="756523" y="1154906"/>
                    <a:pt x="758428" y="1161574"/>
                  </a:cubicBezTo>
                  <a:cubicBezTo>
                    <a:pt x="759381" y="1167289"/>
                    <a:pt x="759381" y="1173004"/>
                    <a:pt x="757476" y="1178719"/>
                  </a:cubicBezTo>
                  <a:cubicBezTo>
                    <a:pt x="756523" y="1183481"/>
                    <a:pt x="754618" y="1187291"/>
                    <a:pt x="752713" y="1192054"/>
                  </a:cubicBezTo>
                  <a:cubicBezTo>
                    <a:pt x="750808" y="1197769"/>
                    <a:pt x="747951" y="1203484"/>
                    <a:pt x="746046" y="1210151"/>
                  </a:cubicBezTo>
                  <a:cubicBezTo>
                    <a:pt x="745093" y="1215866"/>
                    <a:pt x="742236" y="1221581"/>
                    <a:pt x="738426" y="1225391"/>
                  </a:cubicBezTo>
                  <a:cubicBezTo>
                    <a:pt x="736521" y="1227296"/>
                    <a:pt x="734616" y="1229201"/>
                    <a:pt x="732711" y="1229201"/>
                  </a:cubicBezTo>
                  <a:cubicBezTo>
                    <a:pt x="724138" y="1229201"/>
                    <a:pt x="714613" y="1231106"/>
                    <a:pt x="706041" y="1227296"/>
                  </a:cubicBezTo>
                  <a:cubicBezTo>
                    <a:pt x="703183" y="1226344"/>
                    <a:pt x="699373" y="1226344"/>
                    <a:pt x="695563" y="1225391"/>
                  </a:cubicBezTo>
                  <a:cubicBezTo>
                    <a:pt x="687943" y="1224439"/>
                    <a:pt x="680323" y="1227296"/>
                    <a:pt x="673656" y="1231106"/>
                  </a:cubicBezTo>
                  <a:cubicBezTo>
                    <a:pt x="670798" y="1233011"/>
                    <a:pt x="666988" y="1233011"/>
                    <a:pt x="663178" y="1232059"/>
                  </a:cubicBezTo>
                  <a:cubicBezTo>
                    <a:pt x="650796" y="1229201"/>
                    <a:pt x="638413" y="1225391"/>
                    <a:pt x="625078" y="1224439"/>
                  </a:cubicBezTo>
                  <a:cubicBezTo>
                    <a:pt x="620316" y="1223486"/>
                    <a:pt x="615553" y="1223486"/>
                    <a:pt x="611743" y="1220629"/>
                  </a:cubicBezTo>
                  <a:cubicBezTo>
                    <a:pt x="606028" y="1216819"/>
                    <a:pt x="599361" y="1215866"/>
                    <a:pt x="593646" y="1214914"/>
                  </a:cubicBezTo>
                  <a:cubicBezTo>
                    <a:pt x="587931" y="1213961"/>
                    <a:pt x="583168" y="1212056"/>
                    <a:pt x="579358" y="1208246"/>
                  </a:cubicBezTo>
                  <a:cubicBezTo>
                    <a:pt x="577453" y="1206341"/>
                    <a:pt x="575548" y="1205389"/>
                    <a:pt x="573643" y="1205389"/>
                  </a:cubicBezTo>
                  <a:cubicBezTo>
                    <a:pt x="563166" y="1203484"/>
                    <a:pt x="553641" y="1203484"/>
                    <a:pt x="544116" y="1208246"/>
                  </a:cubicBezTo>
                  <a:cubicBezTo>
                    <a:pt x="538401" y="1211104"/>
                    <a:pt x="532686" y="1219676"/>
                    <a:pt x="534591" y="1227296"/>
                  </a:cubicBezTo>
                  <a:cubicBezTo>
                    <a:pt x="535543" y="1229201"/>
                    <a:pt x="536496" y="1232059"/>
                    <a:pt x="536496" y="1233964"/>
                  </a:cubicBezTo>
                  <a:cubicBezTo>
                    <a:pt x="537448" y="1236821"/>
                    <a:pt x="536496" y="1238726"/>
                    <a:pt x="534591" y="1240631"/>
                  </a:cubicBezTo>
                  <a:cubicBezTo>
                    <a:pt x="533638" y="1241584"/>
                    <a:pt x="532686" y="1243489"/>
                    <a:pt x="530781" y="1244441"/>
                  </a:cubicBezTo>
                  <a:cubicBezTo>
                    <a:pt x="527923" y="1247299"/>
                    <a:pt x="523160" y="1248251"/>
                    <a:pt x="519351" y="1246346"/>
                  </a:cubicBezTo>
                  <a:cubicBezTo>
                    <a:pt x="517446" y="1245394"/>
                    <a:pt x="515541" y="1243489"/>
                    <a:pt x="513635" y="1242536"/>
                  </a:cubicBezTo>
                  <a:cubicBezTo>
                    <a:pt x="510778" y="1240631"/>
                    <a:pt x="507921" y="1238726"/>
                    <a:pt x="505063" y="1236821"/>
                  </a:cubicBezTo>
                  <a:cubicBezTo>
                    <a:pt x="497443" y="1233011"/>
                    <a:pt x="489823" y="1230154"/>
                    <a:pt x="481251" y="1230154"/>
                  </a:cubicBezTo>
                  <a:cubicBezTo>
                    <a:pt x="477441" y="1230154"/>
                    <a:pt x="474583" y="1228249"/>
                    <a:pt x="472678" y="1224439"/>
                  </a:cubicBezTo>
                  <a:cubicBezTo>
                    <a:pt x="471726" y="1222534"/>
                    <a:pt x="470773" y="1219676"/>
                    <a:pt x="469821" y="1217771"/>
                  </a:cubicBezTo>
                  <a:cubicBezTo>
                    <a:pt x="468868" y="1213961"/>
                    <a:pt x="466010" y="1212056"/>
                    <a:pt x="462201" y="1210151"/>
                  </a:cubicBezTo>
                  <a:cubicBezTo>
                    <a:pt x="451723" y="1206341"/>
                    <a:pt x="442198" y="1203484"/>
                    <a:pt x="430768" y="1204436"/>
                  </a:cubicBezTo>
                  <a:cubicBezTo>
                    <a:pt x="424101" y="1205389"/>
                    <a:pt x="419338" y="1202531"/>
                    <a:pt x="413623" y="1200626"/>
                  </a:cubicBezTo>
                  <a:cubicBezTo>
                    <a:pt x="412671" y="1200626"/>
                    <a:pt x="412671" y="1200626"/>
                    <a:pt x="411718" y="1199674"/>
                  </a:cubicBezTo>
                  <a:cubicBezTo>
                    <a:pt x="407908" y="1194911"/>
                    <a:pt x="402193" y="1193006"/>
                    <a:pt x="396478" y="1191101"/>
                  </a:cubicBezTo>
                  <a:cubicBezTo>
                    <a:pt x="393621" y="1190149"/>
                    <a:pt x="392668" y="1185386"/>
                    <a:pt x="394573" y="1183481"/>
                  </a:cubicBezTo>
                  <a:cubicBezTo>
                    <a:pt x="397431" y="1180624"/>
                    <a:pt x="399336" y="1178719"/>
                    <a:pt x="402193" y="1175861"/>
                  </a:cubicBezTo>
                  <a:cubicBezTo>
                    <a:pt x="406003" y="1172051"/>
                    <a:pt x="406003" y="1167289"/>
                    <a:pt x="404098" y="1162526"/>
                  </a:cubicBezTo>
                  <a:cubicBezTo>
                    <a:pt x="403146" y="1159669"/>
                    <a:pt x="400288" y="1157764"/>
                    <a:pt x="399336" y="1154906"/>
                  </a:cubicBezTo>
                  <a:cubicBezTo>
                    <a:pt x="398383" y="1153954"/>
                    <a:pt x="398383" y="1153001"/>
                    <a:pt x="399336" y="1151096"/>
                  </a:cubicBezTo>
                  <a:cubicBezTo>
                    <a:pt x="400288" y="1148239"/>
                    <a:pt x="402193" y="1144429"/>
                    <a:pt x="403146" y="1141571"/>
                  </a:cubicBezTo>
                  <a:cubicBezTo>
                    <a:pt x="404098" y="1139666"/>
                    <a:pt x="402193" y="1137761"/>
                    <a:pt x="400288" y="1138714"/>
                  </a:cubicBezTo>
                  <a:cubicBezTo>
                    <a:pt x="397431" y="1139666"/>
                    <a:pt x="394573" y="1139666"/>
                    <a:pt x="392668" y="1136809"/>
                  </a:cubicBezTo>
                  <a:cubicBezTo>
                    <a:pt x="388858" y="1132046"/>
                    <a:pt x="384096" y="1132999"/>
                    <a:pt x="379333" y="1133951"/>
                  </a:cubicBezTo>
                  <a:cubicBezTo>
                    <a:pt x="374571" y="1134904"/>
                    <a:pt x="370761" y="1136809"/>
                    <a:pt x="365998" y="1138714"/>
                  </a:cubicBezTo>
                  <a:cubicBezTo>
                    <a:pt x="363141" y="1139666"/>
                    <a:pt x="360283" y="1139666"/>
                    <a:pt x="357426" y="1139666"/>
                  </a:cubicBezTo>
                  <a:cubicBezTo>
                    <a:pt x="352663" y="1136809"/>
                    <a:pt x="347901" y="1140619"/>
                    <a:pt x="344091" y="1138714"/>
                  </a:cubicBezTo>
                  <a:cubicBezTo>
                    <a:pt x="339328" y="1135856"/>
                    <a:pt x="335518" y="1139666"/>
                    <a:pt x="330756" y="1140619"/>
                  </a:cubicBezTo>
                  <a:cubicBezTo>
                    <a:pt x="326946" y="1140619"/>
                    <a:pt x="324088" y="1141571"/>
                    <a:pt x="320278" y="1140619"/>
                  </a:cubicBezTo>
                  <a:cubicBezTo>
                    <a:pt x="311706" y="1139666"/>
                    <a:pt x="302181" y="1139666"/>
                    <a:pt x="293608" y="1142524"/>
                  </a:cubicBezTo>
                  <a:cubicBezTo>
                    <a:pt x="288846" y="1144429"/>
                    <a:pt x="284083" y="1143476"/>
                    <a:pt x="279321" y="1144429"/>
                  </a:cubicBezTo>
                  <a:cubicBezTo>
                    <a:pt x="275511" y="1144429"/>
                    <a:pt x="271701" y="1145381"/>
                    <a:pt x="267891" y="1147286"/>
                  </a:cubicBezTo>
                  <a:cubicBezTo>
                    <a:pt x="262176" y="1151096"/>
                    <a:pt x="255508" y="1153954"/>
                    <a:pt x="248841" y="1156811"/>
                  </a:cubicBezTo>
                  <a:cubicBezTo>
                    <a:pt x="244078" y="1158716"/>
                    <a:pt x="239316" y="1160621"/>
                    <a:pt x="235506" y="1164431"/>
                  </a:cubicBezTo>
                  <a:cubicBezTo>
                    <a:pt x="230743" y="1169194"/>
                    <a:pt x="225028" y="1169194"/>
                    <a:pt x="219313" y="1167289"/>
                  </a:cubicBezTo>
                  <a:cubicBezTo>
                    <a:pt x="214551" y="1165384"/>
                    <a:pt x="210741" y="1164431"/>
                    <a:pt x="205978" y="1165384"/>
                  </a:cubicBezTo>
                  <a:cubicBezTo>
                    <a:pt x="201216" y="1166336"/>
                    <a:pt x="196453" y="1166336"/>
                    <a:pt x="191691" y="1165384"/>
                  </a:cubicBezTo>
                  <a:cubicBezTo>
                    <a:pt x="189786" y="1165384"/>
                    <a:pt x="187881" y="1163479"/>
                    <a:pt x="185023" y="1162526"/>
                  </a:cubicBezTo>
                  <a:cubicBezTo>
                    <a:pt x="184071" y="1161574"/>
                    <a:pt x="183118" y="1160621"/>
                    <a:pt x="182166" y="1159669"/>
                  </a:cubicBezTo>
                  <a:cubicBezTo>
                    <a:pt x="177403" y="1154906"/>
                    <a:pt x="172641" y="1155859"/>
                    <a:pt x="170736" y="1162526"/>
                  </a:cubicBezTo>
                  <a:cubicBezTo>
                    <a:pt x="169783" y="1166336"/>
                    <a:pt x="167878" y="1169194"/>
                    <a:pt x="167878" y="1173004"/>
                  </a:cubicBezTo>
                  <a:cubicBezTo>
                    <a:pt x="165973" y="1181576"/>
                    <a:pt x="161211" y="1186339"/>
                    <a:pt x="153591" y="1190149"/>
                  </a:cubicBezTo>
                  <a:cubicBezTo>
                    <a:pt x="146923" y="1193959"/>
                    <a:pt x="141208" y="1197769"/>
                    <a:pt x="135493" y="1201579"/>
                  </a:cubicBezTo>
                  <a:cubicBezTo>
                    <a:pt x="129778" y="1205389"/>
                    <a:pt x="125016" y="1209199"/>
                    <a:pt x="125016" y="1216819"/>
                  </a:cubicBezTo>
                  <a:cubicBezTo>
                    <a:pt x="125016" y="1219676"/>
                    <a:pt x="123111" y="1222534"/>
                    <a:pt x="121206" y="1224439"/>
                  </a:cubicBezTo>
                  <a:cubicBezTo>
                    <a:pt x="118348" y="1228249"/>
                    <a:pt x="117396" y="1233011"/>
                    <a:pt x="117396" y="1237774"/>
                  </a:cubicBezTo>
                  <a:cubicBezTo>
                    <a:pt x="117396" y="1241584"/>
                    <a:pt x="117396" y="1244441"/>
                    <a:pt x="118348" y="1248251"/>
                  </a:cubicBezTo>
                  <a:cubicBezTo>
                    <a:pt x="118348" y="1251109"/>
                    <a:pt x="117396" y="1253966"/>
                    <a:pt x="115491" y="1256824"/>
                  </a:cubicBezTo>
                  <a:cubicBezTo>
                    <a:pt x="113586" y="1260634"/>
                    <a:pt x="110728" y="1263491"/>
                    <a:pt x="108823" y="1267301"/>
                  </a:cubicBezTo>
                  <a:cubicBezTo>
                    <a:pt x="107871" y="1269206"/>
                    <a:pt x="105966" y="1271111"/>
                    <a:pt x="104061" y="1272064"/>
                  </a:cubicBezTo>
                  <a:cubicBezTo>
                    <a:pt x="101203" y="1273969"/>
                    <a:pt x="98346" y="1275874"/>
                    <a:pt x="95488" y="1277779"/>
                  </a:cubicBezTo>
                  <a:cubicBezTo>
                    <a:pt x="91678" y="1280636"/>
                    <a:pt x="87868" y="1282541"/>
                    <a:pt x="83106" y="1283494"/>
                  </a:cubicBezTo>
                  <a:cubicBezTo>
                    <a:pt x="78343" y="1284446"/>
                    <a:pt x="75486" y="1286351"/>
                    <a:pt x="73581" y="1290161"/>
                  </a:cubicBezTo>
                  <a:cubicBezTo>
                    <a:pt x="72628" y="1292066"/>
                    <a:pt x="70723" y="1293971"/>
                    <a:pt x="69771" y="1295876"/>
                  </a:cubicBezTo>
                  <a:cubicBezTo>
                    <a:pt x="67866" y="1300639"/>
                    <a:pt x="65008" y="1303496"/>
                    <a:pt x="60246" y="1306354"/>
                  </a:cubicBezTo>
                  <a:cubicBezTo>
                    <a:pt x="55483" y="1309211"/>
                    <a:pt x="52626" y="1313974"/>
                    <a:pt x="50721" y="1318736"/>
                  </a:cubicBezTo>
                  <a:cubicBezTo>
                    <a:pt x="45958" y="1327309"/>
                    <a:pt x="42148" y="1335881"/>
                    <a:pt x="35481" y="1342549"/>
                  </a:cubicBezTo>
                  <a:cubicBezTo>
                    <a:pt x="33576" y="1344454"/>
                    <a:pt x="32623" y="1346359"/>
                    <a:pt x="31671" y="1348264"/>
                  </a:cubicBezTo>
                  <a:cubicBezTo>
                    <a:pt x="27861" y="1357789"/>
                    <a:pt x="23098" y="1366361"/>
                    <a:pt x="17383" y="1374934"/>
                  </a:cubicBezTo>
                  <a:cubicBezTo>
                    <a:pt x="14526" y="1378744"/>
                    <a:pt x="14526" y="1382554"/>
                    <a:pt x="13573" y="1386364"/>
                  </a:cubicBezTo>
                  <a:cubicBezTo>
                    <a:pt x="12621" y="1391126"/>
                    <a:pt x="14526" y="1395889"/>
                    <a:pt x="18336" y="1398746"/>
                  </a:cubicBezTo>
                  <a:cubicBezTo>
                    <a:pt x="22146" y="1401604"/>
                    <a:pt x="24051" y="1405414"/>
                    <a:pt x="22146" y="1409224"/>
                  </a:cubicBezTo>
                  <a:cubicBezTo>
                    <a:pt x="21193" y="1413034"/>
                    <a:pt x="21193" y="1416844"/>
                    <a:pt x="22146" y="1421606"/>
                  </a:cubicBezTo>
                  <a:cubicBezTo>
                    <a:pt x="25003" y="1432084"/>
                    <a:pt x="25956" y="1442561"/>
                    <a:pt x="21193" y="1453039"/>
                  </a:cubicBezTo>
                  <a:cubicBezTo>
                    <a:pt x="20241" y="1453991"/>
                    <a:pt x="20241" y="1454944"/>
                    <a:pt x="20241" y="1456849"/>
                  </a:cubicBezTo>
                  <a:cubicBezTo>
                    <a:pt x="18336" y="1467326"/>
                    <a:pt x="15478" y="1477804"/>
                    <a:pt x="7858" y="1485424"/>
                  </a:cubicBezTo>
                  <a:cubicBezTo>
                    <a:pt x="6906" y="1486376"/>
                    <a:pt x="6906" y="1488281"/>
                    <a:pt x="7858" y="1488281"/>
                  </a:cubicBezTo>
                  <a:cubicBezTo>
                    <a:pt x="9763" y="1491139"/>
                    <a:pt x="11668" y="1493996"/>
                    <a:pt x="13573" y="1496854"/>
                  </a:cubicBezTo>
                  <a:cubicBezTo>
                    <a:pt x="15478" y="1499711"/>
                    <a:pt x="17383" y="1503521"/>
                    <a:pt x="15478" y="1506379"/>
                  </a:cubicBezTo>
                  <a:cubicBezTo>
                    <a:pt x="12621" y="1512094"/>
                    <a:pt x="14526" y="1516856"/>
                    <a:pt x="17383" y="1521619"/>
                  </a:cubicBezTo>
                  <a:cubicBezTo>
                    <a:pt x="19288" y="1525429"/>
                    <a:pt x="22146" y="1528286"/>
                    <a:pt x="25956" y="1530191"/>
                  </a:cubicBezTo>
                  <a:cubicBezTo>
                    <a:pt x="28813" y="1532096"/>
                    <a:pt x="32623" y="1533049"/>
                    <a:pt x="35481" y="1534001"/>
                  </a:cubicBezTo>
                  <a:cubicBezTo>
                    <a:pt x="35481" y="1534001"/>
                    <a:pt x="35481" y="1534001"/>
                    <a:pt x="35481" y="1534001"/>
                  </a:cubicBezTo>
                  <a:lnTo>
                    <a:pt x="36433" y="1533049"/>
                  </a:lnTo>
                  <a:lnTo>
                    <a:pt x="36433" y="1534001"/>
                  </a:lnTo>
                  <a:cubicBezTo>
                    <a:pt x="36433" y="1534001"/>
                    <a:pt x="36433" y="1534001"/>
                    <a:pt x="36433" y="1534001"/>
                  </a:cubicBezTo>
                  <a:cubicBezTo>
                    <a:pt x="36433" y="1537811"/>
                    <a:pt x="38338" y="1540669"/>
                    <a:pt x="41196" y="1542574"/>
                  </a:cubicBezTo>
                  <a:cubicBezTo>
                    <a:pt x="44053" y="1544479"/>
                    <a:pt x="46911" y="1547336"/>
                    <a:pt x="47863" y="1550194"/>
                  </a:cubicBezTo>
                  <a:cubicBezTo>
                    <a:pt x="48816" y="1553051"/>
                    <a:pt x="50721" y="1554004"/>
                    <a:pt x="52626" y="1554956"/>
                  </a:cubicBezTo>
                  <a:cubicBezTo>
                    <a:pt x="57388" y="1556861"/>
                    <a:pt x="61198" y="1560671"/>
                    <a:pt x="65008" y="1564481"/>
                  </a:cubicBezTo>
                  <a:cubicBezTo>
                    <a:pt x="66913" y="1566386"/>
                    <a:pt x="67866" y="1568291"/>
                    <a:pt x="67866" y="1570196"/>
                  </a:cubicBezTo>
                  <a:cubicBezTo>
                    <a:pt x="67866" y="1577816"/>
                    <a:pt x="71676" y="1583531"/>
                    <a:pt x="75486" y="1590199"/>
                  </a:cubicBezTo>
                  <a:cubicBezTo>
                    <a:pt x="79296" y="1596866"/>
                    <a:pt x="84058" y="1601629"/>
                    <a:pt x="90726" y="1604486"/>
                  </a:cubicBezTo>
                  <a:cubicBezTo>
                    <a:pt x="95488" y="1606391"/>
                    <a:pt x="100251" y="1609249"/>
                    <a:pt x="104061" y="1613059"/>
                  </a:cubicBezTo>
                  <a:cubicBezTo>
                    <a:pt x="113586" y="1620679"/>
                    <a:pt x="123111" y="1629251"/>
                    <a:pt x="133588" y="1634966"/>
                  </a:cubicBezTo>
                  <a:cubicBezTo>
                    <a:pt x="138351" y="1637824"/>
                    <a:pt x="144066" y="1640681"/>
                    <a:pt x="149781" y="1641634"/>
                  </a:cubicBezTo>
                  <a:cubicBezTo>
                    <a:pt x="151686" y="1641634"/>
                    <a:pt x="153591" y="1641634"/>
                    <a:pt x="154543" y="1641634"/>
                  </a:cubicBezTo>
                  <a:cubicBezTo>
                    <a:pt x="158353" y="1639729"/>
                    <a:pt x="162163" y="1637824"/>
                    <a:pt x="165973" y="1636871"/>
                  </a:cubicBezTo>
                  <a:cubicBezTo>
                    <a:pt x="172641" y="1634014"/>
                    <a:pt x="179308" y="1632109"/>
                    <a:pt x="186928" y="1632109"/>
                  </a:cubicBezTo>
                  <a:cubicBezTo>
                    <a:pt x="191691" y="1632109"/>
                    <a:pt x="196453" y="1632109"/>
                    <a:pt x="201216" y="1631156"/>
                  </a:cubicBezTo>
                  <a:cubicBezTo>
                    <a:pt x="207883" y="1630204"/>
                    <a:pt x="215503" y="1630204"/>
                    <a:pt x="222171" y="1634014"/>
                  </a:cubicBezTo>
                  <a:cubicBezTo>
                    <a:pt x="224076" y="1634966"/>
                    <a:pt x="225981" y="1634966"/>
                    <a:pt x="226933" y="1635919"/>
                  </a:cubicBezTo>
                  <a:cubicBezTo>
                    <a:pt x="230743" y="1636871"/>
                    <a:pt x="233601" y="1636871"/>
                    <a:pt x="237411" y="1635919"/>
                  </a:cubicBezTo>
                  <a:cubicBezTo>
                    <a:pt x="241221" y="1634966"/>
                    <a:pt x="245031" y="1633061"/>
                    <a:pt x="248841" y="1632109"/>
                  </a:cubicBezTo>
                  <a:cubicBezTo>
                    <a:pt x="251698" y="1631156"/>
                    <a:pt x="255508" y="1629251"/>
                    <a:pt x="258366" y="1627346"/>
                  </a:cubicBezTo>
                  <a:cubicBezTo>
                    <a:pt x="263128" y="1624489"/>
                    <a:pt x="267891" y="1622584"/>
                    <a:pt x="272653" y="1620679"/>
                  </a:cubicBezTo>
                  <a:cubicBezTo>
                    <a:pt x="277416" y="1618774"/>
                    <a:pt x="282178" y="1616869"/>
                    <a:pt x="287893" y="1615916"/>
                  </a:cubicBezTo>
                  <a:cubicBezTo>
                    <a:pt x="295513" y="1614964"/>
                    <a:pt x="303133" y="1611154"/>
                    <a:pt x="310753" y="1613059"/>
                  </a:cubicBezTo>
                  <a:cubicBezTo>
                    <a:pt x="312658" y="1613059"/>
                    <a:pt x="314563" y="1613059"/>
                    <a:pt x="315516" y="1614011"/>
                  </a:cubicBezTo>
                  <a:cubicBezTo>
                    <a:pt x="322183" y="1616869"/>
                    <a:pt x="327898" y="1620679"/>
                    <a:pt x="330756" y="1628299"/>
                  </a:cubicBezTo>
                  <a:cubicBezTo>
                    <a:pt x="331708" y="1631156"/>
                    <a:pt x="333613" y="1634966"/>
                    <a:pt x="334566" y="1637824"/>
                  </a:cubicBezTo>
                  <a:cubicBezTo>
                    <a:pt x="337423" y="1643539"/>
                    <a:pt x="342186" y="1646396"/>
                    <a:pt x="348853" y="1646396"/>
                  </a:cubicBezTo>
                  <a:cubicBezTo>
                    <a:pt x="350758" y="1646396"/>
                    <a:pt x="352663" y="1646396"/>
                    <a:pt x="354568" y="1646396"/>
                  </a:cubicBezTo>
                  <a:cubicBezTo>
                    <a:pt x="362188" y="1645444"/>
                    <a:pt x="369808" y="1643539"/>
                    <a:pt x="377428" y="1641634"/>
                  </a:cubicBezTo>
                  <a:cubicBezTo>
                    <a:pt x="382191" y="1640681"/>
                    <a:pt x="385048" y="1640681"/>
                    <a:pt x="387906" y="1644491"/>
                  </a:cubicBezTo>
                  <a:cubicBezTo>
                    <a:pt x="388858" y="1646396"/>
                    <a:pt x="390763" y="1648301"/>
                    <a:pt x="392668" y="1649254"/>
                  </a:cubicBezTo>
                  <a:cubicBezTo>
                    <a:pt x="399336" y="1653064"/>
                    <a:pt x="399336" y="1659731"/>
                    <a:pt x="400288" y="1666399"/>
                  </a:cubicBezTo>
                  <a:cubicBezTo>
                    <a:pt x="400288" y="1670209"/>
                    <a:pt x="399336" y="1674971"/>
                    <a:pt x="398383" y="1678781"/>
                  </a:cubicBezTo>
                  <a:cubicBezTo>
                    <a:pt x="397431" y="1681639"/>
                    <a:pt x="394573" y="1685449"/>
                    <a:pt x="393621" y="1688306"/>
                  </a:cubicBezTo>
                  <a:cubicBezTo>
                    <a:pt x="392668" y="1692116"/>
                    <a:pt x="394573" y="1696879"/>
                    <a:pt x="393621" y="1700689"/>
                  </a:cubicBezTo>
                  <a:cubicBezTo>
                    <a:pt x="391716" y="1706404"/>
                    <a:pt x="391716" y="1714024"/>
                    <a:pt x="386953" y="1718786"/>
                  </a:cubicBezTo>
                  <a:cubicBezTo>
                    <a:pt x="386001" y="1719739"/>
                    <a:pt x="386001" y="1720691"/>
                    <a:pt x="386001" y="1721644"/>
                  </a:cubicBezTo>
                  <a:cubicBezTo>
                    <a:pt x="386001" y="1722596"/>
                    <a:pt x="386001" y="1722596"/>
                    <a:pt x="386001" y="1723549"/>
                  </a:cubicBezTo>
                  <a:cubicBezTo>
                    <a:pt x="393621" y="1742599"/>
                    <a:pt x="396478" y="1746409"/>
                    <a:pt x="411718" y="1760696"/>
                  </a:cubicBezTo>
                  <a:cubicBezTo>
                    <a:pt x="414576" y="1763554"/>
                    <a:pt x="416481" y="1765459"/>
                    <a:pt x="419338" y="1767364"/>
                  </a:cubicBezTo>
                  <a:cubicBezTo>
                    <a:pt x="424101" y="1771174"/>
                    <a:pt x="426958" y="1775936"/>
                    <a:pt x="429816" y="1781651"/>
                  </a:cubicBezTo>
                  <a:cubicBezTo>
                    <a:pt x="430768" y="1784509"/>
                    <a:pt x="431721" y="1787366"/>
                    <a:pt x="432673" y="1790224"/>
                  </a:cubicBezTo>
                  <a:cubicBezTo>
                    <a:pt x="434578" y="1796891"/>
                    <a:pt x="437435" y="1803559"/>
                    <a:pt x="441246" y="1809274"/>
                  </a:cubicBezTo>
                  <a:cubicBezTo>
                    <a:pt x="446008" y="1815941"/>
                    <a:pt x="446008" y="1824514"/>
                    <a:pt x="447913" y="1833086"/>
                  </a:cubicBezTo>
                  <a:cubicBezTo>
                    <a:pt x="447913" y="1834991"/>
                    <a:pt x="446960" y="1836896"/>
                    <a:pt x="446960" y="1837849"/>
                  </a:cubicBezTo>
                  <a:cubicBezTo>
                    <a:pt x="446960" y="1839754"/>
                    <a:pt x="446008" y="1842611"/>
                    <a:pt x="446960" y="1844516"/>
                  </a:cubicBezTo>
                  <a:cubicBezTo>
                    <a:pt x="447913" y="1849279"/>
                    <a:pt x="448866" y="1854994"/>
                    <a:pt x="451723" y="1859756"/>
                  </a:cubicBezTo>
                  <a:cubicBezTo>
                    <a:pt x="452676" y="1861661"/>
                    <a:pt x="454581" y="1863566"/>
                    <a:pt x="454581" y="1866424"/>
                  </a:cubicBezTo>
                  <a:cubicBezTo>
                    <a:pt x="456485" y="1875949"/>
                    <a:pt x="456485" y="1885474"/>
                    <a:pt x="448866" y="1892141"/>
                  </a:cubicBezTo>
                  <a:cubicBezTo>
                    <a:pt x="445056" y="1894999"/>
                    <a:pt x="443151" y="1899761"/>
                    <a:pt x="439341" y="1902619"/>
                  </a:cubicBezTo>
                  <a:cubicBezTo>
                    <a:pt x="435531" y="1906429"/>
                    <a:pt x="433626" y="1910239"/>
                    <a:pt x="433626" y="1915001"/>
                  </a:cubicBezTo>
                  <a:cubicBezTo>
                    <a:pt x="432673" y="1922621"/>
                    <a:pt x="430768" y="1930241"/>
                    <a:pt x="426958" y="1936909"/>
                  </a:cubicBezTo>
                  <a:cubicBezTo>
                    <a:pt x="425053" y="1940719"/>
                    <a:pt x="424101" y="1944529"/>
                    <a:pt x="424101" y="1949291"/>
                  </a:cubicBezTo>
                  <a:cubicBezTo>
                    <a:pt x="424101" y="1955959"/>
                    <a:pt x="424101" y="1963579"/>
                    <a:pt x="424101" y="1970246"/>
                  </a:cubicBezTo>
                  <a:cubicBezTo>
                    <a:pt x="424101" y="1974056"/>
                    <a:pt x="425053" y="1976914"/>
                    <a:pt x="427910" y="1979771"/>
                  </a:cubicBezTo>
                  <a:cubicBezTo>
                    <a:pt x="434578" y="1986439"/>
                    <a:pt x="439341" y="1995011"/>
                    <a:pt x="442198" y="2003584"/>
                  </a:cubicBezTo>
                  <a:cubicBezTo>
                    <a:pt x="445056" y="2013109"/>
                    <a:pt x="449818" y="2021681"/>
                    <a:pt x="454581" y="2031206"/>
                  </a:cubicBezTo>
                  <a:cubicBezTo>
                    <a:pt x="457438" y="2037874"/>
                    <a:pt x="460296" y="2043589"/>
                    <a:pt x="460296" y="2051209"/>
                  </a:cubicBezTo>
                  <a:cubicBezTo>
                    <a:pt x="460296" y="2058829"/>
                    <a:pt x="462201" y="2066449"/>
                    <a:pt x="464106" y="2074069"/>
                  </a:cubicBezTo>
                  <a:cubicBezTo>
                    <a:pt x="465058" y="2076926"/>
                    <a:pt x="466010" y="2079784"/>
                    <a:pt x="466010" y="2082641"/>
                  </a:cubicBezTo>
                  <a:cubicBezTo>
                    <a:pt x="466010" y="2091214"/>
                    <a:pt x="468868" y="2098834"/>
                    <a:pt x="469821" y="2107406"/>
                  </a:cubicBezTo>
                  <a:cubicBezTo>
                    <a:pt x="471726" y="2115979"/>
                    <a:pt x="475535" y="2123599"/>
                    <a:pt x="481251" y="2131219"/>
                  </a:cubicBezTo>
                  <a:cubicBezTo>
                    <a:pt x="484108" y="2135029"/>
                    <a:pt x="486966" y="2138839"/>
                    <a:pt x="489823" y="2142649"/>
                  </a:cubicBezTo>
                  <a:cubicBezTo>
                    <a:pt x="492681" y="2146459"/>
                    <a:pt x="494585" y="2150269"/>
                    <a:pt x="495538" y="2155031"/>
                  </a:cubicBezTo>
                  <a:cubicBezTo>
                    <a:pt x="497443" y="2164556"/>
                    <a:pt x="500301" y="2173129"/>
                    <a:pt x="505063" y="2181701"/>
                  </a:cubicBezTo>
                  <a:cubicBezTo>
                    <a:pt x="506016" y="2183606"/>
                    <a:pt x="506968" y="2185511"/>
                    <a:pt x="507921" y="2188369"/>
                  </a:cubicBezTo>
                  <a:cubicBezTo>
                    <a:pt x="509826" y="2194084"/>
                    <a:pt x="510778" y="2198846"/>
                    <a:pt x="506016" y="2203609"/>
                  </a:cubicBezTo>
                  <a:cubicBezTo>
                    <a:pt x="504110" y="2205514"/>
                    <a:pt x="504110" y="2208371"/>
                    <a:pt x="506016" y="2210276"/>
                  </a:cubicBezTo>
                  <a:cubicBezTo>
                    <a:pt x="509826" y="2215039"/>
                    <a:pt x="509826" y="2219801"/>
                    <a:pt x="509826" y="2225516"/>
                  </a:cubicBezTo>
                  <a:cubicBezTo>
                    <a:pt x="509826" y="2226469"/>
                    <a:pt x="510778" y="2228374"/>
                    <a:pt x="511731" y="2228374"/>
                  </a:cubicBezTo>
                  <a:cubicBezTo>
                    <a:pt x="517446" y="2232184"/>
                    <a:pt x="524113" y="2235041"/>
                    <a:pt x="530781" y="2237899"/>
                  </a:cubicBezTo>
                  <a:cubicBezTo>
                    <a:pt x="531733" y="2238851"/>
                    <a:pt x="534591" y="2238851"/>
                    <a:pt x="535543" y="2237899"/>
                  </a:cubicBezTo>
                  <a:cubicBezTo>
                    <a:pt x="541258" y="2235041"/>
                    <a:pt x="546973" y="2232184"/>
                    <a:pt x="553641" y="2233136"/>
                  </a:cubicBezTo>
                  <a:cubicBezTo>
                    <a:pt x="556498" y="2233136"/>
                    <a:pt x="559356" y="2232184"/>
                    <a:pt x="562213" y="2231231"/>
                  </a:cubicBezTo>
                  <a:cubicBezTo>
                    <a:pt x="566976" y="2229326"/>
                    <a:pt x="572691" y="2228374"/>
                    <a:pt x="577453" y="2228374"/>
                  </a:cubicBezTo>
                  <a:cubicBezTo>
                    <a:pt x="583168" y="2228374"/>
                    <a:pt x="588883" y="2226469"/>
                    <a:pt x="594598" y="2229326"/>
                  </a:cubicBezTo>
                  <a:cubicBezTo>
                    <a:pt x="596503" y="2230279"/>
                    <a:pt x="598408" y="2230279"/>
                    <a:pt x="599361" y="2229326"/>
                  </a:cubicBezTo>
                  <a:cubicBezTo>
                    <a:pt x="604123" y="2226469"/>
                    <a:pt x="611743" y="2229326"/>
                    <a:pt x="615553" y="2223611"/>
                  </a:cubicBezTo>
                  <a:cubicBezTo>
                    <a:pt x="616506" y="2222659"/>
                    <a:pt x="618411" y="2221706"/>
                    <a:pt x="620316" y="2221706"/>
                  </a:cubicBezTo>
                  <a:cubicBezTo>
                    <a:pt x="628888" y="2221706"/>
                    <a:pt x="636508" y="2217896"/>
                    <a:pt x="643176" y="2213134"/>
                  </a:cubicBezTo>
                  <a:cubicBezTo>
                    <a:pt x="652701" y="2206466"/>
                    <a:pt x="661273" y="2197894"/>
                    <a:pt x="669846" y="2190274"/>
                  </a:cubicBezTo>
                  <a:cubicBezTo>
                    <a:pt x="675561" y="2185511"/>
                    <a:pt x="681276" y="2179796"/>
                    <a:pt x="685086" y="2173129"/>
                  </a:cubicBezTo>
                  <a:cubicBezTo>
                    <a:pt x="688896" y="2166461"/>
                    <a:pt x="694611" y="2160746"/>
                    <a:pt x="698421" y="2154079"/>
                  </a:cubicBezTo>
                  <a:cubicBezTo>
                    <a:pt x="700326" y="2150269"/>
                    <a:pt x="703183" y="2147411"/>
                    <a:pt x="706993" y="2144554"/>
                  </a:cubicBezTo>
                  <a:cubicBezTo>
                    <a:pt x="714613" y="2139791"/>
                    <a:pt x="718423" y="2133124"/>
                    <a:pt x="721281" y="2124551"/>
                  </a:cubicBezTo>
                  <a:cubicBezTo>
                    <a:pt x="723186" y="2118836"/>
                    <a:pt x="724138" y="2113121"/>
                    <a:pt x="726043" y="2107406"/>
                  </a:cubicBezTo>
                  <a:cubicBezTo>
                    <a:pt x="726996" y="2104549"/>
                    <a:pt x="726996" y="2101691"/>
                    <a:pt x="725091" y="2098834"/>
                  </a:cubicBezTo>
                  <a:cubicBezTo>
                    <a:pt x="723186" y="2095024"/>
                    <a:pt x="725091" y="2092166"/>
                    <a:pt x="727948" y="2089309"/>
                  </a:cubicBezTo>
                  <a:cubicBezTo>
                    <a:pt x="731758" y="2085499"/>
                    <a:pt x="736521" y="2082641"/>
                    <a:pt x="741283" y="2081689"/>
                  </a:cubicBezTo>
                  <a:cubicBezTo>
                    <a:pt x="746998" y="2080736"/>
                    <a:pt x="752713" y="2078831"/>
                    <a:pt x="757476" y="2075021"/>
                  </a:cubicBezTo>
                  <a:cubicBezTo>
                    <a:pt x="761286" y="2072164"/>
                    <a:pt x="765096" y="2068354"/>
                    <a:pt x="765096" y="2063591"/>
                  </a:cubicBezTo>
                  <a:cubicBezTo>
                    <a:pt x="765096" y="2057876"/>
                    <a:pt x="766048" y="2052161"/>
                    <a:pt x="767953" y="2046446"/>
                  </a:cubicBezTo>
                  <a:cubicBezTo>
                    <a:pt x="768906" y="2043589"/>
                    <a:pt x="767953" y="2040731"/>
                    <a:pt x="767001" y="2037874"/>
                  </a:cubicBezTo>
                  <a:cubicBezTo>
                    <a:pt x="764143" y="2029301"/>
                    <a:pt x="762238" y="2019776"/>
                    <a:pt x="759381" y="2010251"/>
                  </a:cubicBezTo>
                  <a:cubicBezTo>
                    <a:pt x="758428" y="2007394"/>
                    <a:pt x="759381" y="2003584"/>
                    <a:pt x="761286" y="2001679"/>
                  </a:cubicBezTo>
                  <a:cubicBezTo>
                    <a:pt x="774621" y="1991201"/>
                    <a:pt x="787003" y="1980724"/>
                    <a:pt x="799386" y="1970246"/>
                  </a:cubicBezTo>
                  <a:cubicBezTo>
                    <a:pt x="803196" y="1967389"/>
                    <a:pt x="807006" y="1965484"/>
                    <a:pt x="811768" y="1963579"/>
                  </a:cubicBezTo>
                  <a:cubicBezTo>
                    <a:pt x="816531" y="1961674"/>
                    <a:pt x="821293" y="1958816"/>
                    <a:pt x="826056" y="1955959"/>
                  </a:cubicBezTo>
                  <a:cubicBezTo>
                    <a:pt x="836533" y="1950244"/>
                    <a:pt x="843201" y="1941671"/>
                    <a:pt x="847011" y="1931194"/>
                  </a:cubicBezTo>
                  <a:cubicBezTo>
                    <a:pt x="848916" y="1926431"/>
                    <a:pt x="849868" y="1921669"/>
                    <a:pt x="848916" y="1915954"/>
                  </a:cubicBezTo>
                  <a:cubicBezTo>
                    <a:pt x="847963" y="1911191"/>
                    <a:pt x="848916" y="1905476"/>
                    <a:pt x="848916" y="1899761"/>
                  </a:cubicBezTo>
                  <a:cubicBezTo>
                    <a:pt x="848916" y="1895951"/>
                    <a:pt x="849868" y="1891189"/>
                    <a:pt x="848916" y="1887379"/>
                  </a:cubicBezTo>
                  <a:cubicBezTo>
                    <a:pt x="847011" y="1879759"/>
                    <a:pt x="847963" y="1873091"/>
                    <a:pt x="849868" y="1866424"/>
                  </a:cubicBezTo>
                  <a:cubicBezTo>
                    <a:pt x="850821" y="1862614"/>
                    <a:pt x="849868" y="1858804"/>
                    <a:pt x="846058" y="1856899"/>
                  </a:cubicBezTo>
                  <a:cubicBezTo>
                    <a:pt x="840343" y="1853089"/>
                    <a:pt x="837486" y="1847374"/>
                    <a:pt x="835581" y="1840706"/>
                  </a:cubicBezTo>
                  <a:cubicBezTo>
                    <a:pt x="832723" y="1833086"/>
                    <a:pt x="833676" y="1824514"/>
                    <a:pt x="832723" y="1815941"/>
                  </a:cubicBezTo>
                  <a:cubicBezTo>
                    <a:pt x="832723" y="1814036"/>
                    <a:pt x="832723" y="1812131"/>
                    <a:pt x="833676" y="1811179"/>
                  </a:cubicBezTo>
                  <a:cubicBezTo>
                    <a:pt x="835581" y="1807369"/>
                    <a:pt x="835581" y="1803559"/>
                    <a:pt x="831771" y="1801654"/>
                  </a:cubicBezTo>
                  <a:cubicBezTo>
                    <a:pt x="825103" y="1796891"/>
                    <a:pt x="824151" y="1791176"/>
                    <a:pt x="827961" y="1784509"/>
                  </a:cubicBezTo>
                  <a:cubicBezTo>
                    <a:pt x="830818" y="1778794"/>
                    <a:pt x="831771" y="1773079"/>
                    <a:pt x="836533" y="1769269"/>
                  </a:cubicBezTo>
                  <a:cubicBezTo>
                    <a:pt x="841296" y="1764506"/>
                    <a:pt x="843201" y="1756886"/>
                    <a:pt x="846058" y="1750219"/>
                  </a:cubicBezTo>
                  <a:cubicBezTo>
                    <a:pt x="847963" y="1747361"/>
                    <a:pt x="849868" y="1744504"/>
                    <a:pt x="852726" y="1742599"/>
                  </a:cubicBezTo>
                  <a:cubicBezTo>
                    <a:pt x="858441" y="1739741"/>
                    <a:pt x="863203" y="1734979"/>
                    <a:pt x="867013" y="1729264"/>
                  </a:cubicBezTo>
                  <a:cubicBezTo>
                    <a:pt x="877491" y="1714976"/>
                    <a:pt x="888921" y="1703546"/>
                    <a:pt x="902256" y="1692116"/>
                  </a:cubicBezTo>
                  <a:cubicBezTo>
                    <a:pt x="909876" y="1685449"/>
                    <a:pt x="916543" y="1677829"/>
                    <a:pt x="926068" y="1674019"/>
                  </a:cubicBezTo>
                  <a:cubicBezTo>
                    <a:pt x="927021" y="1674019"/>
                    <a:pt x="927973" y="1673066"/>
                    <a:pt x="928926" y="1672114"/>
                  </a:cubicBezTo>
                  <a:cubicBezTo>
                    <a:pt x="950833" y="1654969"/>
                    <a:pt x="968931" y="1634014"/>
                    <a:pt x="979408" y="1607344"/>
                  </a:cubicBezTo>
                  <a:cubicBezTo>
                    <a:pt x="983218" y="1597819"/>
                    <a:pt x="987028" y="1587341"/>
                    <a:pt x="993696" y="1579721"/>
                  </a:cubicBezTo>
                  <a:cubicBezTo>
                    <a:pt x="998458" y="1574006"/>
                    <a:pt x="1000363" y="1567339"/>
                    <a:pt x="1002268" y="1560671"/>
                  </a:cubicBezTo>
                  <a:cubicBezTo>
                    <a:pt x="1005126" y="1551146"/>
                    <a:pt x="1004173" y="1541621"/>
                    <a:pt x="1005126" y="1533049"/>
                  </a:cubicBezTo>
                  <a:cubicBezTo>
                    <a:pt x="1005126" y="1531144"/>
                    <a:pt x="1000363" y="1528286"/>
                    <a:pt x="998458" y="1528286"/>
                  </a:cubicBezTo>
                  <a:cubicBezTo>
                    <a:pt x="997506" y="1528286"/>
                    <a:pt x="997506" y="1528286"/>
                    <a:pt x="996553" y="1529239"/>
                  </a:cubicBezTo>
                  <a:cubicBezTo>
                    <a:pt x="989886" y="1534954"/>
                    <a:pt x="981313" y="1535906"/>
                    <a:pt x="973693" y="1537811"/>
                  </a:cubicBezTo>
                  <a:cubicBezTo>
                    <a:pt x="962263" y="1539716"/>
                    <a:pt x="949881" y="1540669"/>
                    <a:pt x="939403" y="1544479"/>
                  </a:cubicBezTo>
                  <a:cubicBezTo>
                    <a:pt x="937498" y="1545431"/>
                    <a:pt x="935593" y="1545431"/>
                    <a:pt x="934641" y="1545431"/>
                  </a:cubicBezTo>
                  <a:cubicBezTo>
                    <a:pt x="927973" y="1544479"/>
                    <a:pt x="922258" y="1547336"/>
                    <a:pt x="915591" y="1550194"/>
                  </a:cubicBezTo>
                  <a:cubicBezTo>
                    <a:pt x="913686" y="1551146"/>
                    <a:pt x="912733" y="1552099"/>
                    <a:pt x="910828" y="1552099"/>
                  </a:cubicBezTo>
                  <a:cubicBezTo>
                    <a:pt x="908923" y="1553051"/>
                    <a:pt x="906066" y="1552099"/>
                    <a:pt x="904161" y="1551146"/>
                  </a:cubicBezTo>
                  <a:cubicBezTo>
                    <a:pt x="902256" y="1550194"/>
                    <a:pt x="901303" y="1549241"/>
                    <a:pt x="900351" y="1547336"/>
                  </a:cubicBezTo>
                  <a:cubicBezTo>
                    <a:pt x="896541" y="1543526"/>
                    <a:pt x="891778" y="1538764"/>
                    <a:pt x="887968" y="1534954"/>
                  </a:cubicBezTo>
                  <a:cubicBezTo>
                    <a:pt x="886063" y="1533049"/>
                    <a:pt x="887016" y="1532096"/>
                    <a:pt x="887968" y="1530191"/>
                  </a:cubicBezTo>
                  <a:cubicBezTo>
                    <a:pt x="890826" y="1523524"/>
                    <a:pt x="890826" y="1521619"/>
                    <a:pt x="886063" y="1517809"/>
                  </a:cubicBezTo>
                  <a:cubicBezTo>
                    <a:pt x="883206" y="1514951"/>
                    <a:pt x="879396" y="1512094"/>
                    <a:pt x="877491" y="1509236"/>
                  </a:cubicBezTo>
                  <a:cubicBezTo>
                    <a:pt x="872728" y="1501616"/>
                    <a:pt x="865108" y="1496854"/>
                    <a:pt x="859393" y="1490186"/>
                  </a:cubicBezTo>
                  <a:cubicBezTo>
                    <a:pt x="855583" y="1486376"/>
                    <a:pt x="850821" y="1483519"/>
                    <a:pt x="846058" y="1481614"/>
                  </a:cubicBezTo>
                  <a:cubicBezTo>
                    <a:pt x="837486" y="1477804"/>
                    <a:pt x="829866" y="1471136"/>
                    <a:pt x="827961" y="1461611"/>
                  </a:cubicBezTo>
                  <a:cubicBezTo>
                    <a:pt x="827008" y="1456849"/>
                    <a:pt x="825103" y="1451134"/>
                    <a:pt x="823198" y="1446371"/>
                  </a:cubicBezTo>
                  <a:cubicBezTo>
                    <a:pt x="821293" y="1440656"/>
                    <a:pt x="818436" y="1436846"/>
                    <a:pt x="813673" y="1433989"/>
                  </a:cubicBezTo>
                  <a:cubicBezTo>
                    <a:pt x="809863" y="1431131"/>
                    <a:pt x="806053" y="1428274"/>
                    <a:pt x="802243" y="1425416"/>
                  </a:cubicBezTo>
                  <a:cubicBezTo>
                    <a:pt x="799386" y="1423511"/>
                    <a:pt x="797481" y="1419701"/>
                    <a:pt x="797481" y="1415891"/>
                  </a:cubicBezTo>
                  <a:cubicBezTo>
                    <a:pt x="797481" y="1405414"/>
                    <a:pt x="793671" y="1395889"/>
                    <a:pt x="791766" y="1386364"/>
                  </a:cubicBezTo>
                  <a:cubicBezTo>
                    <a:pt x="789861" y="1376839"/>
                    <a:pt x="784146" y="1370171"/>
                    <a:pt x="776526" y="1365409"/>
                  </a:cubicBezTo>
                  <a:cubicBezTo>
                    <a:pt x="774621" y="1364456"/>
                    <a:pt x="772716" y="1364456"/>
                    <a:pt x="771763" y="1363504"/>
                  </a:cubicBezTo>
                  <a:cubicBezTo>
                    <a:pt x="770811" y="1362551"/>
                    <a:pt x="769858" y="1360646"/>
                    <a:pt x="768906" y="1358741"/>
                  </a:cubicBezTo>
                  <a:cubicBezTo>
                    <a:pt x="767953" y="1356836"/>
                    <a:pt x="767953" y="1354931"/>
                    <a:pt x="767953" y="1353979"/>
                  </a:cubicBezTo>
                  <a:cubicBezTo>
                    <a:pt x="768906" y="1347311"/>
                    <a:pt x="767001" y="1342549"/>
                    <a:pt x="763191" y="1337786"/>
                  </a:cubicBezTo>
                  <a:cubicBezTo>
                    <a:pt x="761286" y="1335881"/>
                    <a:pt x="760333" y="1333024"/>
                    <a:pt x="758428" y="1330166"/>
                  </a:cubicBezTo>
                  <a:cubicBezTo>
                    <a:pt x="751761" y="1319689"/>
                    <a:pt x="744141" y="1308259"/>
                    <a:pt x="741283" y="1295876"/>
                  </a:cubicBezTo>
                  <a:cubicBezTo>
                    <a:pt x="740331" y="1293971"/>
                    <a:pt x="739378" y="1292066"/>
                    <a:pt x="738426" y="1289209"/>
                  </a:cubicBezTo>
                  <a:cubicBezTo>
                    <a:pt x="737473" y="1287304"/>
                    <a:pt x="738426" y="1285399"/>
                    <a:pt x="741283" y="1285399"/>
                  </a:cubicBezTo>
                  <a:cubicBezTo>
                    <a:pt x="743188" y="1285399"/>
                    <a:pt x="746046" y="1286351"/>
                    <a:pt x="747951" y="1284446"/>
                  </a:cubicBezTo>
                  <a:cubicBezTo>
                    <a:pt x="749856" y="1282541"/>
                    <a:pt x="751761" y="1281589"/>
                    <a:pt x="753666" y="1281589"/>
                  </a:cubicBezTo>
                  <a:cubicBezTo>
                    <a:pt x="756523" y="1281589"/>
                    <a:pt x="759381" y="1283494"/>
                    <a:pt x="761286" y="1286351"/>
                  </a:cubicBezTo>
                  <a:cubicBezTo>
                    <a:pt x="763191" y="1288256"/>
                    <a:pt x="764143" y="1290161"/>
                    <a:pt x="765096" y="1292066"/>
                  </a:cubicBezTo>
                  <a:cubicBezTo>
                    <a:pt x="771763" y="1300639"/>
                    <a:pt x="776526" y="1310164"/>
                    <a:pt x="783193" y="1318736"/>
                  </a:cubicBezTo>
                  <a:cubicBezTo>
                    <a:pt x="787003" y="1323499"/>
                    <a:pt x="789861" y="1328261"/>
                    <a:pt x="790813" y="1333976"/>
                  </a:cubicBezTo>
                  <a:cubicBezTo>
                    <a:pt x="791766" y="1337786"/>
                    <a:pt x="793671" y="1340644"/>
                    <a:pt x="797481" y="1341596"/>
                  </a:cubicBezTo>
                  <a:cubicBezTo>
                    <a:pt x="805101" y="1343501"/>
                    <a:pt x="809863" y="1349216"/>
                    <a:pt x="811768" y="1355884"/>
                  </a:cubicBezTo>
                  <a:cubicBezTo>
                    <a:pt x="812721" y="1357789"/>
                    <a:pt x="813673" y="1360646"/>
                    <a:pt x="814626" y="1362551"/>
                  </a:cubicBezTo>
                  <a:cubicBezTo>
                    <a:pt x="816531" y="1366361"/>
                    <a:pt x="817483" y="1370171"/>
                    <a:pt x="817483" y="1373981"/>
                  </a:cubicBezTo>
                  <a:cubicBezTo>
                    <a:pt x="817483" y="1375886"/>
                    <a:pt x="817483" y="1377791"/>
                    <a:pt x="817483" y="1379696"/>
                  </a:cubicBezTo>
                  <a:cubicBezTo>
                    <a:pt x="818436" y="1389221"/>
                    <a:pt x="823198" y="1395889"/>
                    <a:pt x="829866" y="1401604"/>
                  </a:cubicBezTo>
                  <a:cubicBezTo>
                    <a:pt x="832723" y="1403509"/>
                    <a:pt x="835581" y="1405414"/>
                    <a:pt x="838438" y="1407319"/>
                  </a:cubicBezTo>
                  <a:cubicBezTo>
                    <a:pt x="843201" y="1411129"/>
                    <a:pt x="847011" y="1414939"/>
                    <a:pt x="848916" y="1421606"/>
                  </a:cubicBezTo>
                  <a:cubicBezTo>
                    <a:pt x="850821" y="1428274"/>
                    <a:pt x="854631" y="1433989"/>
                    <a:pt x="859393" y="1439704"/>
                  </a:cubicBezTo>
                  <a:cubicBezTo>
                    <a:pt x="863203" y="1443514"/>
                    <a:pt x="867013" y="1448276"/>
                    <a:pt x="870823" y="1453039"/>
                  </a:cubicBezTo>
                  <a:cubicBezTo>
                    <a:pt x="874633" y="1458754"/>
                    <a:pt x="877491" y="1465421"/>
                    <a:pt x="876538" y="1473041"/>
                  </a:cubicBezTo>
                  <a:cubicBezTo>
                    <a:pt x="875586" y="1474946"/>
                    <a:pt x="875586" y="1477804"/>
                    <a:pt x="876538" y="1479709"/>
                  </a:cubicBezTo>
                  <a:cubicBezTo>
                    <a:pt x="880348" y="1487329"/>
                    <a:pt x="881301" y="1496854"/>
                    <a:pt x="884158" y="1504474"/>
                  </a:cubicBezTo>
                  <a:cubicBezTo>
                    <a:pt x="885111" y="1508284"/>
                    <a:pt x="887016" y="1511141"/>
                    <a:pt x="887968" y="1513999"/>
                  </a:cubicBezTo>
                  <a:cubicBezTo>
                    <a:pt x="889873" y="1516856"/>
                    <a:pt x="891778" y="1517809"/>
                    <a:pt x="895588" y="1517809"/>
                  </a:cubicBezTo>
                  <a:cubicBezTo>
                    <a:pt x="898446" y="1517809"/>
                    <a:pt x="901303" y="1517809"/>
                    <a:pt x="904161" y="1516856"/>
                  </a:cubicBezTo>
                  <a:cubicBezTo>
                    <a:pt x="907971" y="1516856"/>
                    <a:pt x="912733" y="1514951"/>
                    <a:pt x="914638" y="1512094"/>
                  </a:cubicBezTo>
                  <a:cubicBezTo>
                    <a:pt x="918448" y="1507331"/>
                    <a:pt x="923211" y="1506379"/>
                    <a:pt x="928926" y="1506379"/>
                  </a:cubicBezTo>
                  <a:cubicBezTo>
                    <a:pt x="935593" y="1507331"/>
                    <a:pt x="942261" y="1505426"/>
                    <a:pt x="947023" y="1501616"/>
                  </a:cubicBezTo>
                  <a:cubicBezTo>
                    <a:pt x="950833" y="1498759"/>
                    <a:pt x="954643" y="1497806"/>
                    <a:pt x="958453" y="1497806"/>
                  </a:cubicBezTo>
                  <a:cubicBezTo>
                    <a:pt x="962263" y="1496854"/>
                    <a:pt x="965121" y="1495901"/>
                    <a:pt x="967978" y="1493044"/>
                  </a:cubicBezTo>
                  <a:cubicBezTo>
                    <a:pt x="970836" y="1489234"/>
                    <a:pt x="974646" y="1488281"/>
                    <a:pt x="978456" y="1486376"/>
                  </a:cubicBezTo>
                  <a:cubicBezTo>
                    <a:pt x="984171" y="1484471"/>
                    <a:pt x="990838" y="1482566"/>
                    <a:pt x="996553" y="1480661"/>
                  </a:cubicBezTo>
                  <a:cubicBezTo>
                    <a:pt x="1001316" y="1478756"/>
                    <a:pt x="1006078" y="1475899"/>
                    <a:pt x="1010841" y="1473994"/>
                  </a:cubicBezTo>
                  <a:cubicBezTo>
                    <a:pt x="1012746" y="1473041"/>
                    <a:pt x="1014651" y="1471136"/>
                    <a:pt x="1015603" y="1469231"/>
                  </a:cubicBezTo>
                  <a:cubicBezTo>
                    <a:pt x="1016556" y="1463516"/>
                    <a:pt x="1020366" y="1459706"/>
                    <a:pt x="1026081" y="1458754"/>
                  </a:cubicBezTo>
                  <a:cubicBezTo>
                    <a:pt x="1033701" y="1456849"/>
                    <a:pt x="1040368" y="1453991"/>
                    <a:pt x="1047988" y="1453039"/>
                  </a:cubicBezTo>
                  <a:cubicBezTo>
                    <a:pt x="1053703" y="1452086"/>
                    <a:pt x="1056561" y="1450181"/>
                    <a:pt x="1058466" y="1444466"/>
                  </a:cubicBezTo>
                  <a:cubicBezTo>
                    <a:pt x="1059418" y="1441609"/>
                    <a:pt x="1061323" y="1438751"/>
                    <a:pt x="1064181" y="1438751"/>
                  </a:cubicBezTo>
                  <a:cubicBezTo>
                    <a:pt x="1070848" y="1437799"/>
                    <a:pt x="1074658" y="1434941"/>
                    <a:pt x="1077516" y="1428274"/>
                  </a:cubicBezTo>
                  <a:cubicBezTo>
                    <a:pt x="1078468" y="1425416"/>
                    <a:pt x="1081326" y="1423511"/>
                    <a:pt x="1084183" y="1422559"/>
                  </a:cubicBezTo>
                  <a:cubicBezTo>
                    <a:pt x="1086088" y="1421606"/>
                    <a:pt x="1088946" y="1421606"/>
                    <a:pt x="1090851" y="1420654"/>
                  </a:cubicBezTo>
                  <a:cubicBezTo>
                    <a:pt x="1091803" y="1419701"/>
                    <a:pt x="1093708" y="1417796"/>
                    <a:pt x="1093708" y="1416844"/>
                  </a:cubicBezTo>
                  <a:cubicBezTo>
                    <a:pt x="1093708" y="1413034"/>
                    <a:pt x="1093708" y="1410176"/>
                    <a:pt x="1093708" y="1406366"/>
                  </a:cubicBezTo>
                  <a:cubicBezTo>
                    <a:pt x="1093708" y="1403509"/>
                    <a:pt x="1095613" y="1400651"/>
                    <a:pt x="1097518" y="1398746"/>
                  </a:cubicBezTo>
                  <a:cubicBezTo>
                    <a:pt x="1106091" y="1393031"/>
                    <a:pt x="1111806" y="1384459"/>
                    <a:pt x="1115616" y="1375886"/>
                  </a:cubicBezTo>
                  <a:cubicBezTo>
                    <a:pt x="1118473" y="1370171"/>
                    <a:pt x="1117521" y="1367314"/>
                    <a:pt x="1112758" y="1361599"/>
                  </a:cubicBezTo>
                  <a:cubicBezTo>
                    <a:pt x="1108948" y="1358741"/>
                    <a:pt x="1106091" y="1354931"/>
                    <a:pt x="1104186" y="1350169"/>
                  </a:cubicBezTo>
                  <a:cubicBezTo>
                    <a:pt x="1102281" y="1347311"/>
                    <a:pt x="1099423" y="1345406"/>
                    <a:pt x="1095613" y="1344454"/>
                  </a:cubicBezTo>
                  <a:cubicBezTo>
                    <a:pt x="1090851" y="1343501"/>
                    <a:pt x="1086088" y="1343501"/>
                    <a:pt x="1081326" y="1342549"/>
                  </a:cubicBezTo>
                  <a:cubicBezTo>
                    <a:pt x="1078468" y="1341596"/>
                    <a:pt x="1075611" y="1340644"/>
                    <a:pt x="1073706" y="1337786"/>
                  </a:cubicBezTo>
                  <a:cubicBezTo>
                    <a:pt x="1068943" y="1333976"/>
                    <a:pt x="1066086" y="1328261"/>
                    <a:pt x="1065133" y="1322546"/>
                  </a:cubicBezTo>
                  <a:cubicBezTo>
                    <a:pt x="1064181" y="1316831"/>
                    <a:pt x="1064181" y="1312069"/>
                    <a:pt x="1063228" y="1306354"/>
                  </a:cubicBezTo>
                  <a:cubicBezTo>
                    <a:pt x="1063228" y="1305401"/>
                    <a:pt x="1062276" y="1305401"/>
                    <a:pt x="1062276" y="1305401"/>
                  </a:cubicBezTo>
                  <a:cubicBezTo>
                    <a:pt x="1061323" y="1305401"/>
                    <a:pt x="1059418" y="1305401"/>
                    <a:pt x="1059418" y="1306354"/>
                  </a:cubicBezTo>
                  <a:cubicBezTo>
                    <a:pt x="1052751" y="1313974"/>
                    <a:pt x="1045131" y="1320641"/>
                    <a:pt x="1040368" y="1329214"/>
                  </a:cubicBezTo>
                  <a:cubicBezTo>
                    <a:pt x="1036558" y="1335881"/>
                    <a:pt x="1030843" y="1338739"/>
                    <a:pt x="1023223" y="1338739"/>
                  </a:cubicBezTo>
                  <a:cubicBezTo>
                    <a:pt x="1017508" y="1338739"/>
                    <a:pt x="1011793" y="1338739"/>
                    <a:pt x="1006078" y="1340644"/>
                  </a:cubicBezTo>
                  <a:cubicBezTo>
                    <a:pt x="1004173" y="1341596"/>
                    <a:pt x="1001316" y="1340644"/>
                    <a:pt x="999411" y="1338739"/>
                  </a:cubicBezTo>
                  <a:cubicBezTo>
                    <a:pt x="997506" y="1336834"/>
                    <a:pt x="995601" y="1333976"/>
                    <a:pt x="995601" y="1331119"/>
                  </a:cubicBezTo>
                  <a:cubicBezTo>
                    <a:pt x="994648" y="1325404"/>
                    <a:pt x="994648" y="1319689"/>
                    <a:pt x="993696" y="1313974"/>
                  </a:cubicBezTo>
                  <a:cubicBezTo>
                    <a:pt x="993696" y="1313021"/>
                    <a:pt x="992743" y="1312069"/>
                    <a:pt x="992743" y="1311116"/>
                  </a:cubicBezTo>
                  <a:cubicBezTo>
                    <a:pt x="991791" y="1310164"/>
                    <a:pt x="990838" y="1309211"/>
                    <a:pt x="989886" y="1309211"/>
                  </a:cubicBezTo>
                  <a:cubicBezTo>
                    <a:pt x="988933" y="1309211"/>
                    <a:pt x="987028" y="1310164"/>
                    <a:pt x="987028" y="1310164"/>
                  </a:cubicBezTo>
                  <a:cubicBezTo>
                    <a:pt x="986076" y="1312069"/>
                    <a:pt x="985123" y="1313974"/>
                    <a:pt x="984171" y="1316831"/>
                  </a:cubicBezTo>
                  <a:cubicBezTo>
                    <a:pt x="983218" y="1319689"/>
                    <a:pt x="981313" y="1319689"/>
                    <a:pt x="978456" y="1316831"/>
                  </a:cubicBezTo>
                  <a:cubicBezTo>
                    <a:pt x="976551" y="1313974"/>
                    <a:pt x="974646" y="1311116"/>
                    <a:pt x="973693" y="1307306"/>
                  </a:cubicBezTo>
                  <a:cubicBezTo>
                    <a:pt x="972741" y="1301591"/>
                    <a:pt x="969883" y="1295876"/>
                    <a:pt x="965121" y="1292066"/>
                  </a:cubicBezTo>
                  <a:cubicBezTo>
                    <a:pt x="962263" y="1289209"/>
                    <a:pt x="959406" y="1286351"/>
                    <a:pt x="956548" y="1283494"/>
                  </a:cubicBezTo>
                  <a:cubicBezTo>
                    <a:pt x="955596" y="1282541"/>
                    <a:pt x="953691" y="1281589"/>
                    <a:pt x="952738" y="1279684"/>
                  </a:cubicBezTo>
                  <a:cubicBezTo>
                    <a:pt x="948928" y="1273969"/>
                    <a:pt x="946071" y="1267301"/>
                    <a:pt x="942261" y="1260634"/>
                  </a:cubicBezTo>
                  <a:cubicBezTo>
                    <a:pt x="941308" y="1259681"/>
                    <a:pt x="941308" y="1256824"/>
                    <a:pt x="941308" y="1255871"/>
                  </a:cubicBezTo>
                  <a:cubicBezTo>
                    <a:pt x="941308" y="1253966"/>
                    <a:pt x="942261" y="1251109"/>
                    <a:pt x="943213" y="1249204"/>
                  </a:cubicBezTo>
                  <a:cubicBezTo>
                    <a:pt x="943213" y="1248251"/>
                    <a:pt x="945118" y="1247299"/>
                    <a:pt x="945118" y="1247299"/>
                  </a:cubicBezTo>
                  <a:cubicBezTo>
                    <a:pt x="948928" y="1246346"/>
                    <a:pt x="951786" y="1246346"/>
                    <a:pt x="955596" y="1246346"/>
                  </a:cubicBezTo>
                  <a:cubicBezTo>
                    <a:pt x="959406" y="1246346"/>
                    <a:pt x="963216" y="1246346"/>
                    <a:pt x="966073" y="1248251"/>
                  </a:cubicBezTo>
                  <a:cubicBezTo>
                    <a:pt x="967978" y="1249204"/>
                    <a:pt x="969883" y="1253014"/>
                    <a:pt x="971788" y="1254919"/>
                  </a:cubicBezTo>
                  <a:cubicBezTo>
                    <a:pt x="976551" y="1261586"/>
                    <a:pt x="980361" y="1269206"/>
                    <a:pt x="985123" y="1275874"/>
                  </a:cubicBezTo>
                  <a:cubicBezTo>
                    <a:pt x="987028" y="1278731"/>
                    <a:pt x="989886" y="1281589"/>
                    <a:pt x="993696" y="1281589"/>
                  </a:cubicBezTo>
                  <a:cubicBezTo>
                    <a:pt x="995601" y="1281589"/>
                    <a:pt x="997506" y="1282541"/>
                    <a:pt x="998458" y="1282541"/>
                  </a:cubicBezTo>
                  <a:cubicBezTo>
                    <a:pt x="1002268" y="1283494"/>
                    <a:pt x="1006078" y="1285399"/>
                    <a:pt x="1008936" y="1288256"/>
                  </a:cubicBezTo>
                  <a:cubicBezTo>
                    <a:pt x="1010841" y="1290161"/>
                    <a:pt x="1013698" y="1292066"/>
                    <a:pt x="1015603" y="1293019"/>
                  </a:cubicBezTo>
                  <a:cubicBezTo>
                    <a:pt x="1022271" y="1297781"/>
                    <a:pt x="1029891" y="1298734"/>
                    <a:pt x="1037511" y="1300639"/>
                  </a:cubicBezTo>
                  <a:cubicBezTo>
                    <a:pt x="1040368" y="1301591"/>
                    <a:pt x="1043226" y="1300639"/>
                    <a:pt x="1046083" y="1299686"/>
                  </a:cubicBezTo>
                  <a:cubicBezTo>
                    <a:pt x="1049893" y="1297781"/>
                    <a:pt x="1054656" y="1294924"/>
                    <a:pt x="1058466" y="1293019"/>
                  </a:cubicBezTo>
                  <a:cubicBezTo>
                    <a:pt x="1063228" y="1291114"/>
                    <a:pt x="1067991" y="1293019"/>
                    <a:pt x="1070848" y="1297781"/>
                  </a:cubicBezTo>
                  <a:cubicBezTo>
                    <a:pt x="1072753" y="1301591"/>
                    <a:pt x="1074658" y="1305401"/>
                    <a:pt x="1075611" y="1309211"/>
                  </a:cubicBezTo>
                  <a:cubicBezTo>
                    <a:pt x="1077516" y="1313021"/>
                    <a:pt x="1080373" y="1314926"/>
                    <a:pt x="1084183" y="1314926"/>
                  </a:cubicBezTo>
                  <a:cubicBezTo>
                    <a:pt x="1100376" y="1315879"/>
                    <a:pt x="1116568" y="1319689"/>
                    <a:pt x="1132761" y="1322546"/>
                  </a:cubicBezTo>
                  <a:cubicBezTo>
                    <a:pt x="1138476" y="1323499"/>
                    <a:pt x="1144191" y="1323499"/>
                    <a:pt x="1149906" y="1323499"/>
                  </a:cubicBezTo>
                  <a:cubicBezTo>
                    <a:pt x="1159431" y="1322546"/>
                    <a:pt x="1169908" y="1318736"/>
                    <a:pt x="1179433" y="1321594"/>
                  </a:cubicBezTo>
                  <a:cubicBezTo>
                    <a:pt x="1181338" y="1322546"/>
                    <a:pt x="1184196" y="1321594"/>
                    <a:pt x="1186101" y="1320641"/>
                  </a:cubicBezTo>
                  <a:cubicBezTo>
                    <a:pt x="1192768" y="1318736"/>
                    <a:pt x="1200388" y="1318736"/>
                    <a:pt x="1207056" y="1318736"/>
                  </a:cubicBezTo>
                  <a:cubicBezTo>
                    <a:pt x="1209913" y="1318736"/>
                    <a:pt x="1211818" y="1319689"/>
                    <a:pt x="1212771" y="1322546"/>
                  </a:cubicBezTo>
                  <a:cubicBezTo>
                    <a:pt x="1213723" y="1324451"/>
                    <a:pt x="1215628" y="1326356"/>
                    <a:pt x="1217533" y="1327309"/>
                  </a:cubicBezTo>
                  <a:cubicBezTo>
                    <a:pt x="1220391" y="1329214"/>
                    <a:pt x="1222296" y="1331119"/>
                    <a:pt x="1223248" y="1333976"/>
                  </a:cubicBezTo>
                  <a:cubicBezTo>
                    <a:pt x="1224201" y="1339691"/>
                    <a:pt x="1228011" y="1343501"/>
                    <a:pt x="1233726" y="1344454"/>
                  </a:cubicBezTo>
                  <a:cubicBezTo>
                    <a:pt x="1237536" y="1345406"/>
                    <a:pt x="1241346" y="1348264"/>
                    <a:pt x="1243251" y="1351121"/>
                  </a:cubicBezTo>
                  <a:cubicBezTo>
                    <a:pt x="1248013" y="1356836"/>
                    <a:pt x="1253728" y="1359694"/>
                    <a:pt x="1261348" y="1360646"/>
                  </a:cubicBezTo>
                  <a:cubicBezTo>
                    <a:pt x="1263253" y="1360646"/>
                    <a:pt x="1264206" y="1360646"/>
                    <a:pt x="1266111" y="1360646"/>
                  </a:cubicBezTo>
                  <a:cubicBezTo>
                    <a:pt x="1266111" y="1360646"/>
                    <a:pt x="1266111" y="1360646"/>
                    <a:pt x="1266111" y="1360646"/>
                  </a:cubicBezTo>
                  <a:lnTo>
                    <a:pt x="1267063" y="1360646"/>
                  </a:lnTo>
                  <a:lnTo>
                    <a:pt x="1267063" y="1361599"/>
                  </a:lnTo>
                  <a:cubicBezTo>
                    <a:pt x="1267063" y="1361599"/>
                    <a:pt x="1267063" y="1361599"/>
                    <a:pt x="1266111" y="1361599"/>
                  </a:cubicBezTo>
                  <a:cubicBezTo>
                    <a:pt x="1263253" y="1365409"/>
                    <a:pt x="1260396" y="1368266"/>
                    <a:pt x="1254681" y="1366361"/>
                  </a:cubicBezTo>
                  <a:cubicBezTo>
                    <a:pt x="1253728" y="1366361"/>
                    <a:pt x="1252776" y="1367314"/>
                    <a:pt x="1251823" y="1367314"/>
                  </a:cubicBezTo>
                  <a:cubicBezTo>
                    <a:pt x="1251823" y="1368266"/>
                    <a:pt x="1251823" y="1370171"/>
                    <a:pt x="1251823" y="1370171"/>
                  </a:cubicBezTo>
                  <a:cubicBezTo>
                    <a:pt x="1256586" y="1375886"/>
                    <a:pt x="1262301" y="1381601"/>
                    <a:pt x="1268016" y="1386364"/>
                  </a:cubicBezTo>
                  <a:cubicBezTo>
                    <a:pt x="1278493" y="1395889"/>
                    <a:pt x="1282303" y="1395889"/>
                    <a:pt x="1294686" y="1388269"/>
                  </a:cubicBezTo>
                  <a:cubicBezTo>
                    <a:pt x="1299448" y="1385411"/>
                    <a:pt x="1302306" y="1381601"/>
                    <a:pt x="1302306" y="1375886"/>
                  </a:cubicBezTo>
                  <a:cubicBezTo>
                    <a:pt x="1302306" y="1375886"/>
                    <a:pt x="1302306" y="1375886"/>
                    <a:pt x="1302306" y="1375886"/>
                  </a:cubicBezTo>
                  <a:lnTo>
                    <a:pt x="1302306" y="1374934"/>
                  </a:lnTo>
                  <a:lnTo>
                    <a:pt x="1303258" y="1375886"/>
                  </a:lnTo>
                  <a:cubicBezTo>
                    <a:pt x="1303258" y="1375886"/>
                    <a:pt x="1303258" y="1375886"/>
                    <a:pt x="1303258" y="1376839"/>
                  </a:cubicBezTo>
                  <a:cubicBezTo>
                    <a:pt x="1304211" y="1376839"/>
                    <a:pt x="1304211" y="1376839"/>
                    <a:pt x="1304211" y="1377791"/>
                  </a:cubicBezTo>
                  <a:cubicBezTo>
                    <a:pt x="1307068" y="1385411"/>
                    <a:pt x="1309926" y="1393031"/>
                    <a:pt x="1309926" y="1401604"/>
                  </a:cubicBezTo>
                  <a:cubicBezTo>
                    <a:pt x="1309926" y="1405414"/>
                    <a:pt x="1309926" y="1409224"/>
                    <a:pt x="1310878" y="1412081"/>
                  </a:cubicBezTo>
                  <a:cubicBezTo>
                    <a:pt x="1313736" y="1420654"/>
                    <a:pt x="1315641" y="1429226"/>
                    <a:pt x="1317546" y="1437799"/>
                  </a:cubicBezTo>
                  <a:cubicBezTo>
                    <a:pt x="1319451" y="1446371"/>
                    <a:pt x="1325166" y="1453991"/>
                    <a:pt x="1325166" y="1463516"/>
                  </a:cubicBezTo>
                  <a:cubicBezTo>
                    <a:pt x="1325166" y="1465421"/>
                    <a:pt x="1326118" y="1466374"/>
                    <a:pt x="1327071" y="1468279"/>
                  </a:cubicBezTo>
                  <a:cubicBezTo>
                    <a:pt x="1329928" y="1473041"/>
                    <a:pt x="1332786" y="1478756"/>
                    <a:pt x="1335643" y="1483519"/>
                  </a:cubicBezTo>
                  <a:cubicBezTo>
                    <a:pt x="1339453" y="1489234"/>
                    <a:pt x="1342311" y="1495901"/>
                    <a:pt x="1345168" y="1502569"/>
                  </a:cubicBezTo>
                  <a:cubicBezTo>
                    <a:pt x="1346121" y="1505426"/>
                    <a:pt x="1348026" y="1509236"/>
                    <a:pt x="1348978" y="1513046"/>
                  </a:cubicBezTo>
                  <a:cubicBezTo>
                    <a:pt x="1350883" y="1519714"/>
                    <a:pt x="1353741" y="1526381"/>
                    <a:pt x="1359456" y="1531144"/>
                  </a:cubicBezTo>
                  <a:cubicBezTo>
                    <a:pt x="1362313" y="1534001"/>
                    <a:pt x="1365171" y="1537811"/>
                    <a:pt x="1366123" y="1541621"/>
                  </a:cubicBezTo>
                  <a:cubicBezTo>
                    <a:pt x="1368981" y="1550194"/>
                    <a:pt x="1373743" y="1557814"/>
                    <a:pt x="1375648" y="1566386"/>
                  </a:cubicBezTo>
                  <a:cubicBezTo>
                    <a:pt x="1376601" y="1572101"/>
                    <a:pt x="1379458" y="1576864"/>
                    <a:pt x="1382316" y="1580674"/>
                  </a:cubicBezTo>
                  <a:cubicBezTo>
                    <a:pt x="1383268" y="1582579"/>
                    <a:pt x="1385173" y="1584484"/>
                    <a:pt x="1387078" y="1585436"/>
                  </a:cubicBezTo>
                  <a:cubicBezTo>
                    <a:pt x="1391841" y="1589246"/>
                    <a:pt x="1397556" y="1588294"/>
                    <a:pt x="1401366" y="1583531"/>
                  </a:cubicBezTo>
                  <a:cubicBezTo>
                    <a:pt x="1402318" y="1581626"/>
                    <a:pt x="1403271" y="1580674"/>
                    <a:pt x="1404223" y="1578769"/>
                  </a:cubicBezTo>
                  <a:cubicBezTo>
                    <a:pt x="1405176" y="1575911"/>
                    <a:pt x="1408033" y="1574006"/>
                    <a:pt x="1410891" y="1573054"/>
                  </a:cubicBezTo>
                  <a:cubicBezTo>
                    <a:pt x="1414701" y="1572101"/>
                    <a:pt x="1415653" y="1569244"/>
                    <a:pt x="1417558" y="1565434"/>
                  </a:cubicBezTo>
                  <a:cubicBezTo>
                    <a:pt x="1419463" y="1560671"/>
                    <a:pt x="1421368" y="1556861"/>
                    <a:pt x="1426131" y="1554956"/>
                  </a:cubicBezTo>
                  <a:cubicBezTo>
                    <a:pt x="1428988" y="1553051"/>
                    <a:pt x="1429941" y="1550194"/>
                    <a:pt x="1428988" y="1547336"/>
                  </a:cubicBezTo>
                  <a:cubicBezTo>
                    <a:pt x="1428988" y="1544479"/>
                    <a:pt x="1428036" y="1541621"/>
                    <a:pt x="1427083" y="1538764"/>
                  </a:cubicBezTo>
                  <a:cubicBezTo>
                    <a:pt x="1426131" y="1534954"/>
                    <a:pt x="1426131" y="1532096"/>
                    <a:pt x="1428036" y="1528286"/>
                  </a:cubicBezTo>
                  <a:cubicBezTo>
                    <a:pt x="1428988" y="1526381"/>
                    <a:pt x="1429941" y="1523524"/>
                    <a:pt x="1430893" y="1521619"/>
                  </a:cubicBezTo>
                  <a:cubicBezTo>
                    <a:pt x="1432798" y="1516856"/>
                    <a:pt x="1433751" y="1511141"/>
                    <a:pt x="1430893" y="1506379"/>
                  </a:cubicBezTo>
                  <a:cubicBezTo>
                    <a:pt x="1429941" y="1503521"/>
                    <a:pt x="1428988" y="1500664"/>
                    <a:pt x="1428988" y="1497806"/>
                  </a:cubicBezTo>
                  <a:cubicBezTo>
                    <a:pt x="1428988" y="1491139"/>
                    <a:pt x="1428988" y="1484471"/>
                    <a:pt x="1428988" y="1478756"/>
                  </a:cubicBezTo>
                  <a:cubicBezTo>
                    <a:pt x="1428988" y="1474946"/>
                    <a:pt x="1430893" y="1472089"/>
                    <a:pt x="1435656" y="1471136"/>
                  </a:cubicBezTo>
                  <a:cubicBezTo>
                    <a:pt x="1437561" y="1471136"/>
                    <a:pt x="1439466" y="1470184"/>
                    <a:pt x="1440418" y="1469231"/>
                  </a:cubicBezTo>
                  <a:cubicBezTo>
                    <a:pt x="1443276" y="1464469"/>
                    <a:pt x="1448038" y="1462564"/>
                    <a:pt x="1452801" y="1460659"/>
                  </a:cubicBezTo>
                  <a:cubicBezTo>
                    <a:pt x="1454706" y="1459706"/>
                    <a:pt x="1456611" y="1457801"/>
                    <a:pt x="1457563" y="1454944"/>
                  </a:cubicBezTo>
                  <a:cubicBezTo>
                    <a:pt x="1458516" y="1452086"/>
                    <a:pt x="1458516" y="1449229"/>
                    <a:pt x="1461373" y="1447324"/>
                  </a:cubicBezTo>
                  <a:cubicBezTo>
                    <a:pt x="1468993" y="1443514"/>
                    <a:pt x="1473756" y="1435894"/>
                    <a:pt x="1480423" y="1431131"/>
                  </a:cubicBezTo>
                  <a:cubicBezTo>
                    <a:pt x="1483281" y="1429226"/>
                    <a:pt x="1485186" y="1426369"/>
                    <a:pt x="1487091" y="1423511"/>
                  </a:cubicBezTo>
                  <a:cubicBezTo>
                    <a:pt x="1488996" y="1419701"/>
                    <a:pt x="1491853" y="1416844"/>
                    <a:pt x="1494711" y="1413986"/>
                  </a:cubicBezTo>
                  <a:cubicBezTo>
                    <a:pt x="1496616" y="1411129"/>
                    <a:pt x="1498521" y="1410176"/>
                    <a:pt x="1501378" y="1409224"/>
                  </a:cubicBezTo>
                  <a:cubicBezTo>
                    <a:pt x="1510903" y="1404461"/>
                    <a:pt x="1517571" y="1397794"/>
                    <a:pt x="1517571" y="1386364"/>
                  </a:cubicBezTo>
                  <a:cubicBezTo>
                    <a:pt x="1517571" y="1383506"/>
                    <a:pt x="1520428" y="1381601"/>
                    <a:pt x="1522333" y="1379696"/>
                  </a:cubicBezTo>
                  <a:cubicBezTo>
                    <a:pt x="1526143" y="1376839"/>
                    <a:pt x="1530906" y="1376839"/>
                    <a:pt x="1535668" y="1376839"/>
                  </a:cubicBezTo>
                  <a:cubicBezTo>
                    <a:pt x="1546146" y="1376839"/>
                    <a:pt x="1556623" y="1374934"/>
                    <a:pt x="1566148" y="1368266"/>
                  </a:cubicBezTo>
                  <a:cubicBezTo>
                    <a:pt x="1569958" y="1365409"/>
                    <a:pt x="1575673" y="1366361"/>
                    <a:pt x="1578531" y="1362551"/>
                  </a:cubicBezTo>
                  <a:cubicBezTo>
                    <a:pt x="1578531" y="1362551"/>
                    <a:pt x="1581388" y="1363504"/>
                    <a:pt x="1581388" y="1364456"/>
                  </a:cubicBezTo>
                  <a:cubicBezTo>
                    <a:pt x="1582341" y="1367314"/>
                    <a:pt x="1583293" y="1371124"/>
                    <a:pt x="1585198" y="1373981"/>
                  </a:cubicBezTo>
                  <a:cubicBezTo>
                    <a:pt x="1589008" y="1385411"/>
                    <a:pt x="1594723" y="1394936"/>
                    <a:pt x="1606153" y="1400651"/>
                  </a:cubicBezTo>
                  <a:cubicBezTo>
                    <a:pt x="1608058" y="1401604"/>
                    <a:pt x="1609011" y="1402556"/>
                    <a:pt x="1610916" y="1402556"/>
                  </a:cubicBezTo>
                  <a:cubicBezTo>
                    <a:pt x="1613773" y="1403509"/>
                    <a:pt x="1613773" y="1406366"/>
                    <a:pt x="1612821" y="1410176"/>
                  </a:cubicBezTo>
                  <a:cubicBezTo>
                    <a:pt x="1611868" y="1415891"/>
                    <a:pt x="1612821" y="1417796"/>
                    <a:pt x="1617583" y="1419701"/>
                  </a:cubicBezTo>
                  <a:cubicBezTo>
                    <a:pt x="1621393" y="1420654"/>
                    <a:pt x="1624251" y="1422559"/>
                    <a:pt x="1625203" y="1426369"/>
                  </a:cubicBezTo>
                  <a:cubicBezTo>
                    <a:pt x="1625203" y="1427321"/>
                    <a:pt x="1626156" y="1427321"/>
                    <a:pt x="1626156" y="1428274"/>
                  </a:cubicBezTo>
                  <a:cubicBezTo>
                    <a:pt x="1629966" y="1435894"/>
                    <a:pt x="1631871" y="1443514"/>
                    <a:pt x="1629013" y="1452086"/>
                  </a:cubicBezTo>
                  <a:cubicBezTo>
                    <a:pt x="1628061" y="1454944"/>
                    <a:pt x="1629013" y="1457801"/>
                    <a:pt x="1629013" y="1460659"/>
                  </a:cubicBezTo>
                  <a:cubicBezTo>
                    <a:pt x="1629013" y="1463516"/>
                    <a:pt x="1632823" y="1466374"/>
                    <a:pt x="1634728" y="1466374"/>
                  </a:cubicBezTo>
                  <a:cubicBezTo>
                    <a:pt x="1641396" y="1466374"/>
                    <a:pt x="1648063" y="1465421"/>
                    <a:pt x="1653778" y="1461611"/>
                  </a:cubicBezTo>
                  <a:cubicBezTo>
                    <a:pt x="1680448" y="1436846"/>
                    <a:pt x="1685211" y="1433989"/>
                    <a:pt x="1689021" y="1431131"/>
                  </a:cubicBezTo>
                  <a:close/>
                  <a:moveTo>
                    <a:pt x="1994773" y="1174909"/>
                  </a:moveTo>
                  <a:cubicBezTo>
                    <a:pt x="1994773" y="1174909"/>
                    <a:pt x="1995726" y="1175861"/>
                    <a:pt x="1995726" y="1175861"/>
                  </a:cubicBezTo>
                  <a:cubicBezTo>
                    <a:pt x="1995726" y="1176814"/>
                    <a:pt x="1995726" y="1177766"/>
                    <a:pt x="1995726" y="1178719"/>
                  </a:cubicBezTo>
                  <a:cubicBezTo>
                    <a:pt x="1995726" y="1178719"/>
                    <a:pt x="1995726" y="1178719"/>
                    <a:pt x="1995726" y="1178719"/>
                  </a:cubicBezTo>
                  <a:lnTo>
                    <a:pt x="1996678" y="1179671"/>
                  </a:lnTo>
                  <a:lnTo>
                    <a:pt x="1995726" y="1178719"/>
                  </a:lnTo>
                  <a:cubicBezTo>
                    <a:pt x="1995726" y="1178719"/>
                    <a:pt x="1995726" y="1178719"/>
                    <a:pt x="1995726" y="1177766"/>
                  </a:cubicBezTo>
                  <a:cubicBezTo>
                    <a:pt x="1994773" y="1177766"/>
                    <a:pt x="1993821" y="1176814"/>
                    <a:pt x="1993821" y="1176814"/>
                  </a:cubicBezTo>
                  <a:cubicBezTo>
                    <a:pt x="1992868" y="1175861"/>
                    <a:pt x="1992868" y="1174909"/>
                    <a:pt x="1994773" y="1174909"/>
                  </a:cubicBezTo>
                  <a:close/>
                  <a:moveTo>
                    <a:pt x="1963341" y="1137761"/>
                  </a:moveTo>
                  <a:cubicBezTo>
                    <a:pt x="1963341" y="1137761"/>
                    <a:pt x="1964293" y="1138714"/>
                    <a:pt x="1964293" y="1138714"/>
                  </a:cubicBezTo>
                  <a:cubicBezTo>
                    <a:pt x="1964293" y="1138714"/>
                    <a:pt x="1963341" y="1139666"/>
                    <a:pt x="1963341" y="1139666"/>
                  </a:cubicBezTo>
                  <a:cubicBezTo>
                    <a:pt x="1963341" y="1139666"/>
                    <a:pt x="1962388" y="1139666"/>
                    <a:pt x="1962388" y="1139666"/>
                  </a:cubicBezTo>
                  <a:cubicBezTo>
                    <a:pt x="1961436" y="1137761"/>
                    <a:pt x="1962388" y="1136809"/>
                    <a:pt x="1963341" y="1137761"/>
                  </a:cubicBezTo>
                  <a:close/>
                  <a:moveTo>
                    <a:pt x="1947148" y="1216819"/>
                  </a:moveTo>
                  <a:cubicBezTo>
                    <a:pt x="1947148" y="1216819"/>
                    <a:pt x="1948101" y="1217771"/>
                    <a:pt x="1948101" y="1217771"/>
                  </a:cubicBezTo>
                  <a:cubicBezTo>
                    <a:pt x="1948101" y="1218724"/>
                    <a:pt x="1948101" y="1219676"/>
                    <a:pt x="1948101" y="1220629"/>
                  </a:cubicBezTo>
                  <a:cubicBezTo>
                    <a:pt x="1948101" y="1220629"/>
                    <a:pt x="1947148" y="1220629"/>
                    <a:pt x="1947148" y="1221581"/>
                  </a:cubicBezTo>
                  <a:cubicBezTo>
                    <a:pt x="1946196" y="1220629"/>
                    <a:pt x="1946196" y="1218724"/>
                    <a:pt x="1945243" y="1217771"/>
                  </a:cubicBezTo>
                  <a:cubicBezTo>
                    <a:pt x="1945243" y="1216819"/>
                    <a:pt x="1946196" y="1216819"/>
                    <a:pt x="1947148" y="1216819"/>
                  </a:cubicBezTo>
                  <a:close/>
                  <a:moveTo>
                    <a:pt x="2099548" y="876776"/>
                  </a:moveTo>
                  <a:cubicBezTo>
                    <a:pt x="2100501" y="876776"/>
                    <a:pt x="2103358" y="877729"/>
                    <a:pt x="2103358" y="879634"/>
                  </a:cubicBezTo>
                  <a:cubicBezTo>
                    <a:pt x="2103358" y="881539"/>
                    <a:pt x="2103358" y="882491"/>
                    <a:pt x="2104311" y="884396"/>
                  </a:cubicBezTo>
                  <a:cubicBezTo>
                    <a:pt x="2103358" y="886301"/>
                    <a:pt x="2103358" y="887254"/>
                    <a:pt x="2102406" y="889159"/>
                  </a:cubicBezTo>
                  <a:cubicBezTo>
                    <a:pt x="2102406" y="890111"/>
                    <a:pt x="2099548" y="890111"/>
                    <a:pt x="2099548" y="889159"/>
                  </a:cubicBezTo>
                  <a:cubicBezTo>
                    <a:pt x="2098596" y="886301"/>
                    <a:pt x="2096691" y="884396"/>
                    <a:pt x="2095738" y="881539"/>
                  </a:cubicBezTo>
                  <a:cubicBezTo>
                    <a:pt x="2094786" y="879634"/>
                    <a:pt x="2096691" y="876776"/>
                    <a:pt x="2099548" y="876776"/>
                  </a:cubicBezTo>
                  <a:close/>
                  <a:moveTo>
                    <a:pt x="2411016" y="212884"/>
                  </a:moveTo>
                  <a:cubicBezTo>
                    <a:pt x="2412921" y="211931"/>
                    <a:pt x="2415778" y="211931"/>
                    <a:pt x="2417683" y="210979"/>
                  </a:cubicBezTo>
                  <a:cubicBezTo>
                    <a:pt x="2417683" y="210979"/>
                    <a:pt x="2418636" y="210979"/>
                    <a:pt x="2418636" y="211931"/>
                  </a:cubicBezTo>
                  <a:cubicBezTo>
                    <a:pt x="2418636" y="211931"/>
                    <a:pt x="2418636" y="212884"/>
                    <a:pt x="2418636" y="213836"/>
                  </a:cubicBezTo>
                  <a:cubicBezTo>
                    <a:pt x="2416731" y="214789"/>
                    <a:pt x="2414826" y="215741"/>
                    <a:pt x="2412921" y="217646"/>
                  </a:cubicBezTo>
                  <a:cubicBezTo>
                    <a:pt x="2411968" y="218599"/>
                    <a:pt x="2410063" y="216694"/>
                    <a:pt x="2409111" y="215741"/>
                  </a:cubicBezTo>
                  <a:cubicBezTo>
                    <a:pt x="2409111" y="213836"/>
                    <a:pt x="2410063" y="212884"/>
                    <a:pt x="2411016" y="212884"/>
                  </a:cubicBezTo>
                  <a:close/>
                  <a:moveTo>
                    <a:pt x="2112883" y="110014"/>
                  </a:moveTo>
                  <a:cubicBezTo>
                    <a:pt x="2112883" y="110014"/>
                    <a:pt x="2112883" y="110014"/>
                    <a:pt x="2112883" y="110014"/>
                  </a:cubicBezTo>
                  <a:cubicBezTo>
                    <a:pt x="2114788" y="110014"/>
                    <a:pt x="2115741" y="110014"/>
                    <a:pt x="2116693" y="111919"/>
                  </a:cubicBezTo>
                  <a:cubicBezTo>
                    <a:pt x="2116693" y="111919"/>
                    <a:pt x="2115741" y="112871"/>
                    <a:pt x="2115741" y="112871"/>
                  </a:cubicBezTo>
                  <a:cubicBezTo>
                    <a:pt x="2113836" y="111919"/>
                    <a:pt x="2113836" y="110966"/>
                    <a:pt x="2112883" y="110014"/>
                  </a:cubicBezTo>
                  <a:cubicBezTo>
                    <a:pt x="2112883" y="110014"/>
                    <a:pt x="2112883" y="110014"/>
                    <a:pt x="2112883" y="110014"/>
                  </a:cubicBezTo>
                  <a:cubicBezTo>
                    <a:pt x="2111931" y="110014"/>
                    <a:pt x="2111931" y="110014"/>
                    <a:pt x="2111931" y="110014"/>
                  </a:cubicBezTo>
                  <a:cubicBezTo>
                    <a:pt x="2111931" y="110014"/>
                    <a:pt x="2111931" y="110014"/>
                    <a:pt x="2112883" y="110014"/>
                  </a:cubicBezTo>
                  <a:close/>
                  <a:moveTo>
                    <a:pt x="1885236" y="1222534"/>
                  </a:moveTo>
                  <a:cubicBezTo>
                    <a:pt x="1885236" y="1222534"/>
                    <a:pt x="1886188" y="1222534"/>
                    <a:pt x="1885236" y="1222534"/>
                  </a:cubicBezTo>
                  <a:cubicBezTo>
                    <a:pt x="1888093" y="1222534"/>
                    <a:pt x="1890951" y="1222534"/>
                    <a:pt x="1892856" y="1220629"/>
                  </a:cubicBezTo>
                  <a:cubicBezTo>
                    <a:pt x="1893808" y="1219676"/>
                    <a:pt x="1894761" y="1219676"/>
                    <a:pt x="1894761" y="1221581"/>
                  </a:cubicBezTo>
                  <a:cubicBezTo>
                    <a:pt x="1894761" y="1222534"/>
                    <a:pt x="1893808" y="1224439"/>
                    <a:pt x="1892856" y="1224439"/>
                  </a:cubicBezTo>
                  <a:cubicBezTo>
                    <a:pt x="1890951" y="1224439"/>
                    <a:pt x="1888093" y="1224439"/>
                    <a:pt x="1885236" y="1222534"/>
                  </a:cubicBezTo>
                  <a:cubicBezTo>
                    <a:pt x="1885236" y="1222534"/>
                    <a:pt x="1885236" y="1222534"/>
                    <a:pt x="1885236" y="1222534"/>
                  </a:cubicBezTo>
                  <a:cubicBezTo>
                    <a:pt x="1885236" y="1222534"/>
                    <a:pt x="1885236" y="1221581"/>
                    <a:pt x="1885236" y="1222534"/>
                  </a:cubicBezTo>
                  <a:cubicBezTo>
                    <a:pt x="1885236" y="1221581"/>
                    <a:pt x="1885236" y="1221581"/>
                    <a:pt x="1885236" y="1222534"/>
                  </a:cubicBezTo>
                  <a:close/>
                  <a:moveTo>
                    <a:pt x="1873806" y="79534"/>
                  </a:moveTo>
                  <a:lnTo>
                    <a:pt x="1872853" y="78581"/>
                  </a:lnTo>
                  <a:lnTo>
                    <a:pt x="1873806" y="79534"/>
                  </a:lnTo>
                  <a:cubicBezTo>
                    <a:pt x="1874758" y="79534"/>
                    <a:pt x="1874758" y="79534"/>
                    <a:pt x="1873806" y="79534"/>
                  </a:cubicBezTo>
                  <a:cubicBezTo>
                    <a:pt x="1876663" y="80486"/>
                    <a:pt x="1878568" y="82391"/>
                    <a:pt x="1877616" y="85249"/>
                  </a:cubicBezTo>
                  <a:cubicBezTo>
                    <a:pt x="1877616" y="87154"/>
                    <a:pt x="1875711" y="89059"/>
                    <a:pt x="1874758" y="90964"/>
                  </a:cubicBezTo>
                  <a:cubicBezTo>
                    <a:pt x="1874758" y="90964"/>
                    <a:pt x="1873806" y="90964"/>
                    <a:pt x="1872853" y="90964"/>
                  </a:cubicBezTo>
                  <a:cubicBezTo>
                    <a:pt x="1872853" y="90964"/>
                    <a:pt x="1871901" y="90011"/>
                    <a:pt x="1871901" y="90011"/>
                  </a:cubicBezTo>
                  <a:cubicBezTo>
                    <a:pt x="1873806" y="87154"/>
                    <a:pt x="1873806" y="83344"/>
                    <a:pt x="1873806" y="79534"/>
                  </a:cubicBezTo>
                  <a:cubicBezTo>
                    <a:pt x="1874758" y="79534"/>
                    <a:pt x="1874758" y="79534"/>
                    <a:pt x="1873806" y="79534"/>
                  </a:cubicBezTo>
                  <a:close/>
                  <a:moveTo>
                    <a:pt x="1859518" y="70009"/>
                  </a:moveTo>
                  <a:cubicBezTo>
                    <a:pt x="1860471" y="70009"/>
                    <a:pt x="1861423" y="70961"/>
                    <a:pt x="1862376" y="70961"/>
                  </a:cubicBezTo>
                  <a:cubicBezTo>
                    <a:pt x="1862376" y="70961"/>
                    <a:pt x="1861423" y="71914"/>
                    <a:pt x="1861423" y="71914"/>
                  </a:cubicBezTo>
                  <a:cubicBezTo>
                    <a:pt x="1860471" y="72866"/>
                    <a:pt x="1859518" y="74771"/>
                    <a:pt x="1857613" y="75724"/>
                  </a:cubicBezTo>
                  <a:cubicBezTo>
                    <a:pt x="1857613" y="75724"/>
                    <a:pt x="1856661" y="75724"/>
                    <a:pt x="1855708" y="76676"/>
                  </a:cubicBezTo>
                  <a:cubicBezTo>
                    <a:pt x="1854756" y="76676"/>
                    <a:pt x="1853803" y="75724"/>
                    <a:pt x="1853803" y="74771"/>
                  </a:cubicBezTo>
                  <a:cubicBezTo>
                    <a:pt x="1853803" y="70961"/>
                    <a:pt x="1854756" y="70009"/>
                    <a:pt x="1859518" y="70009"/>
                  </a:cubicBezTo>
                  <a:close/>
                  <a:moveTo>
                    <a:pt x="1800463" y="132874"/>
                  </a:moveTo>
                  <a:cubicBezTo>
                    <a:pt x="1802368" y="132874"/>
                    <a:pt x="1805226" y="133826"/>
                    <a:pt x="1807131" y="133826"/>
                  </a:cubicBezTo>
                  <a:cubicBezTo>
                    <a:pt x="1807131" y="133826"/>
                    <a:pt x="1807131" y="134779"/>
                    <a:pt x="1808083" y="134779"/>
                  </a:cubicBezTo>
                  <a:cubicBezTo>
                    <a:pt x="1807131" y="135731"/>
                    <a:pt x="1807131" y="136684"/>
                    <a:pt x="1806178" y="137636"/>
                  </a:cubicBezTo>
                  <a:cubicBezTo>
                    <a:pt x="1803321" y="138589"/>
                    <a:pt x="1800463" y="137636"/>
                    <a:pt x="1799511" y="134779"/>
                  </a:cubicBezTo>
                  <a:cubicBezTo>
                    <a:pt x="1798558" y="133826"/>
                    <a:pt x="1799511" y="132874"/>
                    <a:pt x="1800463" y="132874"/>
                  </a:cubicBezTo>
                  <a:close/>
                  <a:moveTo>
                    <a:pt x="1800463" y="1488281"/>
                  </a:moveTo>
                  <a:cubicBezTo>
                    <a:pt x="1800463" y="1488281"/>
                    <a:pt x="1801416" y="1489234"/>
                    <a:pt x="1801416" y="1489234"/>
                  </a:cubicBezTo>
                  <a:cubicBezTo>
                    <a:pt x="1800463" y="1490186"/>
                    <a:pt x="1799511" y="1489234"/>
                    <a:pt x="1799511" y="1488281"/>
                  </a:cubicBezTo>
                  <a:cubicBezTo>
                    <a:pt x="1799511" y="1488281"/>
                    <a:pt x="1800463" y="1488281"/>
                    <a:pt x="1800463" y="1488281"/>
                  </a:cubicBezTo>
                  <a:close/>
                  <a:moveTo>
                    <a:pt x="1430893" y="59531"/>
                  </a:moveTo>
                  <a:cubicBezTo>
                    <a:pt x="1430893" y="59531"/>
                    <a:pt x="1430893" y="59531"/>
                    <a:pt x="1430893" y="59531"/>
                  </a:cubicBezTo>
                  <a:cubicBezTo>
                    <a:pt x="1430893" y="59531"/>
                    <a:pt x="1430893" y="59531"/>
                    <a:pt x="1430893" y="59531"/>
                  </a:cubicBezTo>
                  <a:lnTo>
                    <a:pt x="1429941" y="58579"/>
                  </a:lnTo>
                  <a:lnTo>
                    <a:pt x="1430893" y="59531"/>
                  </a:lnTo>
                  <a:close/>
                  <a:moveTo>
                    <a:pt x="395526" y="597694"/>
                  </a:moveTo>
                  <a:lnTo>
                    <a:pt x="395526" y="597694"/>
                  </a:lnTo>
                  <a:lnTo>
                    <a:pt x="396478" y="597694"/>
                  </a:lnTo>
                  <a:lnTo>
                    <a:pt x="395526" y="597694"/>
                  </a:lnTo>
                  <a:close/>
                  <a:moveTo>
                    <a:pt x="442198" y="705326"/>
                  </a:moveTo>
                  <a:cubicBezTo>
                    <a:pt x="442198" y="708184"/>
                    <a:pt x="440293" y="711041"/>
                    <a:pt x="436483" y="711041"/>
                  </a:cubicBezTo>
                  <a:cubicBezTo>
                    <a:pt x="433626" y="711041"/>
                    <a:pt x="430768" y="711041"/>
                    <a:pt x="427910" y="711041"/>
                  </a:cubicBezTo>
                  <a:cubicBezTo>
                    <a:pt x="427910" y="711041"/>
                    <a:pt x="427910" y="711041"/>
                    <a:pt x="427910" y="711041"/>
                  </a:cubicBezTo>
                  <a:cubicBezTo>
                    <a:pt x="427910" y="711041"/>
                    <a:pt x="427910" y="711994"/>
                    <a:pt x="426958" y="711994"/>
                  </a:cubicBezTo>
                  <a:cubicBezTo>
                    <a:pt x="426958" y="711994"/>
                    <a:pt x="426958" y="711041"/>
                    <a:pt x="426958" y="711041"/>
                  </a:cubicBezTo>
                  <a:cubicBezTo>
                    <a:pt x="426958" y="711041"/>
                    <a:pt x="426958" y="711041"/>
                    <a:pt x="426958" y="711041"/>
                  </a:cubicBezTo>
                  <a:cubicBezTo>
                    <a:pt x="426958" y="707231"/>
                    <a:pt x="426958" y="703421"/>
                    <a:pt x="431721" y="701516"/>
                  </a:cubicBezTo>
                  <a:cubicBezTo>
                    <a:pt x="432673" y="701516"/>
                    <a:pt x="433626" y="698659"/>
                    <a:pt x="434578" y="697706"/>
                  </a:cubicBezTo>
                  <a:cubicBezTo>
                    <a:pt x="435531" y="695801"/>
                    <a:pt x="437435" y="694849"/>
                    <a:pt x="438388" y="695801"/>
                  </a:cubicBezTo>
                  <a:cubicBezTo>
                    <a:pt x="439341" y="696754"/>
                    <a:pt x="440293" y="698659"/>
                    <a:pt x="440293" y="699611"/>
                  </a:cubicBezTo>
                  <a:cubicBezTo>
                    <a:pt x="442198" y="702469"/>
                    <a:pt x="442198" y="704374"/>
                    <a:pt x="442198" y="705326"/>
                  </a:cubicBezTo>
                  <a:close/>
                  <a:moveTo>
                    <a:pt x="453628" y="714851"/>
                  </a:moveTo>
                  <a:cubicBezTo>
                    <a:pt x="453628" y="714851"/>
                    <a:pt x="453628" y="715804"/>
                    <a:pt x="453628" y="714851"/>
                  </a:cubicBezTo>
                  <a:cubicBezTo>
                    <a:pt x="453628" y="715804"/>
                    <a:pt x="452676" y="716756"/>
                    <a:pt x="452676" y="716756"/>
                  </a:cubicBezTo>
                  <a:cubicBezTo>
                    <a:pt x="452676" y="716756"/>
                    <a:pt x="452676" y="717709"/>
                    <a:pt x="451723" y="717709"/>
                  </a:cubicBezTo>
                  <a:cubicBezTo>
                    <a:pt x="452676" y="717709"/>
                    <a:pt x="452676" y="716756"/>
                    <a:pt x="453628" y="714851"/>
                  </a:cubicBezTo>
                  <a:cubicBezTo>
                    <a:pt x="453628" y="714851"/>
                    <a:pt x="453628" y="714851"/>
                    <a:pt x="453628" y="714851"/>
                  </a:cubicBezTo>
                  <a:cubicBezTo>
                    <a:pt x="453628" y="713899"/>
                    <a:pt x="453628" y="712946"/>
                    <a:pt x="454581" y="711994"/>
                  </a:cubicBezTo>
                  <a:cubicBezTo>
                    <a:pt x="454581" y="711994"/>
                    <a:pt x="455533" y="712946"/>
                    <a:pt x="454581" y="712946"/>
                  </a:cubicBezTo>
                  <a:cubicBezTo>
                    <a:pt x="454581" y="713899"/>
                    <a:pt x="454581" y="714851"/>
                    <a:pt x="453628" y="714851"/>
                  </a:cubicBezTo>
                  <a:close/>
                  <a:moveTo>
                    <a:pt x="482203" y="689134"/>
                  </a:moveTo>
                  <a:cubicBezTo>
                    <a:pt x="482203" y="689134"/>
                    <a:pt x="483156" y="688181"/>
                    <a:pt x="484108" y="689134"/>
                  </a:cubicBezTo>
                  <a:cubicBezTo>
                    <a:pt x="485060" y="689134"/>
                    <a:pt x="486013" y="690086"/>
                    <a:pt x="486966" y="690086"/>
                  </a:cubicBezTo>
                  <a:cubicBezTo>
                    <a:pt x="486966" y="691039"/>
                    <a:pt x="486966" y="691991"/>
                    <a:pt x="486966" y="691991"/>
                  </a:cubicBezTo>
                  <a:cubicBezTo>
                    <a:pt x="486013" y="691991"/>
                    <a:pt x="485060" y="691991"/>
                    <a:pt x="484108" y="691991"/>
                  </a:cubicBezTo>
                  <a:cubicBezTo>
                    <a:pt x="482203" y="690086"/>
                    <a:pt x="481251" y="689134"/>
                    <a:pt x="482203" y="689134"/>
                  </a:cubicBezTo>
                  <a:close/>
                  <a:moveTo>
                    <a:pt x="508873" y="422434"/>
                  </a:moveTo>
                  <a:cubicBezTo>
                    <a:pt x="507921" y="423386"/>
                    <a:pt x="506968" y="423386"/>
                    <a:pt x="506016" y="423386"/>
                  </a:cubicBezTo>
                  <a:cubicBezTo>
                    <a:pt x="505063" y="423386"/>
                    <a:pt x="505063" y="423386"/>
                    <a:pt x="504110" y="423386"/>
                  </a:cubicBezTo>
                  <a:cubicBezTo>
                    <a:pt x="503158" y="422434"/>
                    <a:pt x="503158" y="421481"/>
                    <a:pt x="503158" y="420529"/>
                  </a:cubicBezTo>
                  <a:cubicBezTo>
                    <a:pt x="503158" y="419576"/>
                    <a:pt x="505063" y="419576"/>
                    <a:pt x="506016" y="419576"/>
                  </a:cubicBezTo>
                  <a:cubicBezTo>
                    <a:pt x="507921" y="419576"/>
                    <a:pt x="509826" y="421481"/>
                    <a:pt x="508873" y="422434"/>
                  </a:cubicBezTo>
                  <a:close/>
                  <a:moveTo>
                    <a:pt x="526971" y="411004"/>
                  </a:moveTo>
                  <a:cubicBezTo>
                    <a:pt x="526971" y="411004"/>
                    <a:pt x="526971" y="411004"/>
                    <a:pt x="526971" y="411004"/>
                  </a:cubicBezTo>
                  <a:cubicBezTo>
                    <a:pt x="526018" y="411956"/>
                    <a:pt x="526018" y="413861"/>
                    <a:pt x="525066" y="413861"/>
                  </a:cubicBezTo>
                  <a:cubicBezTo>
                    <a:pt x="525066" y="413861"/>
                    <a:pt x="525066" y="412909"/>
                    <a:pt x="525066" y="412909"/>
                  </a:cubicBezTo>
                  <a:cubicBezTo>
                    <a:pt x="525066" y="411956"/>
                    <a:pt x="526018" y="411956"/>
                    <a:pt x="526971" y="411004"/>
                  </a:cubicBezTo>
                  <a:cubicBezTo>
                    <a:pt x="526971" y="411004"/>
                    <a:pt x="526971" y="411004"/>
                    <a:pt x="526971" y="411004"/>
                  </a:cubicBezTo>
                  <a:lnTo>
                    <a:pt x="526971" y="410051"/>
                  </a:lnTo>
                  <a:lnTo>
                    <a:pt x="526971" y="411004"/>
                  </a:lnTo>
                  <a:close/>
                  <a:moveTo>
                    <a:pt x="551736" y="403384"/>
                  </a:moveTo>
                  <a:cubicBezTo>
                    <a:pt x="551736" y="403384"/>
                    <a:pt x="551736" y="403384"/>
                    <a:pt x="551736" y="403384"/>
                  </a:cubicBezTo>
                  <a:cubicBezTo>
                    <a:pt x="550783" y="404336"/>
                    <a:pt x="550783" y="404336"/>
                    <a:pt x="550783" y="405289"/>
                  </a:cubicBezTo>
                  <a:cubicBezTo>
                    <a:pt x="550783" y="407194"/>
                    <a:pt x="550783" y="410051"/>
                    <a:pt x="550783" y="411956"/>
                  </a:cubicBezTo>
                  <a:cubicBezTo>
                    <a:pt x="550783" y="411956"/>
                    <a:pt x="550783" y="412909"/>
                    <a:pt x="549831" y="412909"/>
                  </a:cubicBezTo>
                  <a:cubicBezTo>
                    <a:pt x="549831" y="412909"/>
                    <a:pt x="548878" y="411956"/>
                    <a:pt x="548878" y="411956"/>
                  </a:cubicBezTo>
                  <a:cubicBezTo>
                    <a:pt x="548878" y="409099"/>
                    <a:pt x="549831" y="407194"/>
                    <a:pt x="550783" y="405289"/>
                  </a:cubicBezTo>
                  <a:cubicBezTo>
                    <a:pt x="550783" y="404336"/>
                    <a:pt x="550783" y="403384"/>
                    <a:pt x="551736" y="403384"/>
                  </a:cubicBezTo>
                  <a:cubicBezTo>
                    <a:pt x="551736" y="403384"/>
                    <a:pt x="551736" y="403384"/>
                    <a:pt x="551736" y="403384"/>
                  </a:cubicBezTo>
                  <a:cubicBezTo>
                    <a:pt x="551736" y="402431"/>
                    <a:pt x="552688" y="402431"/>
                    <a:pt x="551736" y="403384"/>
                  </a:cubicBezTo>
                  <a:cubicBezTo>
                    <a:pt x="552688" y="402431"/>
                    <a:pt x="552688" y="402431"/>
                    <a:pt x="551736" y="403384"/>
                  </a:cubicBezTo>
                  <a:close/>
                  <a:moveTo>
                    <a:pt x="582216" y="633889"/>
                  </a:moveTo>
                  <a:lnTo>
                    <a:pt x="583168" y="632936"/>
                  </a:lnTo>
                  <a:lnTo>
                    <a:pt x="583168" y="634841"/>
                  </a:lnTo>
                  <a:lnTo>
                    <a:pt x="582216" y="633889"/>
                  </a:lnTo>
                  <a:close/>
                  <a:moveTo>
                    <a:pt x="584121" y="446246"/>
                  </a:moveTo>
                  <a:cubicBezTo>
                    <a:pt x="585073" y="445294"/>
                    <a:pt x="586026" y="443389"/>
                    <a:pt x="586978" y="442436"/>
                  </a:cubicBezTo>
                  <a:cubicBezTo>
                    <a:pt x="586978" y="442436"/>
                    <a:pt x="586978" y="442436"/>
                    <a:pt x="586978" y="441484"/>
                  </a:cubicBezTo>
                  <a:lnTo>
                    <a:pt x="587931" y="440531"/>
                  </a:lnTo>
                  <a:lnTo>
                    <a:pt x="586978" y="441484"/>
                  </a:lnTo>
                  <a:cubicBezTo>
                    <a:pt x="586978" y="441484"/>
                    <a:pt x="586978" y="441484"/>
                    <a:pt x="586978" y="441484"/>
                  </a:cubicBezTo>
                  <a:cubicBezTo>
                    <a:pt x="587931" y="442436"/>
                    <a:pt x="587931" y="444341"/>
                    <a:pt x="588883" y="445294"/>
                  </a:cubicBezTo>
                  <a:cubicBezTo>
                    <a:pt x="588883" y="446246"/>
                    <a:pt x="587931" y="447199"/>
                    <a:pt x="586978" y="448151"/>
                  </a:cubicBezTo>
                  <a:cubicBezTo>
                    <a:pt x="586978" y="448151"/>
                    <a:pt x="586026" y="448151"/>
                    <a:pt x="585073" y="448151"/>
                  </a:cubicBezTo>
                  <a:cubicBezTo>
                    <a:pt x="585073" y="448151"/>
                    <a:pt x="584121" y="447199"/>
                    <a:pt x="584121" y="446246"/>
                  </a:cubicBezTo>
                  <a:close/>
                  <a:moveTo>
                    <a:pt x="591741" y="608171"/>
                  </a:moveTo>
                  <a:cubicBezTo>
                    <a:pt x="590788" y="608171"/>
                    <a:pt x="590788" y="608171"/>
                    <a:pt x="590788" y="608171"/>
                  </a:cubicBezTo>
                  <a:cubicBezTo>
                    <a:pt x="588883" y="608171"/>
                    <a:pt x="586978" y="608171"/>
                    <a:pt x="586978" y="605314"/>
                  </a:cubicBezTo>
                  <a:cubicBezTo>
                    <a:pt x="586978" y="605314"/>
                    <a:pt x="587931" y="604361"/>
                    <a:pt x="587931" y="604361"/>
                  </a:cubicBezTo>
                  <a:cubicBezTo>
                    <a:pt x="588883" y="604361"/>
                    <a:pt x="589836" y="605314"/>
                    <a:pt x="590788" y="605314"/>
                  </a:cubicBezTo>
                  <a:cubicBezTo>
                    <a:pt x="591741" y="605314"/>
                    <a:pt x="591741" y="605314"/>
                    <a:pt x="592693" y="606266"/>
                  </a:cubicBezTo>
                  <a:cubicBezTo>
                    <a:pt x="592693" y="606266"/>
                    <a:pt x="593646" y="607219"/>
                    <a:pt x="593646" y="607219"/>
                  </a:cubicBezTo>
                  <a:cubicBezTo>
                    <a:pt x="592693" y="608171"/>
                    <a:pt x="591741" y="609124"/>
                    <a:pt x="591741" y="608171"/>
                  </a:cubicBezTo>
                  <a:close/>
                  <a:moveTo>
                    <a:pt x="600313" y="570071"/>
                  </a:moveTo>
                  <a:cubicBezTo>
                    <a:pt x="599361" y="571024"/>
                    <a:pt x="598408" y="571976"/>
                    <a:pt x="597456" y="571024"/>
                  </a:cubicBezTo>
                  <a:cubicBezTo>
                    <a:pt x="596503" y="570071"/>
                    <a:pt x="594598" y="569119"/>
                    <a:pt x="593646" y="567214"/>
                  </a:cubicBezTo>
                  <a:cubicBezTo>
                    <a:pt x="593646" y="566261"/>
                    <a:pt x="594598" y="565309"/>
                    <a:pt x="594598" y="564356"/>
                  </a:cubicBezTo>
                  <a:cubicBezTo>
                    <a:pt x="597456" y="564356"/>
                    <a:pt x="598408" y="566261"/>
                    <a:pt x="599361" y="568166"/>
                  </a:cubicBezTo>
                  <a:cubicBezTo>
                    <a:pt x="600313" y="569119"/>
                    <a:pt x="600313" y="570071"/>
                    <a:pt x="600313" y="570071"/>
                  </a:cubicBezTo>
                  <a:close/>
                  <a:moveTo>
                    <a:pt x="617458" y="620554"/>
                  </a:moveTo>
                  <a:lnTo>
                    <a:pt x="617458" y="621506"/>
                  </a:lnTo>
                  <a:lnTo>
                    <a:pt x="616506" y="620554"/>
                  </a:lnTo>
                  <a:lnTo>
                    <a:pt x="617458" y="620554"/>
                  </a:lnTo>
                  <a:close/>
                  <a:moveTo>
                    <a:pt x="623173" y="635794"/>
                  </a:moveTo>
                  <a:cubicBezTo>
                    <a:pt x="622221" y="637699"/>
                    <a:pt x="621268" y="638651"/>
                    <a:pt x="622221" y="640556"/>
                  </a:cubicBezTo>
                  <a:cubicBezTo>
                    <a:pt x="623173" y="642461"/>
                    <a:pt x="624126" y="644366"/>
                    <a:pt x="621268" y="644366"/>
                  </a:cubicBezTo>
                  <a:cubicBezTo>
                    <a:pt x="620316" y="644366"/>
                    <a:pt x="618411" y="643414"/>
                    <a:pt x="616506" y="642461"/>
                  </a:cubicBezTo>
                  <a:cubicBezTo>
                    <a:pt x="614601" y="641509"/>
                    <a:pt x="613648" y="638651"/>
                    <a:pt x="615553" y="636746"/>
                  </a:cubicBezTo>
                  <a:cubicBezTo>
                    <a:pt x="617458" y="634841"/>
                    <a:pt x="619363" y="632936"/>
                    <a:pt x="622221" y="631031"/>
                  </a:cubicBezTo>
                  <a:cubicBezTo>
                    <a:pt x="622221" y="631031"/>
                    <a:pt x="623173" y="631031"/>
                    <a:pt x="624126" y="631031"/>
                  </a:cubicBezTo>
                  <a:cubicBezTo>
                    <a:pt x="624126" y="631031"/>
                    <a:pt x="625078" y="631984"/>
                    <a:pt x="625078" y="631984"/>
                  </a:cubicBezTo>
                  <a:cubicBezTo>
                    <a:pt x="624126" y="633889"/>
                    <a:pt x="623173" y="634841"/>
                    <a:pt x="623173" y="635794"/>
                  </a:cubicBezTo>
                  <a:close/>
                  <a:moveTo>
                    <a:pt x="626983" y="593884"/>
                  </a:moveTo>
                  <a:cubicBezTo>
                    <a:pt x="626983" y="592931"/>
                    <a:pt x="627936" y="592931"/>
                    <a:pt x="626983" y="593884"/>
                  </a:cubicBezTo>
                  <a:cubicBezTo>
                    <a:pt x="628888" y="592931"/>
                    <a:pt x="629841" y="592931"/>
                    <a:pt x="630793" y="593884"/>
                  </a:cubicBezTo>
                  <a:cubicBezTo>
                    <a:pt x="630793" y="593884"/>
                    <a:pt x="631746" y="594836"/>
                    <a:pt x="631746" y="594836"/>
                  </a:cubicBezTo>
                  <a:cubicBezTo>
                    <a:pt x="631746" y="594836"/>
                    <a:pt x="630793" y="595789"/>
                    <a:pt x="630793" y="595789"/>
                  </a:cubicBezTo>
                  <a:cubicBezTo>
                    <a:pt x="629841" y="594836"/>
                    <a:pt x="628888" y="593884"/>
                    <a:pt x="626983" y="593884"/>
                  </a:cubicBezTo>
                  <a:close/>
                  <a:moveTo>
                    <a:pt x="631746" y="616744"/>
                  </a:moveTo>
                  <a:cubicBezTo>
                    <a:pt x="631746" y="615791"/>
                    <a:pt x="630793" y="615791"/>
                    <a:pt x="630793" y="615791"/>
                  </a:cubicBezTo>
                  <a:cubicBezTo>
                    <a:pt x="630793" y="615791"/>
                    <a:pt x="631746" y="614839"/>
                    <a:pt x="631746" y="614839"/>
                  </a:cubicBezTo>
                  <a:cubicBezTo>
                    <a:pt x="631746" y="614839"/>
                    <a:pt x="632698" y="615791"/>
                    <a:pt x="632698" y="615791"/>
                  </a:cubicBezTo>
                  <a:cubicBezTo>
                    <a:pt x="632698" y="615791"/>
                    <a:pt x="632698" y="616744"/>
                    <a:pt x="631746" y="616744"/>
                  </a:cubicBezTo>
                  <a:close/>
                  <a:moveTo>
                    <a:pt x="617458" y="705326"/>
                  </a:moveTo>
                  <a:cubicBezTo>
                    <a:pt x="617458" y="705326"/>
                    <a:pt x="616506" y="706279"/>
                    <a:pt x="616506" y="706279"/>
                  </a:cubicBezTo>
                  <a:cubicBezTo>
                    <a:pt x="615553" y="706279"/>
                    <a:pt x="614601" y="706279"/>
                    <a:pt x="613648" y="704374"/>
                  </a:cubicBezTo>
                  <a:cubicBezTo>
                    <a:pt x="612696" y="702469"/>
                    <a:pt x="612696" y="700564"/>
                    <a:pt x="614601" y="699611"/>
                  </a:cubicBezTo>
                  <a:cubicBezTo>
                    <a:pt x="614601" y="699611"/>
                    <a:pt x="615553" y="699611"/>
                    <a:pt x="616506" y="699611"/>
                  </a:cubicBezTo>
                  <a:cubicBezTo>
                    <a:pt x="618411" y="701516"/>
                    <a:pt x="619363" y="703421"/>
                    <a:pt x="617458" y="705326"/>
                  </a:cubicBezTo>
                  <a:close/>
                  <a:moveTo>
                    <a:pt x="624126" y="719614"/>
                  </a:moveTo>
                  <a:lnTo>
                    <a:pt x="623173" y="718661"/>
                  </a:lnTo>
                  <a:lnTo>
                    <a:pt x="624126" y="719614"/>
                  </a:lnTo>
                  <a:lnTo>
                    <a:pt x="625078" y="720566"/>
                  </a:lnTo>
                  <a:lnTo>
                    <a:pt x="624126" y="719614"/>
                  </a:lnTo>
                  <a:close/>
                  <a:moveTo>
                    <a:pt x="267891" y="1561624"/>
                  </a:moveTo>
                  <a:lnTo>
                    <a:pt x="267891" y="1561624"/>
                  </a:lnTo>
                  <a:cubicBezTo>
                    <a:pt x="268843" y="1561624"/>
                    <a:pt x="268843" y="1562576"/>
                    <a:pt x="269796" y="1562576"/>
                  </a:cubicBezTo>
                  <a:cubicBezTo>
                    <a:pt x="268843" y="1562576"/>
                    <a:pt x="268843" y="1561624"/>
                    <a:pt x="267891" y="1561624"/>
                  </a:cubicBezTo>
                  <a:close/>
                  <a:moveTo>
                    <a:pt x="271701" y="1564481"/>
                  </a:moveTo>
                  <a:cubicBezTo>
                    <a:pt x="270748" y="1564481"/>
                    <a:pt x="270748" y="1563529"/>
                    <a:pt x="269796" y="1563529"/>
                  </a:cubicBezTo>
                  <a:cubicBezTo>
                    <a:pt x="270748" y="1563529"/>
                    <a:pt x="271701" y="1564481"/>
                    <a:pt x="271701" y="1564481"/>
                  </a:cubicBezTo>
                  <a:lnTo>
                    <a:pt x="271701" y="1564481"/>
                  </a:lnTo>
                  <a:lnTo>
                    <a:pt x="271701" y="1564481"/>
                  </a:lnTo>
                  <a:close/>
                  <a:moveTo>
                    <a:pt x="281226" y="1576864"/>
                  </a:moveTo>
                  <a:cubicBezTo>
                    <a:pt x="281226" y="1576864"/>
                    <a:pt x="281226" y="1575911"/>
                    <a:pt x="280273" y="1575911"/>
                  </a:cubicBezTo>
                  <a:cubicBezTo>
                    <a:pt x="280273" y="1574959"/>
                    <a:pt x="281226" y="1574006"/>
                    <a:pt x="282178" y="1574959"/>
                  </a:cubicBezTo>
                  <a:cubicBezTo>
                    <a:pt x="282178" y="1574959"/>
                    <a:pt x="283131" y="1575911"/>
                    <a:pt x="282178" y="1575911"/>
                  </a:cubicBezTo>
                  <a:cubicBezTo>
                    <a:pt x="283131" y="1577816"/>
                    <a:pt x="282178" y="1577816"/>
                    <a:pt x="281226" y="1576864"/>
                  </a:cubicBezTo>
                  <a:close/>
                  <a:moveTo>
                    <a:pt x="639366" y="2151221"/>
                  </a:moveTo>
                  <a:lnTo>
                    <a:pt x="639366" y="2151221"/>
                  </a:lnTo>
                  <a:lnTo>
                    <a:pt x="640318" y="2151221"/>
                  </a:lnTo>
                  <a:lnTo>
                    <a:pt x="639366" y="2151221"/>
                  </a:lnTo>
                  <a:close/>
                  <a:moveTo>
                    <a:pt x="821293" y="1507331"/>
                  </a:moveTo>
                  <a:cubicBezTo>
                    <a:pt x="822246" y="1507331"/>
                    <a:pt x="823198" y="1508284"/>
                    <a:pt x="824151" y="1508284"/>
                  </a:cubicBezTo>
                  <a:cubicBezTo>
                    <a:pt x="824151" y="1509236"/>
                    <a:pt x="824151" y="1510189"/>
                    <a:pt x="822246" y="1510189"/>
                  </a:cubicBezTo>
                  <a:cubicBezTo>
                    <a:pt x="821293" y="1510189"/>
                    <a:pt x="821293" y="1509236"/>
                    <a:pt x="821293" y="1507331"/>
                  </a:cubicBezTo>
                  <a:cubicBezTo>
                    <a:pt x="820341" y="1508284"/>
                    <a:pt x="821293" y="1507331"/>
                    <a:pt x="821293" y="1507331"/>
                  </a:cubicBezTo>
                  <a:close/>
                  <a:moveTo>
                    <a:pt x="749856" y="1255871"/>
                  </a:moveTo>
                  <a:cubicBezTo>
                    <a:pt x="749856" y="1255871"/>
                    <a:pt x="750808" y="1255871"/>
                    <a:pt x="750808" y="1256824"/>
                  </a:cubicBezTo>
                  <a:cubicBezTo>
                    <a:pt x="750808" y="1256824"/>
                    <a:pt x="750808" y="1257776"/>
                    <a:pt x="750808" y="1257776"/>
                  </a:cubicBezTo>
                  <a:cubicBezTo>
                    <a:pt x="750808" y="1257776"/>
                    <a:pt x="749856" y="1256824"/>
                    <a:pt x="749856" y="1256824"/>
                  </a:cubicBezTo>
                  <a:cubicBezTo>
                    <a:pt x="749856" y="1256824"/>
                    <a:pt x="749856" y="1256824"/>
                    <a:pt x="749856" y="1255871"/>
                  </a:cubicBezTo>
                  <a:close/>
                  <a:moveTo>
                    <a:pt x="743188" y="1247299"/>
                  </a:moveTo>
                  <a:cubicBezTo>
                    <a:pt x="743188" y="1247299"/>
                    <a:pt x="743188" y="1247299"/>
                    <a:pt x="743188" y="1247299"/>
                  </a:cubicBezTo>
                  <a:cubicBezTo>
                    <a:pt x="744141" y="1248251"/>
                    <a:pt x="744141" y="1248251"/>
                    <a:pt x="744141" y="1248251"/>
                  </a:cubicBezTo>
                  <a:cubicBezTo>
                    <a:pt x="744141" y="1249204"/>
                    <a:pt x="743188" y="1248251"/>
                    <a:pt x="743188" y="1247299"/>
                  </a:cubicBezTo>
                  <a:cubicBezTo>
                    <a:pt x="743188" y="1247299"/>
                    <a:pt x="742236" y="1247299"/>
                    <a:pt x="743188" y="1247299"/>
                  </a:cubicBezTo>
                  <a:lnTo>
                    <a:pt x="743188" y="1247299"/>
                  </a:lnTo>
                  <a:close/>
                  <a:moveTo>
                    <a:pt x="750808" y="692944"/>
                  </a:moveTo>
                  <a:cubicBezTo>
                    <a:pt x="750808" y="692944"/>
                    <a:pt x="750808" y="692944"/>
                    <a:pt x="750808" y="692944"/>
                  </a:cubicBezTo>
                  <a:cubicBezTo>
                    <a:pt x="751761" y="692944"/>
                    <a:pt x="752713" y="692944"/>
                    <a:pt x="752713" y="692944"/>
                  </a:cubicBezTo>
                  <a:cubicBezTo>
                    <a:pt x="752713" y="692944"/>
                    <a:pt x="752713" y="693896"/>
                    <a:pt x="752713" y="693896"/>
                  </a:cubicBezTo>
                  <a:cubicBezTo>
                    <a:pt x="755571" y="696754"/>
                    <a:pt x="758428" y="699611"/>
                    <a:pt x="761286" y="702469"/>
                  </a:cubicBezTo>
                  <a:cubicBezTo>
                    <a:pt x="762238" y="703421"/>
                    <a:pt x="762238" y="706279"/>
                    <a:pt x="760333" y="707231"/>
                  </a:cubicBezTo>
                  <a:cubicBezTo>
                    <a:pt x="757476" y="708184"/>
                    <a:pt x="754618" y="707231"/>
                    <a:pt x="752713" y="705326"/>
                  </a:cubicBezTo>
                  <a:cubicBezTo>
                    <a:pt x="751761" y="704374"/>
                    <a:pt x="750808" y="702469"/>
                    <a:pt x="751761" y="700564"/>
                  </a:cubicBezTo>
                  <a:cubicBezTo>
                    <a:pt x="751761" y="699611"/>
                    <a:pt x="751761" y="699611"/>
                    <a:pt x="752713" y="698659"/>
                  </a:cubicBezTo>
                  <a:cubicBezTo>
                    <a:pt x="752713" y="696754"/>
                    <a:pt x="753666" y="695801"/>
                    <a:pt x="753666" y="693896"/>
                  </a:cubicBezTo>
                  <a:cubicBezTo>
                    <a:pt x="753666" y="693896"/>
                    <a:pt x="753666" y="693896"/>
                    <a:pt x="753666" y="693896"/>
                  </a:cubicBezTo>
                  <a:cubicBezTo>
                    <a:pt x="751761" y="692944"/>
                    <a:pt x="751761" y="692944"/>
                    <a:pt x="750808" y="692944"/>
                  </a:cubicBezTo>
                  <a:cubicBezTo>
                    <a:pt x="750808" y="692944"/>
                    <a:pt x="749856" y="692944"/>
                    <a:pt x="749856" y="692944"/>
                  </a:cubicBezTo>
                  <a:cubicBezTo>
                    <a:pt x="747951" y="691991"/>
                    <a:pt x="748903" y="691991"/>
                    <a:pt x="750808" y="692944"/>
                  </a:cubicBezTo>
                  <a:close/>
                  <a:moveTo>
                    <a:pt x="739378" y="661511"/>
                  </a:moveTo>
                  <a:cubicBezTo>
                    <a:pt x="740331" y="661511"/>
                    <a:pt x="740331" y="661511"/>
                    <a:pt x="741283" y="661511"/>
                  </a:cubicBezTo>
                  <a:cubicBezTo>
                    <a:pt x="742236" y="662464"/>
                    <a:pt x="742236" y="663416"/>
                    <a:pt x="741283" y="663416"/>
                  </a:cubicBezTo>
                  <a:cubicBezTo>
                    <a:pt x="741283" y="663416"/>
                    <a:pt x="740331" y="663416"/>
                    <a:pt x="740331" y="662464"/>
                  </a:cubicBezTo>
                  <a:cubicBezTo>
                    <a:pt x="739378" y="662464"/>
                    <a:pt x="739378" y="661511"/>
                    <a:pt x="739378" y="661511"/>
                  </a:cubicBezTo>
                  <a:close/>
                  <a:moveTo>
                    <a:pt x="743188" y="922496"/>
                  </a:moveTo>
                  <a:cubicBezTo>
                    <a:pt x="743188" y="922496"/>
                    <a:pt x="743188" y="923449"/>
                    <a:pt x="743188" y="922496"/>
                  </a:cubicBezTo>
                  <a:cubicBezTo>
                    <a:pt x="742236" y="923449"/>
                    <a:pt x="742236" y="923449"/>
                    <a:pt x="741283" y="923449"/>
                  </a:cubicBezTo>
                  <a:cubicBezTo>
                    <a:pt x="741283" y="923449"/>
                    <a:pt x="741283" y="922496"/>
                    <a:pt x="741283" y="922496"/>
                  </a:cubicBezTo>
                  <a:cubicBezTo>
                    <a:pt x="742236" y="922496"/>
                    <a:pt x="743188" y="922496"/>
                    <a:pt x="743188" y="922496"/>
                  </a:cubicBezTo>
                  <a:close/>
                  <a:moveTo>
                    <a:pt x="698421" y="618649"/>
                  </a:moveTo>
                  <a:cubicBezTo>
                    <a:pt x="701278" y="618649"/>
                    <a:pt x="703183" y="617696"/>
                    <a:pt x="705088" y="615791"/>
                  </a:cubicBezTo>
                  <a:cubicBezTo>
                    <a:pt x="706041" y="614839"/>
                    <a:pt x="706993" y="613886"/>
                    <a:pt x="707946" y="612934"/>
                  </a:cubicBezTo>
                  <a:cubicBezTo>
                    <a:pt x="707946" y="613886"/>
                    <a:pt x="707946" y="613886"/>
                    <a:pt x="707946" y="614839"/>
                  </a:cubicBezTo>
                  <a:cubicBezTo>
                    <a:pt x="709851" y="621506"/>
                    <a:pt x="712708" y="626269"/>
                    <a:pt x="716518" y="631984"/>
                  </a:cubicBezTo>
                  <a:cubicBezTo>
                    <a:pt x="717471" y="633889"/>
                    <a:pt x="718423" y="636746"/>
                    <a:pt x="718423" y="638651"/>
                  </a:cubicBezTo>
                  <a:cubicBezTo>
                    <a:pt x="717471" y="640556"/>
                    <a:pt x="716518" y="642461"/>
                    <a:pt x="715566" y="643414"/>
                  </a:cubicBezTo>
                  <a:cubicBezTo>
                    <a:pt x="714613" y="644366"/>
                    <a:pt x="713661" y="645319"/>
                    <a:pt x="712708" y="645319"/>
                  </a:cubicBezTo>
                  <a:cubicBezTo>
                    <a:pt x="711756" y="645319"/>
                    <a:pt x="710803" y="644366"/>
                    <a:pt x="710803" y="643414"/>
                  </a:cubicBezTo>
                  <a:cubicBezTo>
                    <a:pt x="710803" y="638651"/>
                    <a:pt x="707946" y="634841"/>
                    <a:pt x="703183" y="632936"/>
                  </a:cubicBezTo>
                  <a:cubicBezTo>
                    <a:pt x="699373" y="631031"/>
                    <a:pt x="696516" y="628174"/>
                    <a:pt x="695563" y="623411"/>
                  </a:cubicBezTo>
                  <a:cubicBezTo>
                    <a:pt x="694611" y="620554"/>
                    <a:pt x="695563" y="618649"/>
                    <a:pt x="698421" y="618649"/>
                  </a:cubicBezTo>
                  <a:close/>
                  <a:moveTo>
                    <a:pt x="709851" y="893921"/>
                  </a:moveTo>
                  <a:cubicBezTo>
                    <a:pt x="708898" y="893921"/>
                    <a:pt x="708898" y="893921"/>
                    <a:pt x="708898" y="893921"/>
                  </a:cubicBezTo>
                  <a:cubicBezTo>
                    <a:pt x="708898" y="893921"/>
                    <a:pt x="707946" y="892969"/>
                    <a:pt x="707946" y="892969"/>
                  </a:cubicBezTo>
                  <a:cubicBezTo>
                    <a:pt x="707946" y="892969"/>
                    <a:pt x="708898" y="892969"/>
                    <a:pt x="708898" y="892969"/>
                  </a:cubicBezTo>
                  <a:cubicBezTo>
                    <a:pt x="709851" y="892969"/>
                    <a:pt x="709851" y="893921"/>
                    <a:pt x="709851" y="893921"/>
                  </a:cubicBezTo>
                  <a:close/>
                  <a:moveTo>
                    <a:pt x="688896" y="579596"/>
                  </a:moveTo>
                  <a:cubicBezTo>
                    <a:pt x="689848" y="579596"/>
                    <a:pt x="690801" y="580549"/>
                    <a:pt x="691753" y="580549"/>
                  </a:cubicBezTo>
                  <a:cubicBezTo>
                    <a:pt x="692706" y="581501"/>
                    <a:pt x="692706" y="582454"/>
                    <a:pt x="692706" y="583406"/>
                  </a:cubicBezTo>
                  <a:cubicBezTo>
                    <a:pt x="692706" y="583406"/>
                    <a:pt x="691753" y="584359"/>
                    <a:pt x="691753" y="584359"/>
                  </a:cubicBezTo>
                  <a:cubicBezTo>
                    <a:pt x="690801" y="583406"/>
                    <a:pt x="689848" y="583406"/>
                    <a:pt x="688896" y="582454"/>
                  </a:cubicBezTo>
                  <a:cubicBezTo>
                    <a:pt x="688896" y="581501"/>
                    <a:pt x="688896" y="580549"/>
                    <a:pt x="688896" y="579596"/>
                  </a:cubicBezTo>
                  <a:close/>
                  <a:moveTo>
                    <a:pt x="650796" y="480536"/>
                  </a:moveTo>
                  <a:cubicBezTo>
                    <a:pt x="651748" y="479584"/>
                    <a:pt x="651748" y="479584"/>
                    <a:pt x="652701" y="478631"/>
                  </a:cubicBezTo>
                  <a:cubicBezTo>
                    <a:pt x="651748" y="479584"/>
                    <a:pt x="651748" y="479584"/>
                    <a:pt x="650796" y="480536"/>
                  </a:cubicBezTo>
                  <a:cubicBezTo>
                    <a:pt x="651748" y="481489"/>
                    <a:pt x="650796" y="482441"/>
                    <a:pt x="650796" y="480536"/>
                  </a:cubicBezTo>
                  <a:cubicBezTo>
                    <a:pt x="650796" y="481489"/>
                    <a:pt x="650796" y="480536"/>
                    <a:pt x="650796" y="480536"/>
                  </a:cubicBezTo>
                  <a:close/>
                  <a:moveTo>
                    <a:pt x="647938" y="531019"/>
                  </a:moveTo>
                  <a:cubicBezTo>
                    <a:pt x="648891" y="531019"/>
                    <a:pt x="648891" y="531019"/>
                    <a:pt x="647938" y="531019"/>
                  </a:cubicBezTo>
                  <a:cubicBezTo>
                    <a:pt x="648891" y="531019"/>
                    <a:pt x="648891" y="531971"/>
                    <a:pt x="647938" y="531019"/>
                  </a:cubicBezTo>
                  <a:cubicBezTo>
                    <a:pt x="648891" y="531971"/>
                    <a:pt x="648891" y="531971"/>
                    <a:pt x="647938" y="531019"/>
                  </a:cubicBezTo>
                  <a:cubicBezTo>
                    <a:pt x="647938" y="531019"/>
                    <a:pt x="647938" y="531019"/>
                    <a:pt x="647938" y="531019"/>
                  </a:cubicBezTo>
                  <a:lnTo>
                    <a:pt x="647938" y="531019"/>
                  </a:lnTo>
                  <a:lnTo>
                    <a:pt x="647938" y="531019"/>
                  </a:lnTo>
                  <a:close/>
                  <a:moveTo>
                    <a:pt x="646033" y="645319"/>
                  </a:moveTo>
                  <a:cubicBezTo>
                    <a:pt x="645081" y="644366"/>
                    <a:pt x="645081" y="643414"/>
                    <a:pt x="645081" y="642461"/>
                  </a:cubicBezTo>
                  <a:cubicBezTo>
                    <a:pt x="646033" y="638651"/>
                    <a:pt x="647938" y="634841"/>
                    <a:pt x="651748" y="632936"/>
                  </a:cubicBezTo>
                  <a:cubicBezTo>
                    <a:pt x="652701" y="632936"/>
                    <a:pt x="652701" y="632936"/>
                    <a:pt x="653653" y="631984"/>
                  </a:cubicBezTo>
                  <a:cubicBezTo>
                    <a:pt x="654606" y="632936"/>
                    <a:pt x="655558" y="632936"/>
                    <a:pt x="656511" y="633889"/>
                  </a:cubicBezTo>
                  <a:cubicBezTo>
                    <a:pt x="660321" y="636746"/>
                    <a:pt x="664131" y="639604"/>
                    <a:pt x="667941" y="642461"/>
                  </a:cubicBezTo>
                  <a:cubicBezTo>
                    <a:pt x="668893" y="643414"/>
                    <a:pt x="669846" y="644366"/>
                    <a:pt x="670798" y="644366"/>
                  </a:cubicBezTo>
                  <a:cubicBezTo>
                    <a:pt x="678418" y="651986"/>
                    <a:pt x="677466" y="659606"/>
                    <a:pt x="667941" y="665321"/>
                  </a:cubicBezTo>
                  <a:cubicBezTo>
                    <a:pt x="666988" y="665321"/>
                    <a:pt x="666988" y="666274"/>
                    <a:pt x="666036" y="666274"/>
                  </a:cubicBezTo>
                  <a:cubicBezTo>
                    <a:pt x="663178" y="668179"/>
                    <a:pt x="661273" y="667226"/>
                    <a:pt x="660321" y="666274"/>
                  </a:cubicBezTo>
                  <a:cubicBezTo>
                    <a:pt x="654606" y="659606"/>
                    <a:pt x="650796" y="651986"/>
                    <a:pt x="646033" y="645319"/>
                  </a:cubicBezTo>
                  <a:close/>
                  <a:moveTo>
                    <a:pt x="670798" y="1055846"/>
                  </a:moveTo>
                  <a:cubicBezTo>
                    <a:pt x="669846" y="1056799"/>
                    <a:pt x="667941" y="1057751"/>
                    <a:pt x="666988" y="1058704"/>
                  </a:cubicBezTo>
                  <a:cubicBezTo>
                    <a:pt x="666036" y="1058704"/>
                    <a:pt x="665083" y="1058704"/>
                    <a:pt x="663178" y="1058704"/>
                  </a:cubicBezTo>
                  <a:cubicBezTo>
                    <a:pt x="662226" y="1058704"/>
                    <a:pt x="661273" y="1058704"/>
                    <a:pt x="660321" y="1058704"/>
                  </a:cubicBezTo>
                  <a:cubicBezTo>
                    <a:pt x="658416" y="1058704"/>
                    <a:pt x="656511" y="1058704"/>
                    <a:pt x="654606" y="1058704"/>
                  </a:cubicBezTo>
                  <a:cubicBezTo>
                    <a:pt x="652701" y="1058704"/>
                    <a:pt x="650796" y="1057751"/>
                    <a:pt x="650796" y="1055846"/>
                  </a:cubicBezTo>
                  <a:cubicBezTo>
                    <a:pt x="651748" y="1053941"/>
                    <a:pt x="651748" y="1052036"/>
                    <a:pt x="653653" y="1052036"/>
                  </a:cubicBezTo>
                  <a:cubicBezTo>
                    <a:pt x="658416" y="1049179"/>
                    <a:pt x="664131" y="1050131"/>
                    <a:pt x="668893" y="1050131"/>
                  </a:cubicBezTo>
                  <a:cubicBezTo>
                    <a:pt x="672703" y="1049179"/>
                    <a:pt x="672703" y="1052036"/>
                    <a:pt x="670798" y="1055846"/>
                  </a:cubicBezTo>
                  <a:close/>
                  <a:moveTo>
                    <a:pt x="840343" y="1036796"/>
                  </a:moveTo>
                  <a:cubicBezTo>
                    <a:pt x="838438" y="1037749"/>
                    <a:pt x="836533" y="1039654"/>
                    <a:pt x="834628" y="1040606"/>
                  </a:cubicBezTo>
                  <a:cubicBezTo>
                    <a:pt x="830818" y="1042511"/>
                    <a:pt x="827008" y="1044416"/>
                    <a:pt x="823198" y="1042511"/>
                  </a:cubicBezTo>
                  <a:cubicBezTo>
                    <a:pt x="817483" y="1040606"/>
                    <a:pt x="812721" y="1041559"/>
                    <a:pt x="807958" y="1043464"/>
                  </a:cubicBezTo>
                  <a:cubicBezTo>
                    <a:pt x="804148" y="1044416"/>
                    <a:pt x="801291" y="1044416"/>
                    <a:pt x="797481" y="1043464"/>
                  </a:cubicBezTo>
                  <a:cubicBezTo>
                    <a:pt x="790813" y="1041559"/>
                    <a:pt x="784146" y="1039654"/>
                    <a:pt x="777478" y="1036796"/>
                  </a:cubicBezTo>
                  <a:cubicBezTo>
                    <a:pt x="775573" y="1035844"/>
                    <a:pt x="774621" y="1034891"/>
                    <a:pt x="772716" y="1033939"/>
                  </a:cubicBezTo>
                  <a:cubicBezTo>
                    <a:pt x="771763" y="1032986"/>
                    <a:pt x="770811" y="1032034"/>
                    <a:pt x="769858" y="1032034"/>
                  </a:cubicBezTo>
                  <a:cubicBezTo>
                    <a:pt x="763191" y="1031081"/>
                    <a:pt x="757476" y="1028224"/>
                    <a:pt x="751761" y="1027271"/>
                  </a:cubicBezTo>
                  <a:cubicBezTo>
                    <a:pt x="740331" y="1025366"/>
                    <a:pt x="727948" y="1028224"/>
                    <a:pt x="717471" y="1032034"/>
                  </a:cubicBezTo>
                  <a:cubicBezTo>
                    <a:pt x="712708" y="1033939"/>
                    <a:pt x="709851" y="1036796"/>
                    <a:pt x="706041" y="1040606"/>
                  </a:cubicBezTo>
                  <a:cubicBezTo>
                    <a:pt x="704136" y="1043464"/>
                    <a:pt x="701278" y="1044416"/>
                    <a:pt x="698421" y="1043464"/>
                  </a:cubicBezTo>
                  <a:cubicBezTo>
                    <a:pt x="691753" y="1041559"/>
                    <a:pt x="685086" y="1042511"/>
                    <a:pt x="679371" y="1042511"/>
                  </a:cubicBezTo>
                  <a:cubicBezTo>
                    <a:pt x="670798" y="1042511"/>
                    <a:pt x="663178" y="1038701"/>
                    <a:pt x="659368" y="1030129"/>
                  </a:cubicBezTo>
                  <a:cubicBezTo>
                    <a:pt x="658416" y="1027271"/>
                    <a:pt x="656511" y="1025366"/>
                    <a:pt x="655558" y="1022509"/>
                  </a:cubicBezTo>
                  <a:cubicBezTo>
                    <a:pt x="654606" y="1020604"/>
                    <a:pt x="654606" y="1018699"/>
                    <a:pt x="655558" y="1017746"/>
                  </a:cubicBezTo>
                  <a:cubicBezTo>
                    <a:pt x="656511" y="1013936"/>
                    <a:pt x="657463" y="1009174"/>
                    <a:pt x="660321" y="1006316"/>
                  </a:cubicBezTo>
                  <a:cubicBezTo>
                    <a:pt x="664131" y="1003459"/>
                    <a:pt x="665083" y="999649"/>
                    <a:pt x="665083" y="995839"/>
                  </a:cubicBezTo>
                  <a:cubicBezTo>
                    <a:pt x="665083" y="992029"/>
                    <a:pt x="665083" y="989171"/>
                    <a:pt x="666036" y="985361"/>
                  </a:cubicBezTo>
                  <a:cubicBezTo>
                    <a:pt x="666036" y="982504"/>
                    <a:pt x="667941" y="980599"/>
                    <a:pt x="669846" y="979646"/>
                  </a:cubicBezTo>
                  <a:cubicBezTo>
                    <a:pt x="674608" y="977741"/>
                    <a:pt x="676513" y="974884"/>
                    <a:pt x="676513" y="970121"/>
                  </a:cubicBezTo>
                  <a:cubicBezTo>
                    <a:pt x="676513" y="968216"/>
                    <a:pt x="677466" y="965359"/>
                    <a:pt x="679371" y="963454"/>
                  </a:cubicBezTo>
                  <a:cubicBezTo>
                    <a:pt x="683181" y="957739"/>
                    <a:pt x="686991" y="952976"/>
                    <a:pt x="690801" y="947261"/>
                  </a:cubicBezTo>
                  <a:cubicBezTo>
                    <a:pt x="692706" y="945356"/>
                    <a:pt x="696516" y="944404"/>
                    <a:pt x="698421" y="945356"/>
                  </a:cubicBezTo>
                  <a:cubicBezTo>
                    <a:pt x="699373" y="945356"/>
                    <a:pt x="699373" y="945356"/>
                    <a:pt x="700326" y="946309"/>
                  </a:cubicBezTo>
                  <a:cubicBezTo>
                    <a:pt x="706041" y="952024"/>
                    <a:pt x="712708" y="953929"/>
                    <a:pt x="721281" y="953929"/>
                  </a:cubicBezTo>
                  <a:cubicBezTo>
                    <a:pt x="723186" y="953929"/>
                    <a:pt x="724138" y="956786"/>
                    <a:pt x="723186" y="957739"/>
                  </a:cubicBezTo>
                  <a:cubicBezTo>
                    <a:pt x="721281" y="959644"/>
                    <a:pt x="720328" y="960596"/>
                    <a:pt x="718423" y="962501"/>
                  </a:cubicBezTo>
                  <a:cubicBezTo>
                    <a:pt x="717471" y="963454"/>
                    <a:pt x="717471" y="966311"/>
                    <a:pt x="719376" y="967264"/>
                  </a:cubicBezTo>
                  <a:cubicBezTo>
                    <a:pt x="720328" y="968216"/>
                    <a:pt x="721281" y="968216"/>
                    <a:pt x="722233" y="968216"/>
                  </a:cubicBezTo>
                  <a:cubicBezTo>
                    <a:pt x="726043" y="970121"/>
                    <a:pt x="726996" y="972026"/>
                    <a:pt x="727948" y="975836"/>
                  </a:cubicBezTo>
                  <a:cubicBezTo>
                    <a:pt x="728901" y="980599"/>
                    <a:pt x="732711" y="982504"/>
                    <a:pt x="737473" y="980599"/>
                  </a:cubicBezTo>
                  <a:cubicBezTo>
                    <a:pt x="739378" y="979646"/>
                    <a:pt x="740331" y="979646"/>
                    <a:pt x="742236" y="978694"/>
                  </a:cubicBezTo>
                  <a:cubicBezTo>
                    <a:pt x="745093" y="976789"/>
                    <a:pt x="748903" y="975836"/>
                    <a:pt x="751761" y="973931"/>
                  </a:cubicBezTo>
                  <a:cubicBezTo>
                    <a:pt x="755571" y="971074"/>
                    <a:pt x="760333" y="970121"/>
                    <a:pt x="765096" y="970121"/>
                  </a:cubicBezTo>
                  <a:cubicBezTo>
                    <a:pt x="766048" y="970121"/>
                    <a:pt x="767001" y="969169"/>
                    <a:pt x="767953" y="969169"/>
                  </a:cubicBezTo>
                  <a:cubicBezTo>
                    <a:pt x="768906" y="968216"/>
                    <a:pt x="769858" y="966311"/>
                    <a:pt x="769858" y="964406"/>
                  </a:cubicBezTo>
                  <a:cubicBezTo>
                    <a:pt x="769858" y="962501"/>
                    <a:pt x="767953" y="961549"/>
                    <a:pt x="766048" y="961549"/>
                  </a:cubicBezTo>
                  <a:cubicBezTo>
                    <a:pt x="765096" y="961549"/>
                    <a:pt x="765096" y="961549"/>
                    <a:pt x="764143" y="961549"/>
                  </a:cubicBezTo>
                  <a:cubicBezTo>
                    <a:pt x="750808" y="963454"/>
                    <a:pt x="750808" y="963454"/>
                    <a:pt x="743188" y="952976"/>
                  </a:cubicBezTo>
                  <a:lnTo>
                    <a:pt x="742236" y="952976"/>
                  </a:lnTo>
                  <a:lnTo>
                    <a:pt x="743188" y="952024"/>
                  </a:lnTo>
                  <a:cubicBezTo>
                    <a:pt x="743188" y="952024"/>
                    <a:pt x="743188" y="952024"/>
                    <a:pt x="743188" y="952024"/>
                  </a:cubicBezTo>
                  <a:lnTo>
                    <a:pt x="743188" y="952024"/>
                  </a:lnTo>
                  <a:cubicBezTo>
                    <a:pt x="747951" y="946309"/>
                    <a:pt x="752713" y="942499"/>
                    <a:pt x="760333" y="941546"/>
                  </a:cubicBezTo>
                  <a:cubicBezTo>
                    <a:pt x="764143" y="940594"/>
                    <a:pt x="767953" y="939641"/>
                    <a:pt x="770811" y="936784"/>
                  </a:cubicBezTo>
                  <a:cubicBezTo>
                    <a:pt x="776526" y="931069"/>
                    <a:pt x="784146" y="930116"/>
                    <a:pt x="791766" y="931069"/>
                  </a:cubicBezTo>
                  <a:cubicBezTo>
                    <a:pt x="792718" y="931069"/>
                    <a:pt x="793671" y="931069"/>
                    <a:pt x="794623" y="931069"/>
                  </a:cubicBezTo>
                  <a:cubicBezTo>
                    <a:pt x="794623" y="931069"/>
                    <a:pt x="794623" y="931069"/>
                    <a:pt x="794623" y="931069"/>
                  </a:cubicBezTo>
                  <a:lnTo>
                    <a:pt x="795576" y="930116"/>
                  </a:lnTo>
                  <a:lnTo>
                    <a:pt x="794623" y="931069"/>
                  </a:lnTo>
                  <a:cubicBezTo>
                    <a:pt x="794623" y="931069"/>
                    <a:pt x="793671" y="931069"/>
                    <a:pt x="793671" y="931069"/>
                  </a:cubicBezTo>
                  <a:cubicBezTo>
                    <a:pt x="790813" y="933926"/>
                    <a:pt x="787956" y="936784"/>
                    <a:pt x="785098" y="939641"/>
                  </a:cubicBezTo>
                  <a:cubicBezTo>
                    <a:pt x="783193" y="941546"/>
                    <a:pt x="783193" y="943451"/>
                    <a:pt x="784146" y="946309"/>
                  </a:cubicBezTo>
                  <a:cubicBezTo>
                    <a:pt x="785098" y="948214"/>
                    <a:pt x="785098" y="949166"/>
                    <a:pt x="784146" y="951071"/>
                  </a:cubicBezTo>
                  <a:cubicBezTo>
                    <a:pt x="781288" y="955834"/>
                    <a:pt x="779383" y="961549"/>
                    <a:pt x="773668" y="964406"/>
                  </a:cubicBezTo>
                  <a:cubicBezTo>
                    <a:pt x="772716" y="964406"/>
                    <a:pt x="772716" y="967264"/>
                    <a:pt x="773668" y="967264"/>
                  </a:cubicBezTo>
                  <a:cubicBezTo>
                    <a:pt x="777478" y="972026"/>
                    <a:pt x="780336" y="975836"/>
                    <a:pt x="787003" y="977741"/>
                  </a:cubicBezTo>
                  <a:cubicBezTo>
                    <a:pt x="794623" y="979646"/>
                    <a:pt x="801291" y="983456"/>
                    <a:pt x="806053" y="989171"/>
                  </a:cubicBezTo>
                  <a:cubicBezTo>
                    <a:pt x="812721" y="995839"/>
                    <a:pt x="821293" y="1000601"/>
                    <a:pt x="829866" y="1004411"/>
                  </a:cubicBezTo>
                  <a:cubicBezTo>
                    <a:pt x="838438" y="1008221"/>
                    <a:pt x="843201" y="1015841"/>
                    <a:pt x="843201" y="1025366"/>
                  </a:cubicBezTo>
                  <a:cubicBezTo>
                    <a:pt x="845106" y="1031081"/>
                    <a:pt x="843201" y="1033939"/>
                    <a:pt x="840343" y="1036796"/>
                  </a:cubicBezTo>
                  <a:close/>
                  <a:moveTo>
                    <a:pt x="1029891" y="1112044"/>
                  </a:moveTo>
                  <a:cubicBezTo>
                    <a:pt x="1022271" y="1112996"/>
                    <a:pt x="1014651" y="1113949"/>
                    <a:pt x="1007031" y="1114901"/>
                  </a:cubicBezTo>
                  <a:cubicBezTo>
                    <a:pt x="1005126" y="1114901"/>
                    <a:pt x="1003221" y="1114901"/>
                    <a:pt x="1001316" y="1114901"/>
                  </a:cubicBezTo>
                  <a:cubicBezTo>
                    <a:pt x="992743" y="1113949"/>
                    <a:pt x="985123" y="1113949"/>
                    <a:pt x="978456" y="1107281"/>
                  </a:cubicBezTo>
                  <a:cubicBezTo>
                    <a:pt x="976551" y="1105376"/>
                    <a:pt x="973693" y="1104424"/>
                    <a:pt x="970836" y="1103471"/>
                  </a:cubicBezTo>
                  <a:cubicBezTo>
                    <a:pt x="968931" y="1103471"/>
                    <a:pt x="966073" y="1102519"/>
                    <a:pt x="964168" y="1101566"/>
                  </a:cubicBezTo>
                  <a:cubicBezTo>
                    <a:pt x="962263" y="1100614"/>
                    <a:pt x="960358" y="1099661"/>
                    <a:pt x="960358" y="1098709"/>
                  </a:cubicBezTo>
                  <a:cubicBezTo>
                    <a:pt x="956548" y="1091089"/>
                    <a:pt x="953691" y="1083469"/>
                    <a:pt x="957501" y="1074896"/>
                  </a:cubicBezTo>
                  <a:cubicBezTo>
                    <a:pt x="959406" y="1071086"/>
                    <a:pt x="960358" y="1067276"/>
                    <a:pt x="961311" y="1063466"/>
                  </a:cubicBezTo>
                  <a:cubicBezTo>
                    <a:pt x="962263" y="1057751"/>
                    <a:pt x="965121" y="1053941"/>
                    <a:pt x="969883" y="1051084"/>
                  </a:cubicBezTo>
                  <a:cubicBezTo>
                    <a:pt x="970836" y="1050131"/>
                    <a:pt x="970836" y="1049179"/>
                    <a:pt x="969883" y="1048226"/>
                  </a:cubicBezTo>
                  <a:cubicBezTo>
                    <a:pt x="968931" y="1047274"/>
                    <a:pt x="967978" y="1046321"/>
                    <a:pt x="967026" y="1046321"/>
                  </a:cubicBezTo>
                  <a:cubicBezTo>
                    <a:pt x="961311" y="1044416"/>
                    <a:pt x="956548" y="1040606"/>
                    <a:pt x="954643" y="1034891"/>
                  </a:cubicBezTo>
                  <a:cubicBezTo>
                    <a:pt x="951786" y="1028224"/>
                    <a:pt x="947976" y="1024414"/>
                    <a:pt x="942261" y="1020604"/>
                  </a:cubicBezTo>
                  <a:cubicBezTo>
                    <a:pt x="934641" y="1014889"/>
                    <a:pt x="929878" y="1008221"/>
                    <a:pt x="927973" y="998696"/>
                  </a:cubicBezTo>
                  <a:cubicBezTo>
                    <a:pt x="926068" y="991076"/>
                    <a:pt x="923211" y="984409"/>
                    <a:pt x="916543" y="979646"/>
                  </a:cubicBezTo>
                  <a:cubicBezTo>
                    <a:pt x="913686" y="976789"/>
                    <a:pt x="912733" y="973931"/>
                    <a:pt x="913686" y="970121"/>
                  </a:cubicBezTo>
                  <a:cubicBezTo>
                    <a:pt x="914638" y="966311"/>
                    <a:pt x="915591" y="963454"/>
                    <a:pt x="916543" y="959644"/>
                  </a:cubicBezTo>
                  <a:cubicBezTo>
                    <a:pt x="917496" y="956786"/>
                    <a:pt x="919401" y="954881"/>
                    <a:pt x="922258" y="952976"/>
                  </a:cubicBezTo>
                  <a:cubicBezTo>
                    <a:pt x="928926" y="951071"/>
                    <a:pt x="933688" y="947261"/>
                    <a:pt x="937498" y="941546"/>
                  </a:cubicBezTo>
                  <a:cubicBezTo>
                    <a:pt x="938451" y="939641"/>
                    <a:pt x="939403" y="938689"/>
                    <a:pt x="941308" y="937736"/>
                  </a:cubicBezTo>
                  <a:cubicBezTo>
                    <a:pt x="947976" y="933926"/>
                    <a:pt x="954643" y="930116"/>
                    <a:pt x="961311" y="926306"/>
                  </a:cubicBezTo>
                  <a:cubicBezTo>
                    <a:pt x="962263" y="925354"/>
                    <a:pt x="965121" y="925354"/>
                    <a:pt x="966073" y="925354"/>
                  </a:cubicBezTo>
                  <a:cubicBezTo>
                    <a:pt x="971788" y="928211"/>
                    <a:pt x="977503" y="928211"/>
                    <a:pt x="983218" y="927259"/>
                  </a:cubicBezTo>
                  <a:cubicBezTo>
                    <a:pt x="986076" y="926306"/>
                    <a:pt x="988933" y="929164"/>
                    <a:pt x="989886" y="932021"/>
                  </a:cubicBezTo>
                  <a:cubicBezTo>
                    <a:pt x="990838" y="934879"/>
                    <a:pt x="991791" y="937736"/>
                    <a:pt x="991791" y="940594"/>
                  </a:cubicBezTo>
                  <a:cubicBezTo>
                    <a:pt x="991791" y="944404"/>
                    <a:pt x="990838" y="947261"/>
                    <a:pt x="989886" y="951071"/>
                  </a:cubicBezTo>
                  <a:cubicBezTo>
                    <a:pt x="989886" y="952976"/>
                    <a:pt x="988933" y="953929"/>
                    <a:pt x="987028" y="954881"/>
                  </a:cubicBezTo>
                  <a:cubicBezTo>
                    <a:pt x="984171" y="954881"/>
                    <a:pt x="981313" y="954881"/>
                    <a:pt x="978456" y="955834"/>
                  </a:cubicBezTo>
                  <a:cubicBezTo>
                    <a:pt x="970836" y="956786"/>
                    <a:pt x="968931" y="958691"/>
                    <a:pt x="969883" y="967264"/>
                  </a:cubicBezTo>
                  <a:cubicBezTo>
                    <a:pt x="969883" y="971074"/>
                    <a:pt x="969883" y="971074"/>
                    <a:pt x="967026" y="972026"/>
                  </a:cubicBezTo>
                  <a:cubicBezTo>
                    <a:pt x="966073" y="972026"/>
                    <a:pt x="966073" y="972026"/>
                    <a:pt x="965121" y="972026"/>
                  </a:cubicBezTo>
                  <a:cubicBezTo>
                    <a:pt x="960358" y="973931"/>
                    <a:pt x="959406" y="974884"/>
                    <a:pt x="962263" y="977741"/>
                  </a:cubicBezTo>
                  <a:cubicBezTo>
                    <a:pt x="966073" y="981551"/>
                    <a:pt x="969883" y="985361"/>
                    <a:pt x="971788" y="990124"/>
                  </a:cubicBezTo>
                  <a:cubicBezTo>
                    <a:pt x="976551" y="998696"/>
                    <a:pt x="983218" y="1003459"/>
                    <a:pt x="991791" y="1006316"/>
                  </a:cubicBezTo>
                  <a:cubicBezTo>
                    <a:pt x="994648" y="1007269"/>
                    <a:pt x="995601" y="1009174"/>
                    <a:pt x="995601" y="1011079"/>
                  </a:cubicBezTo>
                  <a:cubicBezTo>
                    <a:pt x="995601" y="1012031"/>
                    <a:pt x="995601" y="1012984"/>
                    <a:pt x="995601" y="1014889"/>
                  </a:cubicBezTo>
                  <a:cubicBezTo>
                    <a:pt x="994648" y="1020604"/>
                    <a:pt x="995601" y="1025366"/>
                    <a:pt x="999411" y="1030129"/>
                  </a:cubicBezTo>
                  <a:cubicBezTo>
                    <a:pt x="1003221" y="1034891"/>
                    <a:pt x="1004173" y="1040606"/>
                    <a:pt x="1003221" y="1046321"/>
                  </a:cubicBezTo>
                  <a:cubicBezTo>
                    <a:pt x="1003221" y="1048226"/>
                    <a:pt x="1003221" y="1051084"/>
                    <a:pt x="1004173" y="1052989"/>
                  </a:cubicBezTo>
                  <a:cubicBezTo>
                    <a:pt x="1005126" y="1056799"/>
                    <a:pt x="1007031" y="1059656"/>
                    <a:pt x="1011793" y="1059656"/>
                  </a:cubicBezTo>
                  <a:cubicBezTo>
                    <a:pt x="1013698" y="1059656"/>
                    <a:pt x="1015603" y="1059656"/>
                    <a:pt x="1016556" y="1061561"/>
                  </a:cubicBezTo>
                  <a:cubicBezTo>
                    <a:pt x="1017508" y="1063466"/>
                    <a:pt x="1016556" y="1064419"/>
                    <a:pt x="1016556" y="1066324"/>
                  </a:cubicBezTo>
                  <a:cubicBezTo>
                    <a:pt x="1016556" y="1067276"/>
                    <a:pt x="1015603" y="1067276"/>
                    <a:pt x="1016556" y="1068229"/>
                  </a:cubicBezTo>
                  <a:cubicBezTo>
                    <a:pt x="1017508" y="1069181"/>
                    <a:pt x="1018461" y="1071086"/>
                    <a:pt x="1020366" y="1072039"/>
                  </a:cubicBezTo>
                  <a:cubicBezTo>
                    <a:pt x="1024176" y="1074896"/>
                    <a:pt x="1027033" y="1078706"/>
                    <a:pt x="1026081" y="1084421"/>
                  </a:cubicBezTo>
                  <a:cubicBezTo>
                    <a:pt x="1026081" y="1093946"/>
                    <a:pt x="1029891" y="1101566"/>
                    <a:pt x="1031796" y="1110139"/>
                  </a:cubicBezTo>
                  <a:cubicBezTo>
                    <a:pt x="1031796" y="1111091"/>
                    <a:pt x="1031796" y="1112044"/>
                    <a:pt x="1029891" y="1112044"/>
                  </a:cubicBezTo>
                  <a:close/>
                  <a:moveTo>
                    <a:pt x="1067038" y="361474"/>
                  </a:moveTo>
                  <a:lnTo>
                    <a:pt x="1066086" y="360521"/>
                  </a:lnTo>
                  <a:lnTo>
                    <a:pt x="1067038" y="361474"/>
                  </a:lnTo>
                  <a:lnTo>
                    <a:pt x="1067038" y="361474"/>
                  </a:lnTo>
                  <a:close/>
                  <a:moveTo>
                    <a:pt x="1171813" y="406241"/>
                  </a:moveTo>
                  <a:cubicBezTo>
                    <a:pt x="1171813" y="406241"/>
                    <a:pt x="1170861" y="406241"/>
                    <a:pt x="1170861" y="407194"/>
                  </a:cubicBezTo>
                  <a:cubicBezTo>
                    <a:pt x="1167051" y="400526"/>
                    <a:pt x="1161336" y="395764"/>
                    <a:pt x="1157526" y="389096"/>
                  </a:cubicBezTo>
                  <a:cubicBezTo>
                    <a:pt x="1157526" y="389096"/>
                    <a:pt x="1157526" y="387191"/>
                    <a:pt x="1157526" y="387191"/>
                  </a:cubicBezTo>
                  <a:cubicBezTo>
                    <a:pt x="1158478" y="386239"/>
                    <a:pt x="1159431" y="385286"/>
                    <a:pt x="1160383" y="386239"/>
                  </a:cubicBezTo>
                  <a:cubicBezTo>
                    <a:pt x="1162288" y="387191"/>
                    <a:pt x="1165146" y="387191"/>
                    <a:pt x="1167051" y="389096"/>
                  </a:cubicBezTo>
                  <a:cubicBezTo>
                    <a:pt x="1169908" y="391001"/>
                    <a:pt x="1171813" y="393859"/>
                    <a:pt x="1173718" y="396716"/>
                  </a:cubicBezTo>
                  <a:cubicBezTo>
                    <a:pt x="1173718" y="398621"/>
                    <a:pt x="1173718" y="403384"/>
                    <a:pt x="1171813" y="406241"/>
                  </a:cubicBezTo>
                  <a:close/>
                  <a:moveTo>
                    <a:pt x="1176576" y="420529"/>
                  </a:moveTo>
                  <a:cubicBezTo>
                    <a:pt x="1176576" y="420529"/>
                    <a:pt x="1175623" y="420529"/>
                    <a:pt x="1175623" y="419576"/>
                  </a:cubicBezTo>
                  <a:cubicBezTo>
                    <a:pt x="1175623" y="418624"/>
                    <a:pt x="1176576" y="417671"/>
                    <a:pt x="1177528" y="419576"/>
                  </a:cubicBezTo>
                  <a:cubicBezTo>
                    <a:pt x="1176576" y="420529"/>
                    <a:pt x="1176576" y="420529"/>
                    <a:pt x="1176576" y="420529"/>
                  </a:cubicBezTo>
                  <a:close/>
                  <a:moveTo>
                    <a:pt x="1210866" y="333851"/>
                  </a:moveTo>
                  <a:cubicBezTo>
                    <a:pt x="1209913" y="335756"/>
                    <a:pt x="1208008" y="336709"/>
                    <a:pt x="1207056" y="334804"/>
                  </a:cubicBezTo>
                  <a:cubicBezTo>
                    <a:pt x="1207056" y="334804"/>
                    <a:pt x="1207056" y="333851"/>
                    <a:pt x="1207056" y="332899"/>
                  </a:cubicBezTo>
                  <a:cubicBezTo>
                    <a:pt x="1208008" y="330994"/>
                    <a:pt x="1208961" y="330041"/>
                    <a:pt x="1210866" y="330994"/>
                  </a:cubicBezTo>
                  <a:cubicBezTo>
                    <a:pt x="1210866" y="330994"/>
                    <a:pt x="1211818" y="331946"/>
                    <a:pt x="1211818" y="331946"/>
                  </a:cubicBezTo>
                  <a:cubicBezTo>
                    <a:pt x="1211818" y="332899"/>
                    <a:pt x="1211818" y="332899"/>
                    <a:pt x="1210866" y="333851"/>
                  </a:cubicBezTo>
                  <a:close/>
                  <a:moveTo>
                    <a:pt x="1285161" y="88106"/>
                  </a:moveTo>
                  <a:cubicBezTo>
                    <a:pt x="1286113" y="89059"/>
                    <a:pt x="1288018" y="90011"/>
                    <a:pt x="1288971" y="90964"/>
                  </a:cubicBezTo>
                  <a:lnTo>
                    <a:pt x="1288971" y="91916"/>
                  </a:lnTo>
                  <a:lnTo>
                    <a:pt x="1288018" y="90964"/>
                  </a:lnTo>
                  <a:cubicBezTo>
                    <a:pt x="1287066" y="90964"/>
                    <a:pt x="1286113" y="89059"/>
                    <a:pt x="1285161" y="88106"/>
                  </a:cubicBezTo>
                  <a:cubicBezTo>
                    <a:pt x="1284208" y="88106"/>
                    <a:pt x="1284208" y="88106"/>
                    <a:pt x="1284208" y="87154"/>
                  </a:cubicBezTo>
                  <a:cubicBezTo>
                    <a:pt x="1284208" y="87154"/>
                    <a:pt x="1284208" y="88106"/>
                    <a:pt x="1285161" y="88106"/>
                  </a:cubicBezTo>
                  <a:close/>
                  <a:moveTo>
                    <a:pt x="1309926" y="30004"/>
                  </a:moveTo>
                  <a:lnTo>
                    <a:pt x="1309926" y="30004"/>
                  </a:lnTo>
                  <a:lnTo>
                    <a:pt x="1310878" y="30004"/>
                  </a:lnTo>
                  <a:lnTo>
                    <a:pt x="1309926" y="30004"/>
                  </a:lnTo>
                  <a:close/>
                  <a:moveTo>
                    <a:pt x="1348978" y="130969"/>
                  </a:moveTo>
                  <a:cubicBezTo>
                    <a:pt x="1348978" y="130969"/>
                    <a:pt x="1348978" y="130969"/>
                    <a:pt x="1348978" y="130969"/>
                  </a:cubicBezTo>
                  <a:cubicBezTo>
                    <a:pt x="1348026" y="134779"/>
                    <a:pt x="1347073" y="138589"/>
                    <a:pt x="1346121" y="142399"/>
                  </a:cubicBezTo>
                  <a:cubicBezTo>
                    <a:pt x="1346121" y="144304"/>
                    <a:pt x="1344216" y="145256"/>
                    <a:pt x="1342311" y="145256"/>
                  </a:cubicBezTo>
                  <a:cubicBezTo>
                    <a:pt x="1338501" y="146209"/>
                    <a:pt x="1337548" y="149066"/>
                    <a:pt x="1337548" y="151924"/>
                  </a:cubicBezTo>
                  <a:cubicBezTo>
                    <a:pt x="1337548" y="151924"/>
                    <a:pt x="1337548" y="151924"/>
                    <a:pt x="1337548" y="151924"/>
                  </a:cubicBezTo>
                  <a:cubicBezTo>
                    <a:pt x="1338501" y="152876"/>
                    <a:pt x="1339453" y="153829"/>
                    <a:pt x="1341358" y="155734"/>
                  </a:cubicBezTo>
                  <a:cubicBezTo>
                    <a:pt x="1342311" y="156686"/>
                    <a:pt x="1344216" y="157639"/>
                    <a:pt x="1345168" y="158591"/>
                  </a:cubicBezTo>
                  <a:lnTo>
                    <a:pt x="1345168" y="159544"/>
                  </a:lnTo>
                  <a:lnTo>
                    <a:pt x="1344216" y="158591"/>
                  </a:lnTo>
                  <a:cubicBezTo>
                    <a:pt x="1343263" y="157639"/>
                    <a:pt x="1341358" y="156686"/>
                    <a:pt x="1340406" y="155734"/>
                  </a:cubicBezTo>
                  <a:cubicBezTo>
                    <a:pt x="1339453" y="154781"/>
                    <a:pt x="1338501" y="153829"/>
                    <a:pt x="1336596" y="151924"/>
                  </a:cubicBezTo>
                  <a:cubicBezTo>
                    <a:pt x="1336596" y="151924"/>
                    <a:pt x="1336596" y="151924"/>
                    <a:pt x="1336596" y="150971"/>
                  </a:cubicBezTo>
                  <a:cubicBezTo>
                    <a:pt x="1333738" y="148114"/>
                    <a:pt x="1328976" y="148114"/>
                    <a:pt x="1327071" y="144304"/>
                  </a:cubicBezTo>
                  <a:cubicBezTo>
                    <a:pt x="1325166" y="141446"/>
                    <a:pt x="1325166" y="137636"/>
                    <a:pt x="1324213" y="134779"/>
                  </a:cubicBezTo>
                  <a:cubicBezTo>
                    <a:pt x="1324213" y="132874"/>
                    <a:pt x="1323261" y="131921"/>
                    <a:pt x="1323261" y="130016"/>
                  </a:cubicBezTo>
                  <a:cubicBezTo>
                    <a:pt x="1323261" y="130016"/>
                    <a:pt x="1323261" y="130016"/>
                    <a:pt x="1323261" y="130016"/>
                  </a:cubicBezTo>
                  <a:lnTo>
                    <a:pt x="1322308" y="129064"/>
                  </a:lnTo>
                  <a:lnTo>
                    <a:pt x="1323261" y="129064"/>
                  </a:lnTo>
                  <a:cubicBezTo>
                    <a:pt x="1323261" y="129064"/>
                    <a:pt x="1323261" y="129064"/>
                    <a:pt x="1323261" y="129064"/>
                  </a:cubicBezTo>
                  <a:cubicBezTo>
                    <a:pt x="1325166" y="130016"/>
                    <a:pt x="1327071" y="131921"/>
                    <a:pt x="1328976" y="131921"/>
                  </a:cubicBezTo>
                  <a:cubicBezTo>
                    <a:pt x="1332786" y="133826"/>
                    <a:pt x="1336596" y="133826"/>
                    <a:pt x="1340406" y="131921"/>
                  </a:cubicBezTo>
                  <a:cubicBezTo>
                    <a:pt x="1344216" y="131921"/>
                    <a:pt x="1346121" y="130969"/>
                    <a:pt x="1348978" y="130969"/>
                  </a:cubicBezTo>
                  <a:cubicBezTo>
                    <a:pt x="1348978" y="130969"/>
                    <a:pt x="1348978" y="130969"/>
                    <a:pt x="1348978" y="130969"/>
                  </a:cubicBezTo>
                  <a:cubicBezTo>
                    <a:pt x="1348978" y="130969"/>
                    <a:pt x="1349931" y="130016"/>
                    <a:pt x="1348978" y="130969"/>
                  </a:cubicBezTo>
                  <a:cubicBezTo>
                    <a:pt x="1349931" y="130016"/>
                    <a:pt x="1348978" y="130969"/>
                    <a:pt x="1348978" y="130969"/>
                  </a:cubicBezTo>
                  <a:close/>
                  <a:moveTo>
                    <a:pt x="1369933" y="117634"/>
                  </a:moveTo>
                  <a:cubicBezTo>
                    <a:pt x="1365171" y="120491"/>
                    <a:pt x="1361361" y="122396"/>
                    <a:pt x="1357551" y="126206"/>
                  </a:cubicBezTo>
                  <a:cubicBezTo>
                    <a:pt x="1356598" y="127159"/>
                    <a:pt x="1354693" y="127159"/>
                    <a:pt x="1353741" y="127159"/>
                  </a:cubicBezTo>
                  <a:cubicBezTo>
                    <a:pt x="1353741" y="127159"/>
                    <a:pt x="1353741" y="127159"/>
                    <a:pt x="1353741" y="127159"/>
                  </a:cubicBezTo>
                  <a:cubicBezTo>
                    <a:pt x="1353741" y="127159"/>
                    <a:pt x="1352788" y="127159"/>
                    <a:pt x="1352788" y="128111"/>
                  </a:cubicBezTo>
                  <a:cubicBezTo>
                    <a:pt x="1352788" y="128111"/>
                    <a:pt x="1352788" y="127159"/>
                    <a:pt x="1353741" y="127159"/>
                  </a:cubicBezTo>
                  <a:cubicBezTo>
                    <a:pt x="1353741" y="127159"/>
                    <a:pt x="1353741" y="127159"/>
                    <a:pt x="1354693" y="127159"/>
                  </a:cubicBezTo>
                  <a:cubicBezTo>
                    <a:pt x="1355646" y="125254"/>
                    <a:pt x="1356598" y="123349"/>
                    <a:pt x="1357551" y="122396"/>
                  </a:cubicBezTo>
                  <a:cubicBezTo>
                    <a:pt x="1359456" y="119539"/>
                    <a:pt x="1362313" y="116681"/>
                    <a:pt x="1365171" y="113824"/>
                  </a:cubicBezTo>
                  <a:cubicBezTo>
                    <a:pt x="1365171" y="113824"/>
                    <a:pt x="1365171" y="113824"/>
                    <a:pt x="1365171" y="113824"/>
                  </a:cubicBezTo>
                  <a:cubicBezTo>
                    <a:pt x="1365171" y="113824"/>
                    <a:pt x="1365171" y="113824"/>
                    <a:pt x="1365171" y="112871"/>
                  </a:cubicBezTo>
                  <a:cubicBezTo>
                    <a:pt x="1361361" y="112871"/>
                    <a:pt x="1357551" y="111919"/>
                    <a:pt x="1356598" y="108109"/>
                  </a:cubicBezTo>
                  <a:cubicBezTo>
                    <a:pt x="1356598" y="107156"/>
                    <a:pt x="1357551" y="106204"/>
                    <a:pt x="1357551" y="105251"/>
                  </a:cubicBezTo>
                  <a:cubicBezTo>
                    <a:pt x="1357551" y="105251"/>
                    <a:pt x="1358503" y="105251"/>
                    <a:pt x="1359456" y="105251"/>
                  </a:cubicBezTo>
                  <a:cubicBezTo>
                    <a:pt x="1360408" y="106204"/>
                    <a:pt x="1361361" y="106204"/>
                    <a:pt x="1362313" y="107156"/>
                  </a:cubicBezTo>
                  <a:cubicBezTo>
                    <a:pt x="1363266" y="109061"/>
                    <a:pt x="1364218" y="110966"/>
                    <a:pt x="1365171" y="111919"/>
                  </a:cubicBezTo>
                  <a:cubicBezTo>
                    <a:pt x="1365171" y="111919"/>
                    <a:pt x="1366123" y="111919"/>
                    <a:pt x="1366123" y="111919"/>
                  </a:cubicBezTo>
                  <a:cubicBezTo>
                    <a:pt x="1366123" y="111919"/>
                    <a:pt x="1366123" y="111919"/>
                    <a:pt x="1366123" y="112871"/>
                  </a:cubicBezTo>
                  <a:cubicBezTo>
                    <a:pt x="1368028" y="112871"/>
                    <a:pt x="1369933" y="113824"/>
                    <a:pt x="1370886" y="113824"/>
                  </a:cubicBezTo>
                  <a:cubicBezTo>
                    <a:pt x="1371838" y="113824"/>
                    <a:pt x="1372791" y="114776"/>
                    <a:pt x="1372791" y="115729"/>
                  </a:cubicBezTo>
                  <a:cubicBezTo>
                    <a:pt x="1370886" y="115729"/>
                    <a:pt x="1370886" y="117634"/>
                    <a:pt x="1369933" y="117634"/>
                  </a:cubicBezTo>
                  <a:close/>
                  <a:moveTo>
                    <a:pt x="1394698" y="114776"/>
                  </a:moveTo>
                  <a:lnTo>
                    <a:pt x="1393746" y="113824"/>
                  </a:lnTo>
                  <a:lnTo>
                    <a:pt x="1394698" y="114776"/>
                  </a:lnTo>
                  <a:lnTo>
                    <a:pt x="1394698" y="114776"/>
                  </a:lnTo>
                  <a:close/>
                  <a:moveTo>
                    <a:pt x="1420416" y="184309"/>
                  </a:moveTo>
                  <a:cubicBezTo>
                    <a:pt x="1420416" y="184309"/>
                    <a:pt x="1420416" y="183356"/>
                    <a:pt x="1420416" y="184309"/>
                  </a:cubicBezTo>
                  <a:lnTo>
                    <a:pt x="1419463" y="183356"/>
                  </a:lnTo>
                  <a:lnTo>
                    <a:pt x="1420416" y="184309"/>
                  </a:lnTo>
                  <a:cubicBezTo>
                    <a:pt x="1420416" y="183356"/>
                    <a:pt x="1420416" y="183356"/>
                    <a:pt x="1420416" y="184309"/>
                  </a:cubicBezTo>
                  <a:cubicBezTo>
                    <a:pt x="1421368" y="184309"/>
                    <a:pt x="1421368" y="184309"/>
                    <a:pt x="1420416" y="184309"/>
                  </a:cubicBezTo>
                  <a:cubicBezTo>
                    <a:pt x="1421368" y="185261"/>
                    <a:pt x="1421368" y="184309"/>
                    <a:pt x="1420416" y="184309"/>
                  </a:cubicBezTo>
                  <a:close/>
                </a:path>
              </a:pathLst>
            </a:custGeom>
            <a:solidFill>
              <a:schemeClr val="bg1"/>
            </a:solidFill>
            <a:ln w="9525" cap="flat">
              <a:noFill/>
              <a:prstDash val="solid"/>
              <a:miter/>
            </a:ln>
          </p:spPr>
          <p:txBody>
            <a:bodyPr rtlCol="0" anchor="ctr"/>
            <a:lstStyle/>
            <a:p>
              <a:endParaRPr lang="zh-CN" altLang="en-US"/>
            </a:p>
          </p:txBody>
        </p:sp>
        <p:sp>
          <p:nvSpPr>
            <p:cNvPr id="13" name="任意多边形: 形状 191">
              <a:extLst>
                <a:ext uri="{FF2B5EF4-FFF2-40B4-BE49-F238E27FC236}">
                  <a16:creationId xmlns:a16="http://schemas.microsoft.com/office/drawing/2014/main" id="{F8C01403-5464-444A-99F5-804032C6DE1B}"/>
                </a:ext>
              </a:extLst>
            </p:cNvPr>
            <p:cNvSpPr/>
            <p:nvPr/>
          </p:nvSpPr>
          <p:spPr>
            <a:xfrm>
              <a:off x="7470934" y="391048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7144" y="7144"/>
                    <a:pt x="7144" y="7144"/>
                    <a:pt x="7144" y="7144"/>
                  </a:cubicBezTo>
                  <a:cubicBezTo>
                    <a:pt x="8096" y="7144"/>
                    <a:pt x="8096" y="7144"/>
                    <a:pt x="7144" y="7144"/>
                  </a:cubicBez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14" name="任意多边形: 形状 192">
              <a:extLst>
                <a:ext uri="{FF2B5EF4-FFF2-40B4-BE49-F238E27FC236}">
                  <a16:creationId xmlns:a16="http://schemas.microsoft.com/office/drawing/2014/main" id="{1822FDDC-BA21-4853-BAE1-5CA7AB673518}"/>
                </a:ext>
              </a:extLst>
            </p:cNvPr>
            <p:cNvSpPr/>
            <p:nvPr/>
          </p:nvSpPr>
          <p:spPr>
            <a:xfrm>
              <a:off x="6295549" y="346376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8096"/>
                    <a:pt x="7144" y="7144"/>
                  </a:cubicBezTo>
                  <a:cubicBezTo>
                    <a:pt x="7144" y="8096"/>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5" name="任意多边形: 形状 193">
              <a:extLst>
                <a:ext uri="{FF2B5EF4-FFF2-40B4-BE49-F238E27FC236}">
                  <a16:creationId xmlns:a16="http://schemas.microsoft.com/office/drawing/2014/main" id="{407AA39A-6E43-4C55-8CCB-35FBF4F5485A}"/>
                </a:ext>
              </a:extLst>
            </p:cNvPr>
            <p:cNvSpPr/>
            <p:nvPr/>
          </p:nvSpPr>
          <p:spPr>
            <a:xfrm>
              <a:off x="5292804" y="4056459"/>
              <a:ext cx="9525" cy="9525"/>
            </a:xfrm>
            <a:custGeom>
              <a:avLst/>
              <a:gdLst>
                <a:gd name="connsiteX0" fmla="*/ 7858 w 9525"/>
                <a:gd name="connsiteY0" fmla="*/ 7858 h 9525"/>
                <a:gd name="connsiteX1" fmla="*/ 7858 w 9525"/>
                <a:gd name="connsiteY1" fmla="*/ 7858 h 9525"/>
                <a:gd name="connsiteX2" fmla="*/ 7858 w 9525"/>
                <a:gd name="connsiteY2" fmla="*/ 7858 h 9525"/>
                <a:gd name="connsiteX3" fmla="*/ 7858 w 9525"/>
                <a:gd name="connsiteY3" fmla="*/ 7858 h 9525"/>
                <a:gd name="connsiteX4" fmla="*/ 7858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858"/>
                  </a:moveTo>
                  <a:cubicBezTo>
                    <a:pt x="7858" y="7858"/>
                    <a:pt x="7858" y="7858"/>
                    <a:pt x="7858" y="7858"/>
                  </a:cubicBezTo>
                  <a:cubicBezTo>
                    <a:pt x="7858" y="6906"/>
                    <a:pt x="6906" y="6906"/>
                    <a:pt x="7858" y="7858"/>
                  </a:cubicBezTo>
                  <a:cubicBezTo>
                    <a:pt x="6906" y="7858"/>
                    <a:pt x="6906" y="7858"/>
                    <a:pt x="7858" y="7858"/>
                  </a:cubicBezTo>
                  <a:cubicBezTo>
                    <a:pt x="7858" y="7858"/>
                    <a:pt x="7858" y="7858"/>
                    <a:pt x="7858" y="7858"/>
                  </a:cubicBezTo>
                  <a:close/>
                </a:path>
              </a:pathLst>
            </a:custGeom>
            <a:solidFill>
              <a:srgbClr val="5290D8"/>
            </a:solidFill>
            <a:ln w="9525" cap="flat">
              <a:noFill/>
              <a:prstDash val="solid"/>
              <a:miter/>
            </a:ln>
          </p:spPr>
          <p:txBody>
            <a:bodyPr rtlCol="0" anchor="ctr"/>
            <a:lstStyle/>
            <a:p>
              <a:endParaRPr lang="zh-CN" altLang="en-US"/>
            </a:p>
          </p:txBody>
        </p:sp>
        <p:sp>
          <p:nvSpPr>
            <p:cNvPr id="16" name="任意多边形: 形状 194">
              <a:extLst>
                <a:ext uri="{FF2B5EF4-FFF2-40B4-BE49-F238E27FC236}">
                  <a16:creationId xmlns:a16="http://schemas.microsoft.com/office/drawing/2014/main" id="{2ED2B3F7-B1F9-4069-A704-21861E71CB4C}"/>
                </a:ext>
              </a:extLst>
            </p:cNvPr>
            <p:cNvSpPr/>
            <p:nvPr/>
          </p:nvSpPr>
          <p:spPr>
            <a:xfrm>
              <a:off x="4904899" y="269509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7" name="任意多边形: 形状 195">
              <a:extLst>
                <a:ext uri="{FF2B5EF4-FFF2-40B4-BE49-F238E27FC236}">
                  <a16:creationId xmlns:a16="http://schemas.microsoft.com/office/drawing/2014/main" id="{A252AA00-6D34-44A4-AED9-D0C2D98AF329}"/>
                </a:ext>
              </a:extLst>
            </p:cNvPr>
            <p:cNvSpPr/>
            <p:nvPr/>
          </p:nvSpPr>
          <p:spPr>
            <a:xfrm>
              <a:off x="4941055" y="2824639"/>
              <a:ext cx="85725" cy="85725"/>
            </a:xfrm>
            <a:custGeom>
              <a:avLst/>
              <a:gdLst>
                <a:gd name="connsiteX0" fmla="*/ 31947 w 85725"/>
                <a:gd name="connsiteY0" fmla="*/ 11906 h 85725"/>
                <a:gd name="connsiteX1" fmla="*/ 31947 w 85725"/>
                <a:gd name="connsiteY1" fmla="*/ 11906 h 85725"/>
                <a:gd name="connsiteX2" fmla="*/ 31947 w 85725"/>
                <a:gd name="connsiteY2" fmla="*/ 11906 h 85725"/>
                <a:gd name="connsiteX3" fmla="*/ 29090 w 85725"/>
                <a:gd name="connsiteY3" fmla="*/ 21431 h 85725"/>
                <a:gd name="connsiteX4" fmla="*/ 16707 w 85725"/>
                <a:gd name="connsiteY4" fmla="*/ 52864 h 85725"/>
                <a:gd name="connsiteX5" fmla="*/ 11945 w 85725"/>
                <a:gd name="connsiteY5" fmla="*/ 57626 h 85725"/>
                <a:gd name="connsiteX6" fmla="*/ 8135 w 85725"/>
                <a:gd name="connsiteY6" fmla="*/ 61436 h 85725"/>
                <a:gd name="connsiteX7" fmla="*/ 10040 w 85725"/>
                <a:gd name="connsiteY7" fmla="*/ 69056 h 85725"/>
                <a:gd name="connsiteX8" fmla="*/ 12897 w 85725"/>
                <a:gd name="connsiteY8" fmla="*/ 70009 h 85725"/>
                <a:gd name="connsiteX9" fmla="*/ 16707 w 85725"/>
                <a:gd name="connsiteY9" fmla="*/ 75724 h 85725"/>
                <a:gd name="connsiteX10" fmla="*/ 16707 w 85725"/>
                <a:gd name="connsiteY10" fmla="*/ 79534 h 85725"/>
                <a:gd name="connsiteX11" fmla="*/ 23375 w 85725"/>
                <a:gd name="connsiteY11" fmla="*/ 85249 h 85725"/>
                <a:gd name="connsiteX12" fmla="*/ 30042 w 85725"/>
                <a:gd name="connsiteY12" fmla="*/ 82391 h 85725"/>
                <a:gd name="connsiteX13" fmla="*/ 49092 w 85725"/>
                <a:gd name="connsiteY13" fmla="*/ 64294 h 85725"/>
                <a:gd name="connsiteX14" fmla="*/ 51950 w 85725"/>
                <a:gd name="connsiteY14" fmla="*/ 63341 h 85725"/>
                <a:gd name="connsiteX15" fmla="*/ 59570 w 85725"/>
                <a:gd name="connsiteY15" fmla="*/ 71914 h 85725"/>
                <a:gd name="connsiteX16" fmla="*/ 62427 w 85725"/>
                <a:gd name="connsiteY16" fmla="*/ 75724 h 85725"/>
                <a:gd name="connsiteX17" fmla="*/ 75762 w 85725"/>
                <a:gd name="connsiteY17" fmla="*/ 80486 h 85725"/>
                <a:gd name="connsiteX18" fmla="*/ 78620 w 85725"/>
                <a:gd name="connsiteY18" fmla="*/ 79534 h 85725"/>
                <a:gd name="connsiteX19" fmla="*/ 85287 w 85725"/>
                <a:gd name="connsiteY19" fmla="*/ 73819 h 85725"/>
                <a:gd name="connsiteX20" fmla="*/ 83382 w 85725"/>
                <a:gd name="connsiteY20" fmla="*/ 66199 h 85725"/>
                <a:gd name="connsiteX21" fmla="*/ 81477 w 85725"/>
                <a:gd name="connsiteY21" fmla="*/ 65246 h 85725"/>
                <a:gd name="connsiteX22" fmla="*/ 75762 w 85725"/>
                <a:gd name="connsiteY22" fmla="*/ 57626 h 85725"/>
                <a:gd name="connsiteX23" fmla="*/ 71000 w 85725"/>
                <a:gd name="connsiteY23" fmla="*/ 45244 h 85725"/>
                <a:gd name="connsiteX24" fmla="*/ 65285 w 85725"/>
                <a:gd name="connsiteY24" fmla="*/ 38576 h 85725"/>
                <a:gd name="connsiteX25" fmla="*/ 51950 w 85725"/>
                <a:gd name="connsiteY25" fmla="*/ 22384 h 85725"/>
                <a:gd name="connsiteX26" fmla="*/ 49092 w 85725"/>
                <a:gd name="connsiteY26" fmla="*/ 21431 h 85725"/>
                <a:gd name="connsiteX27" fmla="*/ 48140 w 85725"/>
                <a:gd name="connsiteY27" fmla="*/ 17621 h 85725"/>
                <a:gd name="connsiteX28" fmla="*/ 53855 w 85725"/>
                <a:gd name="connsiteY28" fmla="*/ 10954 h 85725"/>
                <a:gd name="connsiteX29" fmla="*/ 53855 w 85725"/>
                <a:gd name="connsiteY29" fmla="*/ 8096 h 85725"/>
                <a:gd name="connsiteX30" fmla="*/ 50997 w 85725"/>
                <a:gd name="connsiteY30" fmla="*/ 7144 h 85725"/>
                <a:gd name="connsiteX31" fmla="*/ 44330 w 85725"/>
                <a:gd name="connsiteY31" fmla="*/ 8096 h 85725"/>
                <a:gd name="connsiteX32" fmla="*/ 37662 w 85725"/>
                <a:gd name="connsiteY32" fmla="*/ 7144 h 85725"/>
                <a:gd name="connsiteX33" fmla="*/ 31947 w 85725"/>
                <a:gd name="connsiteY33" fmla="*/ 11906 h 85725"/>
                <a:gd name="connsiteX34" fmla="*/ 31947 w 85725"/>
                <a:gd name="connsiteY34" fmla="*/ 1190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725" h="85725">
                  <a:moveTo>
                    <a:pt x="31947" y="11906"/>
                  </a:moveTo>
                  <a:cubicBezTo>
                    <a:pt x="31947" y="12859"/>
                    <a:pt x="31947" y="12859"/>
                    <a:pt x="31947" y="11906"/>
                  </a:cubicBezTo>
                  <a:lnTo>
                    <a:pt x="31947" y="11906"/>
                  </a:lnTo>
                  <a:cubicBezTo>
                    <a:pt x="30995" y="14764"/>
                    <a:pt x="30042" y="18574"/>
                    <a:pt x="29090" y="21431"/>
                  </a:cubicBezTo>
                  <a:cubicBezTo>
                    <a:pt x="25280" y="31909"/>
                    <a:pt x="19565" y="41434"/>
                    <a:pt x="16707" y="52864"/>
                  </a:cubicBezTo>
                  <a:cubicBezTo>
                    <a:pt x="15755" y="55721"/>
                    <a:pt x="13850" y="56674"/>
                    <a:pt x="11945" y="57626"/>
                  </a:cubicBezTo>
                  <a:cubicBezTo>
                    <a:pt x="10040" y="58579"/>
                    <a:pt x="9087" y="59531"/>
                    <a:pt x="8135" y="61436"/>
                  </a:cubicBezTo>
                  <a:cubicBezTo>
                    <a:pt x="6230" y="63341"/>
                    <a:pt x="7182" y="68104"/>
                    <a:pt x="10040" y="69056"/>
                  </a:cubicBezTo>
                  <a:cubicBezTo>
                    <a:pt x="10992" y="70009"/>
                    <a:pt x="11945" y="70009"/>
                    <a:pt x="12897" y="70009"/>
                  </a:cubicBezTo>
                  <a:cubicBezTo>
                    <a:pt x="15755" y="70961"/>
                    <a:pt x="16707" y="72866"/>
                    <a:pt x="16707" y="75724"/>
                  </a:cubicBezTo>
                  <a:cubicBezTo>
                    <a:pt x="16707" y="76676"/>
                    <a:pt x="16707" y="77629"/>
                    <a:pt x="16707" y="79534"/>
                  </a:cubicBezTo>
                  <a:cubicBezTo>
                    <a:pt x="16707" y="83344"/>
                    <a:pt x="19565" y="86201"/>
                    <a:pt x="23375" y="85249"/>
                  </a:cubicBezTo>
                  <a:cubicBezTo>
                    <a:pt x="25280" y="84296"/>
                    <a:pt x="28137" y="84296"/>
                    <a:pt x="30042" y="82391"/>
                  </a:cubicBezTo>
                  <a:cubicBezTo>
                    <a:pt x="35757" y="75724"/>
                    <a:pt x="45282" y="72866"/>
                    <a:pt x="49092" y="64294"/>
                  </a:cubicBezTo>
                  <a:cubicBezTo>
                    <a:pt x="49092" y="63341"/>
                    <a:pt x="50997" y="63341"/>
                    <a:pt x="51950" y="63341"/>
                  </a:cubicBezTo>
                  <a:cubicBezTo>
                    <a:pt x="55760" y="65246"/>
                    <a:pt x="59570" y="67151"/>
                    <a:pt x="59570" y="71914"/>
                  </a:cubicBezTo>
                  <a:cubicBezTo>
                    <a:pt x="59570" y="73819"/>
                    <a:pt x="60522" y="75724"/>
                    <a:pt x="62427" y="75724"/>
                  </a:cubicBezTo>
                  <a:cubicBezTo>
                    <a:pt x="67190" y="77629"/>
                    <a:pt x="71000" y="79534"/>
                    <a:pt x="75762" y="80486"/>
                  </a:cubicBezTo>
                  <a:cubicBezTo>
                    <a:pt x="76715" y="80486"/>
                    <a:pt x="78620" y="80486"/>
                    <a:pt x="78620" y="79534"/>
                  </a:cubicBezTo>
                  <a:cubicBezTo>
                    <a:pt x="80525" y="77629"/>
                    <a:pt x="83382" y="75724"/>
                    <a:pt x="85287" y="73819"/>
                  </a:cubicBezTo>
                  <a:cubicBezTo>
                    <a:pt x="87192" y="71914"/>
                    <a:pt x="86240" y="68104"/>
                    <a:pt x="83382" y="66199"/>
                  </a:cubicBezTo>
                  <a:cubicBezTo>
                    <a:pt x="82430" y="66199"/>
                    <a:pt x="82430" y="66199"/>
                    <a:pt x="81477" y="65246"/>
                  </a:cubicBezTo>
                  <a:cubicBezTo>
                    <a:pt x="77667" y="64294"/>
                    <a:pt x="75762" y="61436"/>
                    <a:pt x="75762" y="57626"/>
                  </a:cubicBezTo>
                  <a:cubicBezTo>
                    <a:pt x="75762" y="52864"/>
                    <a:pt x="73857" y="48101"/>
                    <a:pt x="71000" y="45244"/>
                  </a:cubicBezTo>
                  <a:cubicBezTo>
                    <a:pt x="69095" y="43339"/>
                    <a:pt x="66237" y="41434"/>
                    <a:pt x="65285" y="38576"/>
                  </a:cubicBezTo>
                  <a:cubicBezTo>
                    <a:pt x="62427" y="31909"/>
                    <a:pt x="54807" y="29051"/>
                    <a:pt x="51950" y="22384"/>
                  </a:cubicBezTo>
                  <a:cubicBezTo>
                    <a:pt x="51950" y="21431"/>
                    <a:pt x="50045" y="21431"/>
                    <a:pt x="49092" y="21431"/>
                  </a:cubicBezTo>
                  <a:cubicBezTo>
                    <a:pt x="45282" y="20479"/>
                    <a:pt x="45282" y="19526"/>
                    <a:pt x="48140" y="17621"/>
                  </a:cubicBezTo>
                  <a:cubicBezTo>
                    <a:pt x="50045" y="15716"/>
                    <a:pt x="51950" y="13811"/>
                    <a:pt x="53855" y="10954"/>
                  </a:cubicBezTo>
                  <a:cubicBezTo>
                    <a:pt x="54807" y="10001"/>
                    <a:pt x="53855" y="9049"/>
                    <a:pt x="53855" y="8096"/>
                  </a:cubicBezTo>
                  <a:cubicBezTo>
                    <a:pt x="53855" y="7144"/>
                    <a:pt x="51950" y="7144"/>
                    <a:pt x="50997" y="7144"/>
                  </a:cubicBezTo>
                  <a:cubicBezTo>
                    <a:pt x="49092" y="8096"/>
                    <a:pt x="47187" y="9049"/>
                    <a:pt x="44330" y="8096"/>
                  </a:cubicBezTo>
                  <a:cubicBezTo>
                    <a:pt x="42425" y="7144"/>
                    <a:pt x="39567" y="8096"/>
                    <a:pt x="37662" y="7144"/>
                  </a:cubicBezTo>
                  <a:cubicBezTo>
                    <a:pt x="33852" y="10001"/>
                    <a:pt x="32900" y="10954"/>
                    <a:pt x="31947" y="11906"/>
                  </a:cubicBezTo>
                  <a:cubicBezTo>
                    <a:pt x="31947" y="11906"/>
                    <a:pt x="31947" y="11906"/>
                    <a:pt x="31947" y="11906"/>
                  </a:cubicBezTo>
                  <a:close/>
                </a:path>
              </a:pathLst>
            </a:custGeom>
            <a:solidFill>
              <a:srgbClr val="5290D8"/>
            </a:solidFill>
            <a:ln w="9525" cap="flat">
              <a:noFill/>
              <a:prstDash val="solid"/>
              <a:miter/>
            </a:ln>
          </p:spPr>
          <p:txBody>
            <a:bodyPr rtlCol="0" anchor="ctr"/>
            <a:lstStyle/>
            <a:p>
              <a:endParaRPr lang="zh-CN" altLang="en-US"/>
            </a:p>
          </p:txBody>
        </p:sp>
        <p:sp>
          <p:nvSpPr>
            <p:cNvPr id="18" name="任意多边形: 形状 196">
              <a:extLst>
                <a:ext uri="{FF2B5EF4-FFF2-40B4-BE49-F238E27FC236}">
                  <a16:creationId xmlns:a16="http://schemas.microsoft.com/office/drawing/2014/main" id="{ACDFB506-F48F-4D80-A426-1D0FFE339E10}"/>
                </a:ext>
              </a:extLst>
            </p:cNvPr>
            <p:cNvSpPr/>
            <p:nvPr/>
          </p:nvSpPr>
          <p:spPr>
            <a:xfrm>
              <a:off x="5068729" y="498395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8096" y="7144"/>
                    <a:pt x="7144" y="7144"/>
                  </a:cubicBezTo>
                  <a:cubicBezTo>
                    <a:pt x="8096" y="7144"/>
                    <a:pt x="8096" y="7144"/>
                    <a:pt x="7144" y="7144"/>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9" name="任意多边形: 形状 197">
              <a:extLst>
                <a:ext uri="{FF2B5EF4-FFF2-40B4-BE49-F238E27FC236}">
                  <a16:creationId xmlns:a16="http://schemas.microsoft.com/office/drawing/2014/main" id="{7AC79C19-CCA6-4C7A-ADCC-8A08A5583569}"/>
                </a:ext>
              </a:extLst>
            </p:cNvPr>
            <p:cNvSpPr/>
            <p:nvPr/>
          </p:nvSpPr>
          <p:spPr>
            <a:xfrm>
              <a:off x="5043011" y="27122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8096"/>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0" name="任意多边形: 形状 198">
              <a:extLst>
                <a:ext uri="{FF2B5EF4-FFF2-40B4-BE49-F238E27FC236}">
                  <a16:creationId xmlns:a16="http://schemas.microsoft.com/office/drawing/2014/main" id="{AC6F1E69-C711-4007-8B3F-3CA1B74E7881}"/>
                </a:ext>
              </a:extLst>
            </p:cNvPr>
            <p:cNvSpPr/>
            <p:nvPr/>
          </p:nvSpPr>
          <p:spPr>
            <a:xfrm>
              <a:off x="5159216" y="3311604"/>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7858"/>
                    <a:pt x="7144" y="7858"/>
                    <a:pt x="7144" y="7858"/>
                  </a:cubicBezTo>
                  <a:cubicBezTo>
                    <a:pt x="7144" y="6906"/>
                    <a:pt x="7144" y="6906"/>
                    <a:pt x="7144" y="7858"/>
                  </a:cubicBezTo>
                  <a:cubicBezTo>
                    <a:pt x="7144" y="7858"/>
                    <a:pt x="7144" y="7858"/>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21" name="任意多边形: 形状 199">
              <a:extLst>
                <a:ext uri="{FF2B5EF4-FFF2-40B4-BE49-F238E27FC236}">
                  <a16:creationId xmlns:a16="http://schemas.microsoft.com/office/drawing/2014/main" id="{7BC6D683-1526-46C4-9F21-1DED4870CCFC}"/>
                </a:ext>
              </a:extLst>
            </p:cNvPr>
            <p:cNvSpPr/>
            <p:nvPr/>
          </p:nvSpPr>
          <p:spPr>
            <a:xfrm>
              <a:off x="5097304" y="500491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7144" y="7144"/>
                    <a:pt x="7144" y="7144"/>
                    <a:pt x="7144" y="7144"/>
                  </a:cubicBezTo>
                  <a:cubicBezTo>
                    <a:pt x="7144" y="7144"/>
                    <a:pt x="7144" y="7144"/>
                    <a:pt x="7144" y="7144"/>
                  </a:cubicBez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22" name="任意多边形: 形状 200">
              <a:extLst>
                <a:ext uri="{FF2B5EF4-FFF2-40B4-BE49-F238E27FC236}">
                  <a16:creationId xmlns:a16="http://schemas.microsoft.com/office/drawing/2014/main" id="{52B05CEF-F21B-4A59-BC39-1B99D254F173}"/>
                </a:ext>
              </a:extLst>
            </p:cNvPr>
            <p:cNvSpPr/>
            <p:nvPr/>
          </p:nvSpPr>
          <p:spPr>
            <a:xfrm>
              <a:off x="4127659" y="283987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8096"/>
                    <a:pt x="7144" y="7144"/>
                  </a:cubicBezTo>
                  <a:cubicBezTo>
                    <a:pt x="7144" y="8096"/>
                    <a:pt x="7144" y="7144"/>
                    <a:pt x="7144" y="7144"/>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3" name="任意多边形: 形状 201">
              <a:extLst>
                <a:ext uri="{FF2B5EF4-FFF2-40B4-BE49-F238E27FC236}">
                  <a16:creationId xmlns:a16="http://schemas.microsoft.com/office/drawing/2014/main" id="{685F5588-83AF-49F8-BF1E-23EEB450323E}"/>
                </a:ext>
              </a:extLst>
            </p:cNvPr>
            <p:cNvSpPr/>
            <p:nvPr/>
          </p:nvSpPr>
          <p:spPr>
            <a:xfrm>
              <a:off x="3842438" y="2447776"/>
              <a:ext cx="1695450" cy="2581275"/>
            </a:xfrm>
            <a:custGeom>
              <a:avLst/>
              <a:gdLst>
                <a:gd name="connsiteX0" fmla="*/ 1693492 w 1695450"/>
                <a:gd name="connsiteY0" fmla="*/ 1714649 h 2581275"/>
                <a:gd name="connsiteX1" fmla="*/ 1689682 w 1695450"/>
                <a:gd name="connsiteY1" fmla="*/ 1710840 h 2581275"/>
                <a:gd name="connsiteX2" fmla="*/ 1681110 w 1695450"/>
                <a:gd name="connsiteY2" fmla="*/ 1708934 h 2581275"/>
                <a:gd name="connsiteX3" fmla="*/ 1667775 w 1695450"/>
                <a:gd name="connsiteY3" fmla="*/ 1704172 h 2581275"/>
                <a:gd name="connsiteX4" fmla="*/ 1653487 w 1695450"/>
                <a:gd name="connsiteY4" fmla="*/ 1693694 h 2581275"/>
                <a:gd name="connsiteX5" fmla="*/ 1630627 w 1695450"/>
                <a:gd name="connsiteY5" fmla="*/ 1677502 h 2581275"/>
                <a:gd name="connsiteX6" fmla="*/ 1619197 w 1695450"/>
                <a:gd name="connsiteY6" fmla="*/ 1674644 h 2581275"/>
                <a:gd name="connsiteX7" fmla="*/ 1577287 w 1695450"/>
                <a:gd name="connsiteY7" fmla="*/ 1668930 h 2581275"/>
                <a:gd name="connsiteX8" fmla="*/ 1572525 w 1695450"/>
                <a:gd name="connsiteY8" fmla="*/ 1669882 h 2581275"/>
                <a:gd name="connsiteX9" fmla="*/ 1565857 w 1695450"/>
                <a:gd name="connsiteY9" fmla="*/ 1672740 h 2581275"/>
                <a:gd name="connsiteX10" fmla="*/ 1562047 w 1695450"/>
                <a:gd name="connsiteY10" fmla="*/ 1670834 h 2581275"/>
                <a:gd name="connsiteX11" fmla="*/ 1559190 w 1695450"/>
                <a:gd name="connsiteY11" fmla="*/ 1662262 h 2581275"/>
                <a:gd name="connsiteX12" fmla="*/ 1554427 w 1695450"/>
                <a:gd name="connsiteY12" fmla="*/ 1657499 h 2581275"/>
                <a:gd name="connsiteX13" fmla="*/ 1533472 w 1695450"/>
                <a:gd name="connsiteY13" fmla="*/ 1648927 h 2581275"/>
                <a:gd name="connsiteX14" fmla="*/ 1516327 w 1695450"/>
                <a:gd name="connsiteY14" fmla="*/ 1644165 h 2581275"/>
                <a:gd name="connsiteX15" fmla="*/ 1504897 w 1695450"/>
                <a:gd name="connsiteY15" fmla="*/ 1649880 h 2581275"/>
                <a:gd name="connsiteX16" fmla="*/ 1503945 w 1695450"/>
                <a:gd name="connsiteY16" fmla="*/ 1650832 h 2581275"/>
                <a:gd name="connsiteX17" fmla="*/ 1502992 w 1695450"/>
                <a:gd name="connsiteY17" fmla="*/ 1648927 h 2581275"/>
                <a:gd name="connsiteX18" fmla="*/ 1503945 w 1695450"/>
                <a:gd name="connsiteY18" fmla="*/ 1645117 h 2581275"/>
                <a:gd name="connsiteX19" fmla="*/ 1499182 w 1695450"/>
                <a:gd name="connsiteY19" fmla="*/ 1636544 h 2581275"/>
                <a:gd name="connsiteX20" fmla="*/ 1485847 w 1695450"/>
                <a:gd name="connsiteY20" fmla="*/ 1632734 h 2581275"/>
                <a:gd name="connsiteX21" fmla="*/ 1484895 w 1695450"/>
                <a:gd name="connsiteY21" fmla="*/ 1635592 h 2581275"/>
                <a:gd name="connsiteX22" fmla="*/ 1484895 w 1695450"/>
                <a:gd name="connsiteY22" fmla="*/ 1635592 h 2581275"/>
                <a:gd name="connsiteX23" fmla="*/ 1485847 w 1695450"/>
                <a:gd name="connsiteY23" fmla="*/ 1636544 h 2581275"/>
                <a:gd name="connsiteX24" fmla="*/ 1484895 w 1695450"/>
                <a:gd name="connsiteY24" fmla="*/ 1636544 h 2581275"/>
                <a:gd name="connsiteX25" fmla="*/ 1484895 w 1695450"/>
                <a:gd name="connsiteY25" fmla="*/ 1636544 h 2581275"/>
                <a:gd name="connsiteX26" fmla="*/ 1471560 w 1695450"/>
                <a:gd name="connsiteY26" fmla="*/ 1639402 h 2581275"/>
                <a:gd name="connsiteX27" fmla="*/ 1464892 w 1695450"/>
                <a:gd name="connsiteY27" fmla="*/ 1636544 h 2581275"/>
                <a:gd name="connsiteX28" fmla="*/ 1478227 w 1695450"/>
                <a:gd name="connsiteY28" fmla="*/ 1629877 h 2581275"/>
                <a:gd name="connsiteX29" fmla="*/ 1482037 w 1695450"/>
                <a:gd name="connsiteY29" fmla="*/ 1616542 h 2581275"/>
                <a:gd name="connsiteX30" fmla="*/ 1480132 w 1695450"/>
                <a:gd name="connsiteY30" fmla="*/ 1607969 h 2581275"/>
                <a:gd name="connsiteX31" fmla="*/ 1474417 w 1695450"/>
                <a:gd name="connsiteY31" fmla="*/ 1599397 h 2581275"/>
                <a:gd name="connsiteX32" fmla="*/ 1464892 w 1695450"/>
                <a:gd name="connsiteY32" fmla="*/ 1580347 h 2581275"/>
                <a:gd name="connsiteX33" fmla="*/ 1460130 w 1695450"/>
                <a:gd name="connsiteY33" fmla="*/ 1570822 h 2581275"/>
                <a:gd name="connsiteX34" fmla="*/ 1426792 w 1695450"/>
                <a:gd name="connsiteY34" fmla="*/ 1548915 h 2581275"/>
                <a:gd name="connsiteX35" fmla="*/ 1422030 w 1695450"/>
                <a:gd name="connsiteY35" fmla="*/ 1547009 h 2581275"/>
                <a:gd name="connsiteX36" fmla="*/ 1402980 w 1695450"/>
                <a:gd name="connsiteY36" fmla="*/ 1543199 h 2581275"/>
                <a:gd name="connsiteX37" fmla="*/ 1383930 w 1695450"/>
                <a:gd name="connsiteY37" fmla="*/ 1543199 h 2581275"/>
                <a:gd name="connsiteX38" fmla="*/ 1379167 w 1695450"/>
                <a:gd name="connsiteY38" fmla="*/ 1541294 h 2581275"/>
                <a:gd name="connsiteX39" fmla="*/ 1361070 w 1695450"/>
                <a:gd name="connsiteY39" fmla="*/ 1530817 h 2581275"/>
                <a:gd name="connsiteX40" fmla="*/ 1359165 w 1695450"/>
                <a:gd name="connsiteY40" fmla="*/ 1527959 h 2581275"/>
                <a:gd name="connsiteX41" fmla="*/ 1354402 w 1695450"/>
                <a:gd name="connsiteY41" fmla="*/ 1520340 h 2581275"/>
                <a:gd name="connsiteX42" fmla="*/ 1342972 w 1695450"/>
                <a:gd name="connsiteY42" fmla="*/ 1508909 h 2581275"/>
                <a:gd name="connsiteX43" fmla="*/ 1333447 w 1695450"/>
                <a:gd name="connsiteY43" fmla="*/ 1504147 h 2581275"/>
                <a:gd name="connsiteX44" fmla="*/ 1324875 w 1695450"/>
                <a:gd name="connsiteY44" fmla="*/ 1503194 h 2581275"/>
                <a:gd name="connsiteX45" fmla="*/ 1322017 w 1695450"/>
                <a:gd name="connsiteY45" fmla="*/ 1500337 h 2581275"/>
                <a:gd name="connsiteX46" fmla="*/ 1314397 w 1695450"/>
                <a:gd name="connsiteY46" fmla="*/ 1489859 h 2581275"/>
                <a:gd name="connsiteX47" fmla="*/ 1302015 w 1695450"/>
                <a:gd name="connsiteY47" fmla="*/ 1484144 h 2581275"/>
                <a:gd name="connsiteX48" fmla="*/ 1298205 w 1695450"/>
                <a:gd name="connsiteY48" fmla="*/ 1480334 h 2581275"/>
                <a:gd name="connsiteX49" fmla="*/ 1301062 w 1695450"/>
                <a:gd name="connsiteY49" fmla="*/ 1477477 h 2581275"/>
                <a:gd name="connsiteX50" fmla="*/ 1302967 w 1695450"/>
                <a:gd name="connsiteY50" fmla="*/ 1476524 h 2581275"/>
                <a:gd name="connsiteX51" fmla="*/ 1303920 w 1695450"/>
                <a:gd name="connsiteY51" fmla="*/ 1473667 h 2581275"/>
                <a:gd name="connsiteX52" fmla="*/ 1302015 w 1695450"/>
                <a:gd name="connsiteY52" fmla="*/ 1472715 h 2581275"/>
                <a:gd name="connsiteX53" fmla="*/ 1285822 w 1695450"/>
                <a:gd name="connsiteY53" fmla="*/ 1471762 h 2581275"/>
                <a:gd name="connsiteX54" fmla="*/ 1278202 w 1695450"/>
                <a:gd name="connsiteY54" fmla="*/ 1468905 h 2581275"/>
                <a:gd name="connsiteX55" fmla="*/ 1275345 w 1695450"/>
                <a:gd name="connsiteY55" fmla="*/ 1469857 h 2581275"/>
                <a:gd name="connsiteX56" fmla="*/ 1273440 w 1695450"/>
                <a:gd name="connsiteY56" fmla="*/ 1474619 h 2581275"/>
                <a:gd name="connsiteX57" fmla="*/ 1252485 w 1695450"/>
                <a:gd name="connsiteY57" fmla="*/ 1478430 h 2581275"/>
                <a:gd name="connsiteX58" fmla="*/ 1239150 w 1695450"/>
                <a:gd name="connsiteY58" fmla="*/ 1475572 h 2581275"/>
                <a:gd name="connsiteX59" fmla="*/ 1222957 w 1695450"/>
                <a:gd name="connsiteY59" fmla="*/ 1476524 h 2581275"/>
                <a:gd name="connsiteX60" fmla="*/ 1217242 w 1695450"/>
                <a:gd name="connsiteY60" fmla="*/ 1472715 h 2581275"/>
                <a:gd name="connsiteX61" fmla="*/ 1217242 w 1695450"/>
                <a:gd name="connsiteY61" fmla="*/ 1470809 h 2581275"/>
                <a:gd name="connsiteX62" fmla="*/ 1210575 w 1695450"/>
                <a:gd name="connsiteY62" fmla="*/ 1464142 h 2581275"/>
                <a:gd name="connsiteX63" fmla="*/ 1203907 w 1695450"/>
                <a:gd name="connsiteY63" fmla="*/ 1463190 h 2581275"/>
                <a:gd name="connsiteX64" fmla="*/ 1195335 w 1695450"/>
                <a:gd name="connsiteY64" fmla="*/ 1455569 h 2581275"/>
                <a:gd name="connsiteX65" fmla="*/ 1191525 w 1695450"/>
                <a:gd name="connsiteY65" fmla="*/ 1452712 h 2581275"/>
                <a:gd name="connsiteX66" fmla="*/ 1185810 w 1695450"/>
                <a:gd name="connsiteY66" fmla="*/ 1456522 h 2581275"/>
                <a:gd name="connsiteX67" fmla="*/ 1184857 w 1695450"/>
                <a:gd name="connsiteY67" fmla="*/ 1459380 h 2581275"/>
                <a:gd name="connsiteX68" fmla="*/ 1178190 w 1695450"/>
                <a:gd name="connsiteY68" fmla="*/ 1466999 h 2581275"/>
                <a:gd name="connsiteX69" fmla="*/ 1169617 w 1695450"/>
                <a:gd name="connsiteY69" fmla="*/ 1470809 h 2581275"/>
                <a:gd name="connsiteX70" fmla="*/ 1165807 w 1695450"/>
                <a:gd name="connsiteY70" fmla="*/ 1468905 h 2581275"/>
                <a:gd name="connsiteX71" fmla="*/ 1165807 w 1695450"/>
                <a:gd name="connsiteY71" fmla="*/ 1464142 h 2581275"/>
                <a:gd name="connsiteX72" fmla="*/ 1173427 w 1695450"/>
                <a:gd name="connsiteY72" fmla="*/ 1456522 h 2581275"/>
                <a:gd name="connsiteX73" fmla="*/ 1171522 w 1695450"/>
                <a:gd name="connsiteY73" fmla="*/ 1450807 h 2581275"/>
                <a:gd name="connsiteX74" fmla="*/ 1166760 w 1695450"/>
                <a:gd name="connsiteY74" fmla="*/ 1449855 h 2581275"/>
                <a:gd name="connsiteX75" fmla="*/ 1156282 w 1695450"/>
                <a:gd name="connsiteY75" fmla="*/ 1455569 h 2581275"/>
                <a:gd name="connsiteX76" fmla="*/ 1142947 w 1695450"/>
                <a:gd name="connsiteY76" fmla="*/ 1464142 h 2581275"/>
                <a:gd name="connsiteX77" fmla="*/ 1126755 w 1695450"/>
                <a:gd name="connsiteY77" fmla="*/ 1469857 h 2581275"/>
                <a:gd name="connsiteX78" fmla="*/ 1122945 w 1695450"/>
                <a:gd name="connsiteY78" fmla="*/ 1469857 h 2581275"/>
                <a:gd name="connsiteX79" fmla="*/ 1113420 w 1695450"/>
                <a:gd name="connsiteY79" fmla="*/ 1473667 h 2581275"/>
                <a:gd name="connsiteX80" fmla="*/ 1106752 w 1695450"/>
                <a:gd name="connsiteY80" fmla="*/ 1486049 h 2581275"/>
                <a:gd name="connsiteX81" fmla="*/ 1101037 w 1695450"/>
                <a:gd name="connsiteY81" fmla="*/ 1496527 h 2581275"/>
                <a:gd name="connsiteX82" fmla="*/ 1091512 w 1695450"/>
                <a:gd name="connsiteY82" fmla="*/ 1505099 h 2581275"/>
                <a:gd name="connsiteX83" fmla="*/ 1089607 w 1695450"/>
                <a:gd name="connsiteY83" fmla="*/ 1510815 h 2581275"/>
                <a:gd name="connsiteX84" fmla="*/ 1089607 w 1695450"/>
                <a:gd name="connsiteY84" fmla="*/ 1511767 h 2581275"/>
                <a:gd name="connsiteX85" fmla="*/ 1089607 w 1695450"/>
                <a:gd name="connsiteY85" fmla="*/ 1510815 h 2581275"/>
                <a:gd name="connsiteX86" fmla="*/ 1089607 w 1695450"/>
                <a:gd name="connsiteY86" fmla="*/ 1510815 h 2581275"/>
                <a:gd name="connsiteX87" fmla="*/ 1086750 w 1695450"/>
                <a:gd name="connsiteY87" fmla="*/ 1509862 h 2581275"/>
                <a:gd name="connsiteX88" fmla="*/ 1077225 w 1695450"/>
                <a:gd name="connsiteY88" fmla="*/ 1501290 h 2581275"/>
                <a:gd name="connsiteX89" fmla="*/ 1062937 w 1695450"/>
                <a:gd name="connsiteY89" fmla="*/ 1494622 h 2581275"/>
                <a:gd name="connsiteX90" fmla="*/ 1042935 w 1695450"/>
                <a:gd name="connsiteY90" fmla="*/ 1496527 h 2581275"/>
                <a:gd name="connsiteX91" fmla="*/ 1036267 w 1695450"/>
                <a:gd name="connsiteY91" fmla="*/ 1499384 h 2581275"/>
                <a:gd name="connsiteX92" fmla="*/ 1021027 w 1695450"/>
                <a:gd name="connsiteY92" fmla="*/ 1500337 h 2581275"/>
                <a:gd name="connsiteX93" fmla="*/ 1000072 w 1695450"/>
                <a:gd name="connsiteY93" fmla="*/ 1486049 h 2581275"/>
                <a:gd name="connsiteX94" fmla="*/ 991500 w 1695450"/>
                <a:gd name="connsiteY94" fmla="*/ 1472715 h 2581275"/>
                <a:gd name="connsiteX95" fmla="*/ 990547 w 1695450"/>
                <a:gd name="connsiteY95" fmla="*/ 1467952 h 2581275"/>
                <a:gd name="connsiteX96" fmla="*/ 994357 w 1695450"/>
                <a:gd name="connsiteY96" fmla="*/ 1450807 h 2581275"/>
                <a:gd name="connsiteX97" fmla="*/ 996262 w 1695450"/>
                <a:gd name="connsiteY97" fmla="*/ 1444140 h 2581275"/>
                <a:gd name="connsiteX98" fmla="*/ 1000072 w 1695450"/>
                <a:gd name="connsiteY98" fmla="*/ 1426994 h 2581275"/>
                <a:gd name="connsiteX99" fmla="*/ 1001025 w 1695450"/>
                <a:gd name="connsiteY99" fmla="*/ 1409849 h 2581275"/>
                <a:gd name="connsiteX100" fmla="*/ 999120 w 1695450"/>
                <a:gd name="connsiteY100" fmla="*/ 1406992 h 2581275"/>
                <a:gd name="connsiteX101" fmla="*/ 992452 w 1695450"/>
                <a:gd name="connsiteY101" fmla="*/ 1404134 h 2581275"/>
                <a:gd name="connsiteX102" fmla="*/ 992452 w 1695450"/>
                <a:gd name="connsiteY102" fmla="*/ 1404134 h 2581275"/>
                <a:gd name="connsiteX103" fmla="*/ 991500 w 1695450"/>
                <a:gd name="connsiteY103" fmla="*/ 1404134 h 2581275"/>
                <a:gd name="connsiteX104" fmla="*/ 992452 w 1695450"/>
                <a:gd name="connsiteY104" fmla="*/ 1403182 h 2581275"/>
                <a:gd name="connsiteX105" fmla="*/ 979117 w 1695450"/>
                <a:gd name="connsiteY105" fmla="*/ 1396515 h 2581275"/>
                <a:gd name="connsiteX106" fmla="*/ 962925 w 1695450"/>
                <a:gd name="connsiteY106" fmla="*/ 1394609 h 2581275"/>
                <a:gd name="connsiteX107" fmla="*/ 945780 w 1695450"/>
                <a:gd name="connsiteY107" fmla="*/ 1396515 h 2581275"/>
                <a:gd name="connsiteX108" fmla="*/ 931492 w 1695450"/>
                <a:gd name="connsiteY108" fmla="*/ 1397467 h 2581275"/>
                <a:gd name="connsiteX109" fmla="*/ 922920 w 1695450"/>
                <a:gd name="connsiteY109" fmla="*/ 1396515 h 2581275"/>
                <a:gd name="connsiteX110" fmla="*/ 921967 w 1695450"/>
                <a:gd name="connsiteY110" fmla="*/ 1393657 h 2581275"/>
                <a:gd name="connsiteX111" fmla="*/ 928635 w 1695450"/>
                <a:gd name="connsiteY111" fmla="*/ 1374607 h 2581275"/>
                <a:gd name="connsiteX112" fmla="*/ 929587 w 1695450"/>
                <a:gd name="connsiteY112" fmla="*/ 1364130 h 2581275"/>
                <a:gd name="connsiteX113" fmla="*/ 932445 w 1695450"/>
                <a:gd name="connsiteY113" fmla="*/ 1360319 h 2581275"/>
                <a:gd name="connsiteX114" fmla="*/ 939112 w 1695450"/>
                <a:gd name="connsiteY114" fmla="*/ 1353652 h 2581275"/>
                <a:gd name="connsiteX115" fmla="*/ 941017 w 1695450"/>
                <a:gd name="connsiteY115" fmla="*/ 1341269 h 2581275"/>
                <a:gd name="connsiteX116" fmla="*/ 945780 w 1695450"/>
                <a:gd name="connsiteY116" fmla="*/ 1326982 h 2581275"/>
                <a:gd name="connsiteX117" fmla="*/ 952447 w 1695450"/>
                <a:gd name="connsiteY117" fmla="*/ 1318409 h 2581275"/>
                <a:gd name="connsiteX118" fmla="*/ 954352 w 1695450"/>
                <a:gd name="connsiteY118" fmla="*/ 1313647 h 2581275"/>
                <a:gd name="connsiteX119" fmla="*/ 948637 w 1695450"/>
                <a:gd name="connsiteY119" fmla="*/ 1306027 h 2581275"/>
                <a:gd name="connsiteX120" fmla="*/ 927682 w 1695450"/>
                <a:gd name="connsiteY120" fmla="*/ 1307932 h 2581275"/>
                <a:gd name="connsiteX121" fmla="*/ 910537 w 1695450"/>
                <a:gd name="connsiteY121" fmla="*/ 1310790 h 2581275"/>
                <a:gd name="connsiteX122" fmla="*/ 900060 w 1695450"/>
                <a:gd name="connsiteY122" fmla="*/ 1318409 h 2581275"/>
                <a:gd name="connsiteX123" fmla="*/ 897202 w 1695450"/>
                <a:gd name="connsiteY123" fmla="*/ 1326982 h 2581275"/>
                <a:gd name="connsiteX124" fmla="*/ 884820 w 1695450"/>
                <a:gd name="connsiteY124" fmla="*/ 1349842 h 2581275"/>
                <a:gd name="connsiteX125" fmla="*/ 872437 w 1695450"/>
                <a:gd name="connsiteY125" fmla="*/ 1354605 h 2581275"/>
                <a:gd name="connsiteX126" fmla="*/ 863865 w 1695450"/>
                <a:gd name="connsiteY126" fmla="*/ 1354605 h 2581275"/>
                <a:gd name="connsiteX127" fmla="*/ 846720 w 1695450"/>
                <a:gd name="connsiteY127" fmla="*/ 1360319 h 2581275"/>
                <a:gd name="connsiteX128" fmla="*/ 833385 w 1695450"/>
                <a:gd name="connsiteY128" fmla="*/ 1357462 h 2581275"/>
                <a:gd name="connsiteX129" fmla="*/ 822907 w 1695450"/>
                <a:gd name="connsiteY129" fmla="*/ 1350794 h 2581275"/>
                <a:gd name="connsiteX130" fmla="*/ 813382 w 1695450"/>
                <a:gd name="connsiteY130" fmla="*/ 1341269 h 2581275"/>
                <a:gd name="connsiteX131" fmla="*/ 802905 w 1695450"/>
                <a:gd name="connsiteY131" fmla="*/ 1325077 h 2581275"/>
                <a:gd name="connsiteX132" fmla="*/ 799095 w 1695450"/>
                <a:gd name="connsiteY132" fmla="*/ 1317457 h 2581275"/>
                <a:gd name="connsiteX133" fmla="*/ 796237 w 1695450"/>
                <a:gd name="connsiteY133" fmla="*/ 1302217 h 2581275"/>
                <a:gd name="connsiteX134" fmla="*/ 795285 w 1695450"/>
                <a:gd name="connsiteY134" fmla="*/ 1291740 h 2581275"/>
                <a:gd name="connsiteX135" fmla="*/ 800047 w 1695450"/>
                <a:gd name="connsiteY135" fmla="*/ 1254592 h 2581275"/>
                <a:gd name="connsiteX136" fmla="*/ 802905 w 1695450"/>
                <a:gd name="connsiteY136" fmla="*/ 1247924 h 2581275"/>
                <a:gd name="connsiteX137" fmla="*/ 807667 w 1695450"/>
                <a:gd name="connsiteY137" fmla="*/ 1231732 h 2581275"/>
                <a:gd name="connsiteX138" fmla="*/ 811477 w 1695450"/>
                <a:gd name="connsiteY138" fmla="*/ 1206967 h 2581275"/>
                <a:gd name="connsiteX139" fmla="*/ 825765 w 1695450"/>
                <a:gd name="connsiteY139" fmla="*/ 1192680 h 2581275"/>
                <a:gd name="connsiteX140" fmla="*/ 847672 w 1695450"/>
                <a:gd name="connsiteY140" fmla="*/ 1182202 h 2581275"/>
                <a:gd name="connsiteX141" fmla="*/ 863865 w 1695450"/>
                <a:gd name="connsiteY141" fmla="*/ 1175534 h 2581275"/>
                <a:gd name="connsiteX142" fmla="*/ 878152 w 1695450"/>
                <a:gd name="connsiteY142" fmla="*/ 1176487 h 2581275"/>
                <a:gd name="connsiteX143" fmla="*/ 888630 w 1695450"/>
                <a:gd name="connsiteY143" fmla="*/ 1176487 h 2581275"/>
                <a:gd name="connsiteX144" fmla="*/ 898155 w 1695450"/>
                <a:gd name="connsiteY144" fmla="*/ 1178392 h 2581275"/>
                <a:gd name="connsiteX145" fmla="*/ 915300 w 1695450"/>
                <a:gd name="connsiteY145" fmla="*/ 1184107 h 2581275"/>
                <a:gd name="connsiteX146" fmla="*/ 924825 w 1695450"/>
                <a:gd name="connsiteY146" fmla="*/ 1180297 h 2581275"/>
                <a:gd name="connsiteX147" fmla="*/ 926730 w 1695450"/>
                <a:gd name="connsiteY147" fmla="*/ 1170772 h 2581275"/>
                <a:gd name="connsiteX148" fmla="*/ 932445 w 1695450"/>
                <a:gd name="connsiteY148" fmla="*/ 1165057 h 2581275"/>
                <a:gd name="connsiteX149" fmla="*/ 939112 w 1695450"/>
                <a:gd name="connsiteY149" fmla="*/ 1164105 h 2581275"/>
                <a:gd name="connsiteX150" fmla="*/ 963877 w 1695450"/>
                <a:gd name="connsiteY150" fmla="*/ 1164105 h 2581275"/>
                <a:gd name="connsiteX151" fmla="*/ 987690 w 1695450"/>
                <a:gd name="connsiteY151" fmla="*/ 1172677 h 2581275"/>
                <a:gd name="connsiteX152" fmla="*/ 996262 w 1695450"/>
                <a:gd name="connsiteY152" fmla="*/ 1173630 h 2581275"/>
                <a:gd name="connsiteX153" fmla="*/ 1002930 w 1695450"/>
                <a:gd name="connsiteY153" fmla="*/ 1170772 h 2581275"/>
                <a:gd name="connsiteX154" fmla="*/ 1009597 w 1695450"/>
                <a:gd name="connsiteY154" fmla="*/ 1172677 h 2581275"/>
                <a:gd name="connsiteX155" fmla="*/ 1021027 w 1695450"/>
                <a:gd name="connsiteY155" fmla="*/ 1186012 h 2581275"/>
                <a:gd name="connsiteX156" fmla="*/ 1021980 w 1695450"/>
                <a:gd name="connsiteY156" fmla="*/ 1194584 h 2581275"/>
                <a:gd name="connsiteX157" fmla="*/ 1020075 w 1695450"/>
                <a:gd name="connsiteY157" fmla="*/ 1199347 h 2581275"/>
                <a:gd name="connsiteX158" fmla="*/ 1021027 w 1695450"/>
                <a:gd name="connsiteY158" fmla="*/ 1208872 h 2581275"/>
                <a:gd name="connsiteX159" fmla="*/ 1032457 w 1695450"/>
                <a:gd name="connsiteY159" fmla="*/ 1236494 h 2581275"/>
                <a:gd name="connsiteX160" fmla="*/ 1041030 w 1695450"/>
                <a:gd name="connsiteY160" fmla="*/ 1247924 h 2581275"/>
                <a:gd name="connsiteX161" fmla="*/ 1051507 w 1695450"/>
                <a:gd name="connsiteY161" fmla="*/ 1246972 h 2581275"/>
                <a:gd name="connsiteX162" fmla="*/ 1059127 w 1695450"/>
                <a:gd name="connsiteY162" fmla="*/ 1223159 h 2581275"/>
                <a:gd name="connsiteX163" fmla="*/ 1059127 w 1695450"/>
                <a:gd name="connsiteY163" fmla="*/ 1219349 h 2581275"/>
                <a:gd name="connsiteX164" fmla="*/ 1054365 w 1695450"/>
                <a:gd name="connsiteY164" fmla="*/ 1206015 h 2581275"/>
                <a:gd name="connsiteX165" fmla="*/ 1052460 w 1695450"/>
                <a:gd name="connsiteY165" fmla="*/ 1191727 h 2581275"/>
                <a:gd name="connsiteX166" fmla="*/ 1051507 w 1695450"/>
                <a:gd name="connsiteY166" fmla="*/ 1189822 h 2581275"/>
                <a:gd name="connsiteX167" fmla="*/ 1047697 w 1695450"/>
                <a:gd name="connsiteY167" fmla="*/ 1147912 h 2581275"/>
                <a:gd name="connsiteX168" fmla="*/ 1116277 w 1695450"/>
                <a:gd name="connsiteY168" fmla="*/ 1090762 h 2581275"/>
                <a:gd name="connsiteX169" fmla="*/ 1135327 w 1695450"/>
                <a:gd name="connsiteY169" fmla="*/ 1069807 h 2581275"/>
                <a:gd name="connsiteX170" fmla="*/ 1136280 w 1695450"/>
                <a:gd name="connsiteY170" fmla="*/ 1026944 h 2581275"/>
                <a:gd name="connsiteX171" fmla="*/ 1144852 w 1695450"/>
                <a:gd name="connsiteY171" fmla="*/ 1037422 h 2581275"/>
                <a:gd name="connsiteX172" fmla="*/ 1196287 w 1695450"/>
                <a:gd name="connsiteY172" fmla="*/ 971699 h 2581275"/>
                <a:gd name="connsiteX173" fmla="*/ 1232482 w 1695450"/>
                <a:gd name="connsiteY173" fmla="*/ 962174 h 2581275"/>
                <a:gd name="connsiteX174" fmla="*/ 1233435 w 1695450"/>
                <a:gd name="connsiteY174" fmla="*/ 929790 h 2581275"/>
                <a:gd name="connsiteX175" fmla="*/ 1263915 w 1695450"/>
                <a:gd name="connsiteY175" fmla="*/ 912644 h 2581275"/>
                <a:gd name="connsiteX176" fmla="*/ 1311540 w 1695450"/>
                <a:gd name="connsiteY176" fmla="*/ 895499 h 2581275"/>
                <a:gd name="connsiteX177" fmla="*/ 1294395 w 1695450"/>
                <a:gd name="connsiteY177" fmla="*/ 908834 h 2581275"/>
                <a:gd name="connsiteX178" fmla="*/ 1302967 w 1695450"/>
                <a:gd name="connsiteY178" fmla="*/ 925027 h 2581275"/>
                <a:gd name="connsiteX179" fmla="*/ 1307730 w 1695450"/>
                <a:gd name="connsiteY179" fmla="*/ 923122 h 2581275"/>
                <a:gd name="connsiteX180" fmla="*/ 1385835 w 1695450"/>
                <a:gd name="connsiteY180" fmla="*/ 886927 h 2581275"/>
                <a:gd name="connsiteX181" fmla="*/ 1379167 w 1695450"/>
                <a:gd name="connsiteY181" fmla="*/ 866924 h 2581275"/>
                <a:gd name="connsiteX182" fmla="*/ 1339162 w 1695450"/>
                <a:gd name="connsiteY182" fmla="*/ 883117 h 2581275"/>
                <a:gd name="connsiteX183" fmla="*/ 1322970 w 1695450"/>
                <a:gd name="connsiteY183" fmla="*/ 843112 h 2581275"/>
                <a:gd name="connsiteX184" fmla="*/ 1327732 w 1695450"/>
                <a:gd name="connsiteY184" fmla="*/ 823109 h 2581275"/>
                <a:gd name="connsiteX185" fmla="*/ 1302015 w 1695450"/>
                <a:gd name="connsiteY185" fmla="*/ 821204 h 2581275"/>
                <a:gd name="connsiteX186" fmla="*/ 1248675 w 1695450"/>
                <a:gd name="connsiteY186" fmla="*/ 851684 h 2581275"/>
                <a:gd name="connsiteX187" fmla="*/ 1302967 w 1695450"/>
                <a:gd name="connsiteY187" fmla="*/ 806917 h 2581275"/>
                <a:gd name="connsiteX188" fmla="*/ 1396312 w 1695450"/>
                <a:gd name="connsiteY188" fmla="*/ 801202 h 2581275"/>
                <a:gd name="connsiteX189" fmla="*/ 1401075 w 1695450"/>
                <a:gd name="connsiteY189" fmla="*/ 800249 h 2581275"/>
                <a:gd name="connsiteX190" fmla="*/ 1405837 w 1695450"/>
                <a:gd name="connsiteY190" fmla="*/ 798344 h 2581275"/>
                <a:gd name="connsiteX191" fmla="*/ 1417267 w 1695450"/>
                <a:gd name="connsiteY191" fmla="*/ 787867 h 2581275"/>
                <a:gd name="connsiteX192" fmla="*/ 1427745 w 1695450"/>
                <a:gd name="connsiteY192" fmla="*/ 782152 h 2581275"/>
                <a:gd name="connsiteX193" fmla="*/ 1436317 w 1695450"/>
                <a:gd name="connsiteY193" fmla="*/ 781199 h 2581275"/>
                <a:gd name="connsiteX194" fmla="*/ 1458225 w 1695450"/>
                <a:gd name="connsiteY194" fmla="*/ 771674 h 2581275"/>
                <a:gd name="connsiteX195" fmla="*/ 1462035 w 1695450"/>
                <a:gd name="connsiteY195" fmla="*/ 761197 h 2581275"/>
                <a:gd name="connsiteX196" fmla="*/ 1462035 w 1695450"/>
                <a:gd name="connsiteY196" fmla="*/ 752624 h 2581275"/>
                <a:gd name="connsiteX197" fmla="*/ 1463940 w 1695450"/>
                <a:gd name="connsiteY197" fmla="*/ 745957 h 2581275"/>
                <a:gd name="connsiteX198" fmla="*/ 1462987 w 1695450"/>
                <a:gd name="connsiteY198" fmla="*/ 741194 h 2581275"/>
                <a:gd name="connsiteX199" fmla="*/ 1450605 w 1695450"/>
                <a:gd name="connsiteY199" fmla="*/ 734527 h 2581275"/>
                <a:gd name="connsiteX200" fmla="*/ 1449652 w 1695450"/>
                <a:gd name="connsiteY200" fmla="*/ 735479 h 2581275"/>
                <a:gd name="connsiteX201" fmla="*/ 1450605 w 1695450"/>
                <a:gd name="connsiteY201" fmla="*/ 734527 h 2581275"/>
                <a:gd name="connsiteX202" fmla="*/ 1450605 w 1695450"/>
                <a:gd name="connsiteY202" fmla="*/ 734527 h 2581275"/>
                <a:gd name="connsiteX203" fmla="*/ 1449652 w 1695450"/>
                <a:gd name="connsiteY203" fmla="*/ 729765 h 2581275"/>
                <a:gd name="connsiteX204" fmla="*/ 1443937 w 1695450"/>
                <a:gd name="connsiteY204" fmla="*/ 724049 h 2581275"/>
                <a:gd name="connsiteX205" fmla="*/ 1438222 w 1695450"/>
                <a:gd name="connsiteY205" fmla="*/ 724049 h 2581275"/>
                <a:gd name="connsiteX206" fmla="*/ 1436317 w 1695450"/>
                <a:gd name="connsiteY206" fmla="*/ 723097 h 2581275"/>
                <a:gd name="connsiteX207" fmla="*/ 1438222 w 1695450"/>
                <a:gd name="connsiteY207" fmla="*/ 721192 h 2581275"/>
                <a:gd name="connsiteX208" fmla="*/ 1442985 w 1695450"/>
                <a:gd name="connsiteY208" fmla="*/ 719287 h 2581275"/>
                <a:gd name="connsiteX209" fmla="*/ 1443937 w 1695450"/>
                <a:gd name="connsiteY209" fmla="*/ 713572 h 2581275"/>
                <a:gd name="connsiteX210" fmla="*/ 1437270 w 1695450"/>
                <a:gd name="connsiteY210" fmla="*/ 708809 h 2581275"/>
                <a:gd name="connsiteX211" fmla="*/ 1433460 w 1695450"/>
                <a:gd name="connsiteY211" fmla="*/ 708809 h 2581275"/>
                <a:gd name="connsiteX212" fmla="*/ 1417267 w 1695450"/>
                <a:gd name="connsiteY212" fmla="*/ 699284 h 2581275"/>
                <a:gd name="connsiteX213" fmla="*/ 1415362 w 1695450"/>
                <a:gd name="connsiteY213" fmla="*/ 696427 h 2581275"/>
                <a:gd name="connsiteX214" fmla="*/ 1404885 w 1695450"/>
                <a:gd name="connsiteY214" fmla="*/ 682140 h 2581275"/>
                <a:gd name="connsiteX215" fmla="*/ 1399170 w 1695450"/>
                <a:gd name="connsiteY215" fmla="*/ 675472 h 2581275"/>
                <a:gd name="connsiteX216" fmla="*/ 1399170 w 1695450"/>
                <a:gd name="connsiteY216" fmla="*/ 668804 h 2581275"/>
                <a:gd name="connsiteX217" fmla="*/ 1404885 w 1695450"/>
                <a:gd name="connsiteY217" fmla="*/ 662137 h 2581275"/>
                <a:gd name="connsiteX218" fmla="*/ 1405837 w 1695450"/>
                <a:gd name="connsiteY218" fmla="*/ 655469 h 2581275"/>
                <a:gd name="connsiteX219" fmla="*/ 1402980 w 1695450"/>
                <a:gd name="connsiteY219" fmla="*/ 642134 h 2581275"/>
                <a:gd name="connsiteX220" fmla="*/ 1400122 w 1695450"/>
                <a:gd name="connsiteY220" fmla="*/ 637372 h 2581275"/>
                <a:gd name="connsiteX221" fmla="*/ 1396312 w 1695450"/>
                <a:gd name="connsiteY221" fmla="*/ 629752 h 2581275"/>
                <a:gd name="connsiteX222" fmla="*/ 1395360 w 1695450"/>
                <a:gd name="connsiteY222" fmla="*/ 623084 h 2581275"/>
                <a:gd name="connsiteX223" fmla="*/ 1394407 w 1695450"/>
                <a:gd name="connsiteY223" fmla="*/ 614512 h 2581275"/>
                <a:gd name="connsiteX224" fmla="*/ 1391550 w 1695450"/>
                <a:gd name="connsiteY224" fmla="*/ 604034 h 2581275"/>
                <a:gd name="connsiteX225" fmla="*/ 1385835 w 1695450"/>
                <a:gd name="connsiteY225" fmla="*/ 580222 h 2581275"/>
                <a:gd name="connsiteX226" fmla="*/ 1384882 w 1695450"/>
                <a:gd name="connsiteY226" fmla="*/ 573554 h 2581275"/>
                <a:gd name="connsiteX227" fmla="*/ 1382025 w 1695450"/>
                <a:gd name="connsiteY227" fmla="*/ 571649 h 2581275"/>
                <a:gd name="connsiteX228" fmla="*/ 1380120 w 1695450"/>
                <a:gd name="connsiteY228" fmla="*/ 571649 h 2581275"/>
                <a:gd name="connsiteX229" fmla="*/ 1366785 w 1695450"/>
                <a:gd name="connsiteY229" fmla="*/ 592604 h 2581275"/>
                <a:gd name="connsiteX230" fmla="*/ 1350592 w 1695450"/>
                <a:gd name="connsiteY230" fmla="*/ 610702 h 2581275"/>
                <a:gd name="connsiteX231" fmla="*/ 1344877 w 1695450"/>
                <a:gd name="connsiteY231" fmla="*/ 615465 h 2581275"/>
                <a:gd name="connsiteX232" fmla="*/ 1337257 w 1695450"/>
                <a:gd name="connsiteY232" fmla="*/ 619274 h 2581275"/>
                <a:gd name="connsiteX233" fmla="*/ 1328685 w 1695450"/>
                <a:gd name="connsiteY233" fmla="*/ 617369 h 2581275"/>
                <a:gd name="connsiteX234" fmla="*/ 1324875 w 1695450"/>
                <a:gd name="connsiteY234" fmla="*/ 611654 h 2581275"/>
                <a:gd name="connsiteX235" fmla="*/ 1319160 w 1695450"/>
                <a:gd name="connsiteY235" fmla="*/ 604987 h 2581275"/>
                <a:gd name="connsiteX236" fmla="*/ 1315350 w 1695450"/>
                <a:gd name="connsiteY236" fmla="*/ 595462 h 2581275"/>
                <a:gd name="connsiteX237" fmla="*/ 1317255 w 1695450"/>
                <a:gd name="connsiteY237" fmla="*/ 578317 h 2581275"/>
                <a:gd name="connsiteX238" fmla="*/ 1319160 w 1695450"/>
                <a:gd name="connsiteY238" fmla="*/ 573554 h 2581275"/>
                <a:gd name="connsiteX239" fmla="*/ 1326780 w 1695450"/>
                <a:gd name="connsiteY239" fmla="*/ 557362 h 2581275"/>
                <a:gd name="connsiteX240" fmla="*/ 1324875 w 1695450"/>
                <a:gd name="connsiteY240" fmla="*/ 552599 h 2581275"/>
                <a:gd name="connsiteX241" fmla="*/ 1310587 w 1695450"/>
                <a:gd name="connsiteY241" fmla="*/ 546884 h 2581275"/>
                <a:gd name="connsiteX242" fmla="*/ 1303920 w 1695450"/>
                <a:gd name="connsiteY242" fmla="*/ 544027 h 2581275"/>
                <a:gd name="connsiteX243" fmla="*/ 1302015 w 1695450"/>
                <a:gd name="connsiteY243" fmla="*/ 539265 h 2581275"/>
                <a:gd name="connsiteX244" fmla="*/ 1301062 w 1695450"/>
                <a:gd name="connsiteY244" fmla="*/ 534502 h 2581275"/>
                <a:gd name="connsiteX245" fmla="*/ 1294395 w 1695450"/>
                <a:gd name="connsiteY245" fmla="*/ 522119 h 2581275"/>
                <a:gd name="connsiteX246" fmla="*/ 1289632 w 1695450"/>
                <a:gd name="connsiteY246" fmla="*/ 514499 h 2581275"/>
                <a:gd name="connsiteX247" fmla="*/ 1277250 w 1695450"/>
                <a:gd name="connsiteY247" fmla="*/ 510689 h 2581275"/>
                <a:gd name="connsiteX248" fmla="*/ 1270582 w 1695450"/>
                <a:gd name="connsiteY248" fmla="*/ 511642 h 2581275"/>
                <a:gd name="connsiteX249" fmla="*/ 1250580 w 1695450"/>
                <a:gd name="connsiteY249" fmla="*/ 505927 h 2581275"/>
                <a:gd name="connsiteX250" fmla="*/ 1242007 w 1695450"/>
                <a:gd name="connsiteY250" fmla="*/ 503069 h 2581275"/>
                <a:gd name="connsiteX251" fmla="*/ 1224862 w 1695450"/>
                <a:gd name="connsiteY251" fmla="*/ 512594 h 2581275"/>
                <a:gd name="connsiteX252" fmla="*/ 1224862 w 1695450"/>
                <a:gd name="connsiteY252" fmla="*/ 524977 h 2581275"/>
                <a:gd name="connsiteX253" fmla="*/ 1224862 w 1695450"/>
                <a:gd name="connsiteY253" fmla="*/ 533549 h 2581275"/>
                <a:gd name="connsiteX254" fmla="*/ 1216290 w 1695450"/>
                <a:gd name="connsiteY254" fmla="*/ 544979 h 2581275"/>
                <a:gd name="connsiteX255" fmla="*/ 1217242 w 1695450"/>
                <a:gd name="connsiteY255" fmla="*/ 560219 h 2581275"/>
                <a:gd name="connsiteX256" fmla="*/ 1218195 w 1695450"/>
                <a:gd name="connsiteY256" fmla="*/ 566887 h 2581275"/>
                <a:gd name="connsiteX257" fmla="*/ 1214385 w 1695450"/>
                <a:gd name="connsiteY257" fmla="*/ 575459 h 2581275"/>
                <a:gd name="connsiteX258" fmla="*/ 1209622 w 1695450"/>
                <a:gd name="connsiteY258" fmla="*/ 578317 h 2581275"/>
                <a:gd name="connsiteX259" fmla="*/ 1194382 w 1695450"/>
                <a:gd name="connsiteY259" fmla="*/ 595462 h 2581275"/>
                <a:gd name="connsiteX260" fmla="*/ 1194382 w 1695450"/>
                <a:gd name="connsiteY260" fmla="*/ 604987 h 2581275"/>
                <a:gd name="connsiteX261" fmla="*/ 1200097 w 1695450"/>
                <a:gd name="connsiteY261" fmla="*/ 611654 h 2581275"/>
                <a:gd name="connsiteX262" fmla="*/ 1202955 w 1695450"/>
                <a:gd name="connsiteY262" fmla="*/ 618322 h 2581275"/>
                <a:gd name="connsiteX263" fmla="*/ 1205812 w 1695450"/>
                <a:gd name="connsiteY263" fmla="*/ 637372 h 2581275"/>
                <a:gd name="connsiteX264" fmla="*/ 1204860 w 1695450"/>
                <a:gd name="connsiteY264" fmla="*/ 658327 h 2581275"/>
                <a:gd name="connsiteX265" fmla="*/ 1202955 w 1695450"/>
                <a:gd name="connsiteY265" fmla="*/ 661184 h 2581275"/>
                <a:gd name="connsiteX266" fmla="*/ 1195335 w 1695450"/>
                <a:gd name="connsiteY266" fmla="*/ 665947 h 2581275"/>
                <a:gd name="connsiteX267" fmla="*/ 1169617 w 1695450"/>
                <a:gd name="connsiteY267" fmla="*/ 682140 h 2581275"/>
                <a:gd name="connsiteX268" fmla="*/ 1156282 w 1695450"/>
                <a:gd name="connsiteY268" fmla="*/ 687854 h 2581275"/>
                <a:gd name="connsiteX269" fmla="*/ 1151520 w 1695450"/>
                <a:gd name="connsiteY269" fmla="*/ 694522 h 2581275"/>
                <a:gd name="connsiteX270" fmla="*/ 1151520 w 1695450"/>
                <a:gd name="connsiteY270" fmla="*/ 715477 h 2581275"/>
                <a:gd name="connsiteX271" fmla="*/ 1149615 w 1695450"/>
                <a:gd name="connsiteY271" fmla="*/ 729765 h 2581275"/>
                <a:gd name="connsiteX272" fmla="*/ 1150567 w 1695450"/>
                <a:gd name="connsiteY272" fmla="*/ 744052 h 2581275"/>
                <a:gd name="connsiteX273" fmla="*/ 1149615 w 1695450"/>
                <a:gd name="connsiteY273" fmla="*/ 748815 h 2581275"/>
                <a:gd name="connsiteX274" fmla="*/ 1144852 w 1695450"/>
                <a:gd name="connsiteY274" fmla="*/ 758340 h 2581275"/>
                <a:gd name="connsiteX275" fmla="*/ 1141995 w 1695450"/>
                <a:gd name="connsiteY275" fmla="*/ 760244 h 2581275"/>
                <a:gd name="connsiteX276" fmla="*/ 1132470 w 1695450"/>
                <a:gd name="connsiteY276" fmla="*/ 765007 h 2581275"/>
                <a:gd name="connsiteX277" fmla="*/ 1125802 w 1695450"/>
                <a:gd name="connsiteY277" fmla="*/ 764054 h 2581275"/>
                <a:gd name="connsiteX278" fmla="*/ 1123897 w 1695450"/>
                <a:gd name="connsiteY278" fmla="*/ 759292 h 2581275"/>
                <a:gd name="connsiteX279" fmla="*/ 1120087 w 1695450"/>
                <a:gd name="connsiteY279" fmla="*/ 751672 h 2581275"/>
                <a:gd name="connsiteX280" fmla="*/ 1108657 w 1695450"/>
                <a:gd name="connsiteY280" fmla="*/ 732622 h 2581275"/>
                <a:gd name="connsiteX281" fmla="*/ 1108657 w 1695450"/>
                <a:gd name="connsiteY281" fmla="*/ 725954 h 2581275"/>
                <a:gd name="connsiteX282" fmla="*/ 1116277 w 1695450"/>
                <a:gd name="connsiteY282" fmla="*/ 701190 h 2581275"/>
                <a:gd name="connsiteX283" fmla="*/ 1119135 w 1695450"/>
                <a:gd name="connsiteY283" fmla="*/ 692617 h 2581275"/>
                <a:gd name="connsiteX284" fmla="*/ 1121992 w 1695450"/>
                <a:gd name="connsiteY284" fmla="*/ 684044 h 2581275"/>
                <a:gd name="connsiteX285" fmla="*/ 1120087 w 1695450"/>
                <a:gd name="connsiteY285" fmla="*/ 679282 h 2581275"/>
                <a:gd name="connsiteX286" fmla="*/ 1092465 w 1695450"/>
                <a:gd name="connsiteY286" fmla="*/ 674519 h 2581275"/>
                <a:gd name="connsiteX287" fmla="*/ 1086750 w 1695450"/>
                <a:gd name="connsiteY287" fmla="*/ 671662 h 2581275"/>
                <a:gd name="connsiteX288" fmla="*/ 1070557 w 1695450"/>
                <a:gd name="connsiteY288" fmla="*/ 658327 h 2581275"/>
                <a:gd name="connsiteX289" fmla="*/ 1000072 w 1695450"/>
                <a:gd name="connsiteY289" fmla="*/ 622132 h 2581275"/>
                <a:gd name="connsiteX290" fmla="*/ 998167 w 1695450"/>
                <a:gd name="connsiteY290" fmla="*/ 579269 h 2581275"/>
                <a:gd name="connsiteX291" fmla="*/ 990547 w 1695450"/>
                <a:gd name="connsiteY291" fmla="*/ 570697 h 2581275"/>
                <a:gd name="connsiteX292" fmla="*/ 992452 w 1695450"/>
                <a:gd name="connsiteY292" fmla="*/ 555457 h 2581275"/>
                <a:gd name="connsiteX293" fmla="*/ 1063890 w 1695450"/>
                <a:gd name="connsiteY293" fmla="*/ 477352 h 2581275"/>
                <a:gd name="connsiteX294" fmla="*/ 1074367 w 1695450"/>
                <a:gd name="connsiteY294" fmla="*/ 458302 h 2581275"/>
                <a:gd name="connsiteX295" fmla="*/ 1092465 w 1695450"/>
                <a:gd name="connsiteY295" fmla="*/ 454492 h 2581275"/>
                <a:gd name="connsiteX296" fmla="*/ 1166760 w 1695450"/>
                <a:gd name="connsiteY296" fmla="*/ 383054 h 2581275"/>
                <a:gd name="connsiteX297" fmla="*/ 1234387 w 1695450"/>
                <a:gd name="connsiteY297" fmla="*/ 368767 h 2581275"/>
                <a:gd name="connsiteX298" fmla="*/ 1235340 w 1695450"/>
                <a:gd name="connsiteY298" fmla="*/ 360194 h 2581275"/>
                <a:gd name="connsiteX299" fmla="*/ 1233435 w 1695450"/>
                <a:gd name="connsiteY299" fmla="*/ 353527 h 2581275"/>
                <a:gd name="connsiteX300" fmla="*/ 1232482 w 1695450"/>
                <a:gd name="connsiteY300" fmla="*/ 343049 h 2581275"/>
                <a:gd name="connsiteX301" fmla="*/ 1234387 w 1695450"/>
                <a:gd name="connsiteY301" fmla="*/ 332572 h 2581275"/>
                <a:gd name="connsiteX302" fmla="*/ 1234387 w 1695450"/>
                <a:gd name="connsiteY302" fmla="*/ 332572 h 2581275"/>
                <a:gd name="connsiteX303" fmla="*/ 1233435 w 1695450"/>
                <a:gd name="connsiteY303" fmla="*/ 332572 h 2581275"/>
                <a:gd name="connsiteX304" fmla="*/ 1234387 w 1695450"/>
                <a:gd name="connsiteY304" fmla="*/ 332572 h 2581275"/>
                <a:gd name="connsiteX305" fmla="*/ 1241055 w 1695450"/>
                <a:gd name="connsiteY305" fmla="*/ 333524 h 2581275"/>
                <a:gd name="connsiteX306" fmla="*/ 1250580 w 1695450"/>
                <a:gd name="connsiteY306" fmla="*/ 323999 h 2581275"/>
                <a:gd name="connsiteX307" fmla="*/ 1252485 w 1695450"/>
                <a:gd name="connsiteY307" fmla="*/ 317332 h 2581275"/>
                <a:gd name="connsiteX308" fmla="*/ 1251532 w 1695450"/>
                <a:gd name="connsiteY308" fmla="*/ 307807 h 2581275"/>
                <a:gd name="connsiteX309" fmla="*/ 1244865 w 1695450"/>
                <a:gd name="connsiteY309" fmla="*/ 297329 h 2581275"/>
                <a:gd name="connsiteX310" fmla="*/ 1161997 w 1695450"/>
                <a:gd name="connsiteY310" fmla="*/ 357337 h 2581275"/>
                <a:gd name="connsiteX311" fmla="*/ 1164855 w 1695450"/>
                <a:gd name="connsiteY311" fmla="*/ 293519 h 2581275"/>
                <a:gd name="connsiteX312" fmla="*/ 1141995 w 1695450"/>
                <a:gd name="connsiteY312" fmla="*/ 314474 h 2581275"/>
                <a:gd name="connsiteX313" fmla="*/ 1149615 w 1695450"/>
                <a:gd name="connsiteY313" fmla="*/ 286852 h 2581275"/>
                <a:gd name="connsiteX314" fmla="*/ 1130565 w 1695450"/>
                <a:gd name="connsiteY314" fmla="*/ 270659 h 2581275"/>
                <a:gd name="connsiteX315" fmla="*/ 1145805 w 1695450"/>
                <a:gd name="connsiteY315" fmla="*/ 257324 h 2581275"/>
                <a:gd name="connsiteX316" fmla="*/ 1150567 w 1695450"/>
                <a:gd name="connsiteY316" fmla="*/ 183982 h 2581275"/>
                <a:gd name="connsiteX317" fmla="*/ 1189620 w 1695450"/>
                <a:gd name="connsiteY317" fmla="*/ 162074 h 2581275"/>
                <a:gd name="connsiteX318" fmla="*/ 1214385 w 1695450"/>
                <a:gd name="connsiteY318" fmla="*/ 127784 h 2581275"/>
                <a:gd name="connsiteX319" fmla="*/ 1160092 w 1695450"/>
                <a:gd name="connsiteY319" fmla="*/ 123974 h 2581275"/>
                <a:gd name="connsiteX320" fmla="*/ 1134375 w 1695450"/>
                <a:gd name="connsiteY320" fmla="*/ 179219 h 2581275"/>
                <a:gd name="connsiteX321" fmla="*/ 1096275 w 1695450"/>
                <a:gd name="connsiteY321" fmla="*/ 224939 h 2581275"/>
                <a:gd name="connsiteX322" fmla="*/ 1108657 w 1695450"/>
                <a:gd name="connsiteY322" fmla="*/ 273517 h 2581275"/>
                <a:gd name="connsiteX323" fmla="*/ 1060080 w 1695450"/>
                <a:gd name="connsiteY323" fmla="*/ 335429 h 2581275"/>
                <a:gd name="connsiteX324" fmla="*/ 1067700 w 1695450"/>
                <a:gd name="connsiteY324" fmla="*/ 312569 h 2581275"/>
                <a:gd name="connsiteX325" fmla="*/ 1057222 w 1695450"/>
                <a:gd name="connsiteY325" fmla="*/ 296377 h 2581275"/>
                <a:gd name="connsiteX326" fmla="*/ 1081987 w 1695450"/>
                <a:gd name="connsiteY326" fmla="*/ 291614 h 2581275"/>
                <a:gd name="connsiteX327" fmla="*/ 1091512 w 1695450"/>
                <a:gd name="connsiteY327" fmla="*/ 265897 h 2581275"/>
                <a:gd name="connsiteX328" fmla="*/ 1072462 w 1695450"/>
                <a:gd name="connsiteY328" fmla="*/ 251609 h 2581275"/>
                <a:gd name="connsiteX329" fmla="*/ 1039125 w 1695450"/>
                <a:gd name="connsiteY329" fmla="*/ 273517 h 2581275"/>
                <a:gd name="connsiteX330" fmla="*/ 1056270 w 1695450"/>
                <a:gd name="connsiteY330" fmla="*/ 293519 h 2581275"/>
                <a:gd name="connsiteX331" fmla="*/ 1030552 w 1695450"/>
                <a:gd name="connsiteY331" fmla="*/ 310664 h 2581275"/>
                <a:gd name="connsiteX332" fmla="*/ 977212 w 1695450"/>
                <a:gd name="connsiteY332" fmla="*/ 294472 h 2581275"/>
                <a:gd name="connsiteX333" fmla="*/ 953400 w 1695450"/>
                <a:gd name="connsiteY333" fmla="*/ 262087 h 2581275"/>
                <a:gd name="connsiteX334" fmla="*/ 926730 w 1695450"/>
                <a:gd name="connsiteY334" fmla="*/ 276374 h 2581275"/>
                <a:gd name="connsiteX335" fmla="*/ 957210 w 1695450"/>
                <a:gd name="connsiteY335" fmla="*/ 272564 h 2581275"/>
                <a:gd name="connsiteX336" fmla="*/ 910537 w 1695450"/>
                <a:gd name="connsiteY336" fmla="*/ 316379 h 2581275"/>
                <a:gd name="connsiteX337" fmla="*/ 896250 w 1695450"/>
                <a:gd name="connsiteY337" fmla="*/ 279232 h 2581275"/>
                <a:gd name="connsiteX338" fmla="*/ 839100 w 1695450"/>
                <a:gd name="connsiteY338" fmla="*/ 262087 h 2581275"/>
                <a:gd name="connsiteX339" fmla="*/ 858150 w 1695450"/>
                <a:gd name="connsiteY339" fmla="*/ 251609 h 2581275"/>
                <a:gd name="connsiteX340" fmla="*/ 841005 w 1695450"/>
                <a:gd name="connsiteY340" fmla="*/ 230654 h 2581275"/>
                <a:gd name="connsiteX341" fmla="*/ 815287 w 1695450"/>
                <a:gd name="connsiteY341" fmla="*/ 218272 h 2581275"/>
                <a:gd name="connsiteX342" fmla="*/ 793380 w 1695450"/>
                <a:gd name="connsiteY342" fmla="*/ 191602 h 2581275"/>
                <a:gd name="connsiteX343" fmla="*/ 764805 w 1695450"/>
                <a:gd name="connsiteY343" fmla="*/ 194459 h 2581275"/>
                <a:gd name="connsiteX344" fmla="*/ 766710 w 1695450"/>
                <a:gd name="connsiteY344" fmla="*/ 169694 h 2581275"/>
                <a:gd name="connsiteX345" fmla="*/ 741945 w 1695450"/>
                <a:gd name="connsiteY345" fmla="*/ 185887 h 2581275"/>
                <a:gd name="connsiteX346" fmla="*/ 740992 w 1695450"/>
                <a:gd name="connsiteY346" fmla="*/ 139214 h 2581275"/>
                <a:gd name="connsiteX347" fmla="*/ 706702 w 1695450"/>
                <a:gd name="connsiteY347" fmla="*/ 159217 h 2581275"/>
                <a:gd name="connsiteX348" fmla="*/ 708607 w 1695450"/>
                <a:gd name="connsiteY348" fmla="*/ 148739 h 2581275"/>
                <a:gd name="connsiteX349" fmla="*/ 695272 w 1695450"/>
                <a:gd name="connsiteY349" fmla="*/ 148739 h 2581275"/>
                <a:gd name="connsiteX350" fmla="*/ 646695 w 1695450"/>
                <a:gd name="connsiteY350" fmla="*/ 163027 h 2581275"/>
                <a:gd name="connsiteX351" fmla="*/ 641932 w 1695450"/>
                <a:gd name="connsiteY351" fmla="*/ 152549 h 2581275"/>
                <a:gd name="connsiteX352" fmla="*/ 635265 w 1695450"/>
                <a:gd name="connsiteY352" fmla="*/ 155407 h 2581275"/>
                <a:gd name="connsiteX353" fmla="*/ 623835 w 1695450"/>
                <a:gd name="connsiteY353" fmla="*/ 158264 h 2581275"/>
                <a:gd name="connsiteX354" fmla="*/ 615262 w 1695450"/>
                <a:gd name="connsiteY354" fmla="*/ 167789 h 2581275"/>
                <a:gd name="connsiteX355" fmla="*/ 611452 w 1695450"/>
                <a:gd name="connsiteY355" fmla="*/ 169694 h 2581275"/>
                <a:gd name="connsiteX356" fmla="*/ 603832 w 1695450"/>
                <a:gd name="connsiteY356" fmla="*/ 164932 h 2581275"/>
                <a:gd name="connsiteX357" fmla="*/ 597165 w 1695450"/>
                <a:gd name="connsiteY357" fmla="*/ 155407 h 2581275"/>
                <a:gd name="connsiteX358" fmla="*/ 593355 w 1695450"/>
                <a:gd name="connsiteY358" fmla="*/ 143977 h 2581275"/>
                <a:gd name="connsiteX359" fmla="*/ 589545 w 1695450"/>
                <a:gd name="connsiteY359" fmla="*/ 136357 h 2581275"/>
                <a:gd name="connsiteX360" fmla="*/ 575257 w 1695450"/>
                <a:gd name="connsiteY360" fmla="*/ 125879 h 2581275"/>
                <a:gd name="connsiteX361" fmla="*/ 557160 w 1695450"/>
                <a:gd name="connsiteY361" fmla="*/ 106829 h 2581275"/>
                <a:gd name="connsiteX362" fmla="*/ 555255 w 1695450"/>
                <a:gd name="connsiteY362" fmla="*/ 103972 h 2581275"/>
                <a:gd name="connsiteX363" fmla="*/ 549540 w 1695450"/>
                <a:gd name="connsiteY363" fmla="*/ 100162 h 2581275"/>
                <a:gd name="connsiteX364" fmla="*/ 542872 w 1695450"/>
                <a:gd name="connsiteY364" fmla="*/ 100162 h 2581275"/>
                <a:gd name="connsiteX365" fmla="*/ 529537 w 1695450"/>
                <a:gd name="connsiteY365" fmla="*/ 95399 h 2581275"/>
                <a:gd name="connsiteX366" fmla="*/ 511440 w 1695450"/>
                <a:gd name="connsiteY366" fmla="*/ 83969 h 2581275"/>
                <a:gd name="connsiteX367" fmla="*/ 502867 w 1695450"/>
                <a:gd name="connsiteY367" fmla="*/ 77302 h 2581275"/>
                <a:gd name="connsiteX368" fmla="*/ 496200 w 1695450"/>
                <a:gd name="connsiteY368" fmla="*/ 66824 h 2581275"/>
                <a:gd name="connsiteX369" fmla="*/ 485722 w 1695450"/>
                <a:gd name="connsiteY369" fmla="*/ 62062 h 2581275"/>
                <a:gd name="connsiteX370" fmla="*/ 477150 w 1695450"/>
                <a:gd name="connsiteY370" fmla="*/ 63967 h 2581275"/>
                <a:gd name="connsiteX371" fmla="*/ 472387 w 1695450"/>
                <a:gd name="connsiteY371" fmla="*/ 62062 h 2581275"/>
                <a:gd name="connsiteX372" fmla="*/ 466672 w 1695450"/>
                <a:gd name="connsiteY372" fmla="*/ 47774 h 2581275"/>
                <a:gd name="connsiteX373" fmla="*/ 467625 w 1695450"/>
                <a:gd name="connsiteY373" fmla="*/ 44917 h 2581275"/>
                <a:gd name="connsiteX374" fmla="*/ 468577 w 1695450"/>
                <a:gd name="connsiteY374" fmla="*/ 40154 h 2581275"/>
                <a:gd name="connsiteX375" fmla="*/ 464767 w 1695450"/>
                <a:gd name="connsiteY375" fmla="*/ 36344 h 2581275"/>
                <a:gd name="connsiteX376" fmla="*/ 456195 w 1695450"/>
                <a:gd name="connsiteY376" fmla="*/ 33487 h 2581275"/>
                <a:gd name="connsiteX377" fmla="*/ 450480 w 1695450"/>
                <a:gd name="connsiteY377" fmla="*/ 32534 h 2581275"/>
                <a:gd name="connsiteX378" fmla="*/ 447622 w 1695450"/>
                <a:gd name="connsiteY378" fmla="*/ 27772 h 2581275"/>
                <a:gd name="connsiteX379" fmla="*/ 444765 w 1695450"/>
                <a:gd name="connsiteY379" fmla="*/ 21104 h 2581275"/>
                <a:gd name="connsiteX380" fmla="*/ 443812 w 1695450"/>
                <a:gd name="connsiteY380" fmla="*/ 21104 h 2581275"/>
                <a:gd name="connsiteX381" fmla="*/ 439050 w 1695450"/>
                <a:gd name="connsiteY381" fmla="*/ 23009 h 2581275"/>
                <a:gd name="connsiteX382" fmla="*/ 437145 w 1695450"/>
                <a:gd name="connsiteY382" fmla="*/ 23962 h 2581275"/>
                <a:gd name="connsiteX383" fmla="*/ 436192 w 1695450"/>
                <a:gd name="connsiteY383" fmla="*/ 23962 h 2581275"/>
                <a:gd name="connsiteX384" fmla="*/ 435240 w 1695450"/>
                <a:gd name="connsiteY384" fmla="*/ 26819 h 2581275"/>
                <a:gd name="connsiteX385" fmla="*/ 429525 w 1695450"/>
                <a:gd name="connsiteY385" fmla="*/ 28724 h 2581275"/>
                <a:gd name="connsiteX386" fmla="*/ 427620 w 1695450"/>
                <a:gd name="connsiteY386" fmla="*/ 25867 h 2581275"/>
                <a:gd name="connsiteX387" fmla="*/ 428572 w 1695450"/>
                <a:gd name="connsiteY387" fmla="*/ 24914 h 2581275"/>
                <a:gd name="connsiteX388" fmla="*/ 435240 w 1695450"/>
                <a:gd name="connsiteY388" fmla="*/ 23962 h 2581275"/>
                <a:gd name="connsiteX389" fmla="*/ 435240 w 1695450"/>
                <a:gd name="connsiteY389" fmla="*/ 23009 h 2581275"/>
                <a:gd name="connsiteX390" fmla="*/ 437145 w 1695450"/>
                <a:gd name="connsiteY390" fmla="*/ 22057 h 2581275"/>
                <a:gd name="connsiteX391" fmla="*/ 441907 w 1695450"/>
                <a:gd name="connsiteY391" fmla="*/ 20152 h 2581275"/>
                <a:gd name="connsiteX392" fmla="*/ 442860 w 1695450"/>
                <a:gd name="connsiteY392" fmla="*/ 20152 h 2581275"/>
                <a:gd name="connsiteX393" fmla="*/ 442860 w 1695450"/>
                <a:gd name="connsiteY393" fmla="*/ 20152 h 2581275"/>
                <a:gd name="connsiteX394" fmla="*/ 436192 w 1695450"/>
                <a:gd name="connsiteY394" fmla="*/ 8722 h 2581275"/>
                <a:gd name="connsiteX395" fmla="*/ 429525 w 1695450"/>
                <a:gd name="connsiteY395" fmla="*/ 7769 h 2581275"/>
                <a:gd name="connsiteX396" fmla="*/ 418095 w 1695450"/>
                <a:gd name="connsiteY396" fmla="*/ 13484 h 2581275"/>
                <a:gd name="connsiteX397" fmla="*/ 400950 w 1695450"/>
                <a:gd name="connsiteY397" fmla="*/ 16342 h 2581275"/>
                <a:gd name="connsiteX398" fmla="*/ 390472 w 1695450"/>
                <a:gd name="connsiteY398" fmla="*/ 13484 h 2581275"/>
                <a:gd name="connsiteX399" fmla="*/ 376185 w 1695450"/>
                <a:gd name="connsiteY399" fmla="*/ 18247 h 2581275"/>
                <a:gd name="connsiteX400" fmla="*/ 373327 w 1695450"/>
                <a:gd name="connsiteY400" fmla="*/ 23009 h 2581275"/>
                <a:gd name="connsiteX401" fmla="*/ 369517 w 1695450"/>
                <a:gd name="connsiteY401" fmla="*/ 25867 h 2581275"/>
                <a:gd name="connsiteX402" fmla="*/ 355230 w 1695450"/>
                <a:gd name="connsiteY402" fmla="*/ 27772 h 2581275"/>
                <a:gd name="connsiteX403" fmla="*/ 337132 w 1695450"/>
                <a:gd name="connsiteY403" fmla="*/ 31582 h 2581275"/>
                <a:gd name="connsiteX404" fmla="*/ 306652 w 1695450"/>
                <a:gd name="connsiteY404" fmla="*/ 52537 h 2581275"/>
                <a:gd name="connsiteX405" fmla="*/ 302842 w 1695450"/>
                <a:gd name="connsiteY405" fmla="*/ 56347 h 2581275"/>
                <a:gd name="connsiteX406" fmla="*/ 266647 w 1695450"/>
                <a:gd name="connsiteY406" fmla="*/ 61109 h 2581275"/>
                <a:gd name="connsiteX407" fmla="*/ 264742 w 1695450"/>
                <a:gd name="connsiteY407" fmla="*/ 60157 h 2581275"/>
                <a:gd name="connsiteX408" fmla="*/ 252360 w 1695450"/>
                <a:gd name="connsiteY408" fmla="*/ 63967 h 2581275"/>
                <a:gd name="connsiteX409" fmla="*/ 244740 w 1695450"/>
                <a:gd name="connsiteY409" fmla="*/ 73492 h 2581275"/>
                <a:gd name="connsiteX410" fmla="*/ 240930 w 1695450"/>
                <a:gd name="connsiteY410" fmla="*/ 87779 h 2581275"/>
                <a:gd name="connsiteX411" fmla="*/ 244740 w 1695450"/>
                <a:gd name="connsiteY411" fmla="*/ 99209 h 2581275"/>
                <a:gd name="connsiteX412" fmla="*/ 243787 w 1695450"/>
                <a:gd name="connsiteY412" fmla="*/ 131594 h 2581275"/>
                <a:gd name="connsiteX413" fmla="*/ 246645 w 1695450"/>
                <a:gd name="connsiteY413" fmla="*/ 139214 h 2581275"/>
                <a:gd name="connsiteX414" fmla="*/ 255217 w 1695450"/>
                <a:gd name="connsiteY414" fmla="*/ 144929 h 2581275"/>
                <a:gd name="connsiteX415" fmla="*/ 256170 w 1695450"/>
                <a:gd name="connsiteY415" fmla="*/ 147787 h 2581275"/>
                <a:gd name="connsiteX416" fmla="*/ 254265 w 1695450"/>
                <a:gd name="connsiteY416" fmla="*/ 148739 h 2581275"/>
                <a:gd name="connsiteX417" fmla="*/ 250455 w 1695450"/>
                <a:gd name="connsiteY417" fmla="*/ 151597 h 2581275"/>
                <a:gd name="connsiteX418" fmla="*/ 249502 w 1695450"/>
                <a:gd name="connsiteY418" fmla="*/ 165884 h 2581275"/>
                <a:gd name="connsiteX419" fmla="*/ 252360 w 1695450"/>
                <a:gd name="connsiteY419" fmla="*/ 167789 h 2581275"/>
                <a:gd name="connsiteX420" fmla="*/ 257122 w 1695450"/>
                <a:gd name="connsiteY420" fmla="*/ 167789 h 2581275"/>
                <a:gd name="connsiteX421" fmla="*/ 257122 w 1695450"/>
                <a:gd name="connsiteY421" fmla="*/ 166837 h 2581275"/>
                <a:gd name="connsiteX422" fmla="*/ 258075 w 1695450"/>
                <a:gd name="connsiteY422" fmla="*/ 166837 h 2581275"/>
                <a:gd name="connsiteX423" fmla="*/ 258075 w 1695450"/>
                <a:gd name="connsiteY423" fmla="*/ 163979 h 2581275"/>
                <a:gd name="connsiteX424" fmla="*/ 258075 w 1695450"/>
                <a:gd name="connsiteY424" fmla="*/ 163979 h 2581275"/>
                <a:gd name="connsiteX425" fmla="*/ 257122 w 1695450"/>
                <a:gd name="connsiteY425" fmla="*/ 163027 h 2581275"/>
                <a:gd name="connsiteX426" fmla="*/ 258075 w 1695450"/>
                <a:gd name="connsiteY426" fmla="*/ 163979 h 2581275"/>
                <a:gd name="connsiteX427" fmla="*/ 272362 w 1695450"/>
                <a:gd name="connsiteY427" fmla="*/ 164932 h 2581275"/>
                <a:gd name="connsiteX428" fmla="*/ 273315 w 1695450"/>
                <a:gd name="connsiteY428" fmla="*/ 169694 h 2581275"/>
                <a:gd name="connsiteX429" fmla="*/ 270457 w 1695450"/>
                <a:gd name="connsiteY429" fmla="*/ 171599 h 2581275"/>
                <a:gd name="connsiteX430" fmla="*/ 256170 w 1695450"/>
                <a:gd name="connsiteY430" fmla="*/ 166837 h 2581275"/>
                <a:gd name="connsiteX431" fmla="*/ 256170 w 1695450"/>
                <a:gd name="connsiteY431" fmla="*/ 166837 h 2581275"/>
                <a:gd name="connsiteX432" fmla="*/ 255217 w 1695450"/>
                <a:gd name="connsiteY432" fmla="*/ 166837 h 2581275"/>
                <a:gd name="connsiteX433" fmla="*/ 252360 w 1695450"/>
                <a:gd name="connsiteY433" fmla="*/ 171599 h 2581275"/>
                <a:gd name="connsiteX434" fmla="*/ 242835 w 1695450"/>
                <a:gd name="connsiteY434" fmla="*/ 175409 h 2581275"/>
                <a:gd name="connsiteX435" fmla="*/ 232357 w 1695450"/>
                <a:gd name="connsiteY435" fmla="*/ 175409 h 2581275"/>
                <a:gd name="connsiteX436" fmla="*/ 221880 w 1695450"/>
                <a:gd name="connsiteY436" fmla="*/ 169694 h 2581275"/>
                <a:gd name="connsiteX437" fmla="*/ 219975 w 1695450"/>
                <a:gd name="connsiteY437" fmla="*/ 163979 h 2581275"/>
                <a:gd name="connsiteX438" fmla="*/ 223785 w 1695450"/>
                <a:gd name="connsiteY438" fmla="*/ 158264 h 2581275"/>
                <a:gd name="connsiteX439" fmla="*/ 218070 w 1695450"/>
                <a:gd name="connsiteY439" fmla="*/ 149692 h 2581275"/>
                <a:gd name="connsiteX440" fmla="*/ 203782 w 1695450"/>
                <a:gd name="connsiteY440" fmla="*/ 150644 h 2581275"/>
                <a:gd name="connsiteX441" fmla="*/ 196162 w 1695450"/>
                <a:gd name="connsiteY441" fmla="*/ 154454 h 2581275"/>
                <a:gd name="connsiteX442" fmla="*/ 186637 w 1695450"/>
                <a:gd name="connsiteY442" fmla="*/ 157312 h 2581275"/>
                <a:gd name="connsiteX443" fmla="*/ 178065 w 1695450"/>
                <a:gd name="connsiteY443" fmla="*/ 158264 h 2581275"/>
                <a:gd name="connsiteX444" fmla="*/ 155205 w 1695450"/>
                <a:gd name="connsiteY444" fmla="*/ 167789 h 2581275"/>
                <a:gd name="connsiteX445" fmla="*/ 153300 w 1695450"/>
                <a:gd name="connsiteY445" fmla="*/ 175409 h 2581275"/>
                <a:gd name="connsiteX446" fmla="*/ 161872 w 1695450"/>
                <a:gd name="connsiteY446" fmla="*/ 186839 h 2581275"/>
                <a:gd name="connsiteX447" fmla="*/ 159015 w 1695450"/>
                <a:gd name="connsiteY447" fmla="*/ 190649 h 2581275"/>
                <a:gd name="connsiteX448" fmla="*/ 156157 w 1695450"/>
                <a:gd name="connsiteY448" fmla="*/ 192554 h 2581275"/>
                <a:gd name="connsiteX449" fmla="*/ 150442 w 1695450"/>
                <a:gd name="connsiteY449" fmla="*/ 208747 h 2581275"/>
                <a:gd name="connsiteX450" fmla="*/ 151395 w 1695450"/>
                <a:gd name="connsiteY450" fmla="*/ 215414 h 2581275"/>
                <a:gd name="connsiteX451" fmla="*/ 168540 w 1695450"/>
                <a:gd name="connsiteY451" fmla="*/ 224939 h 2581275"/>
                <a:gd name="connsiteX452" fmla="*/ 186637 w 1695450"/>
                <a:gd name="connsiteY452" fmla="*/ 228749 h 2581275"/>
                <a:gd name="connsiteX453" fmla="*/ 196162 w 1695450"/>
                <a:gd name="connsiteY453" fmla="*/ 229702 h 2581275"/>
                <a:gd name="connsiteX454" fmla="*/ 214260 w 1695450"/>
                <a:gd name="connsiteY454" fmla="*/ 222082 h 2581275"/>
                <a:gd name="connsiteX455" fmla="*/ 219022 w 1695450"/>
                <a:gd name="connsiteY455" fmla="*/ 222082 h 2581275"/>
                <a:gd name="connsiteX456" fmla="*/ 219975 w 1695450"/>
                <a:gd name="connsiteY456" fmla="*/ 223034 h 2581275"/>
                <a:gd name="connsiteX457" fmla="*/ 219975 w 1695450"/>
                <a:gd name="connsiteY457" fmla="*/ 224939 h 2581275"/>
                <a:gd name="connsiteX458" fmla="*/ 217117 w 1695450"/>
                <a:gd name="connsiteY458" fmla="*/ 226844 h 2581275"/>
                <a:gd name="connsiteX459" fmla="*/ 212355 w 1695450"/>
                <a:gd name="connsiteY459" fmla="*/ 232559 h 2581275"/>
                <a:gd name="connsiteX460" fmla="*/ 212355 w 1695450"/>
                <a:gd name="connsiteY460" fmla="*/ 237322 h 2581275"/>
                <a:gd name="connsiteX461" fmla="*/ 206640 w 1695450"/>
                <a:gd name="connsiteY461" fmla="*/ 252562 h 2581275"/>
                <a:gd name="connsiteX462" fmla="*/ 190447 w 1695450"/>
                <a:gd name="connsiteY462" fmla="*/ 263992 h 2581275"/>
                <a:gd name="connsiteX463" fmla="*/ 187590 w 1695450"/>
                <a:gd name="connsiteY463" fmla="*/ 263039 h 2581275"/>
                <a:gd name="connsiteX464" fmla="*/ 181875 w 1695450"/>
                <a:gd name="connsiteY464" fmla="*/ 259229 h 2581275"/>
                <a:gd name="connsiteX465" fmla="*/ 178065 w 1695450"/>
                <a:gd name="connsiteY465" fmla="*/ 255419 h 2581275"/>
                <a:gd name="connsiteX466" fmla="*/ 176160 w 1695450"/>
                <a:gd name="connsiteY466" fmla="*/ 259229 h 2581275"/>
                <a:gd name="connsiteX467" fmla="*/ 161872 w 1695450"/>
                <a:gd name="connsiteY467" fmla="*/ 270659 h 2581275"/>
                <a:gd name="connsiteX468" fmla="*/ 159015 w 1695450"/>
                <a:gd name="connsiteY468" fmla="*/ 269707 h 2581275"/>
                <a:gd name="connsiteX469" fmla="*/ 157110 w 1695450"/>
                <a:gd name="connsiteY469" fmla="*/ 266849 h 2581275"/>
                <a:gd name="connsiteX470" fmla="*/ 146632 w 1695450"/>
                <a:gd name="connsiteY470" fmla="*/ 263039 h 2581275"/>
                <a:gd name="connsiteX471" fmla="*/ 131392 w 1695450"/>
                <a:gd name="connsiteY471" fmla="*/ 279232 h 2581275"/>
                <a:gd name="connsiteX472" fmla="*/ 129487 w 1695450"/>
                <a:gd name="connsiteY472" fmla="*/ 282089 h 2581275"/>
                <a:gd name="connsiteX473" fmla="*/ 102817 w 1695450"/>
                <a:gd name="connsiteY473" fmla="*/ 304949 h 2581275"/>
                <a:gd name="connsiteX474" fmla="*/ 96150 w 1695450"/>
                <a:gd name="connsiteY474" fmla="*/ 323999 h 2581275"/>
                <a:gd name="connsiteX475" fmla="*/ 98055 w 1695450"/>
                <a:gd name="connsiteY475" fmla="*/ 332572 h 2581275"/>
                <a:gd name="connsiteX476" fmla="*/ 96150 w 1695450"/>
                <a:gd name="connsiteY476" fmla="*/ 341144 h 2581275"/>
                <a:gd name="connsiteX477" fmla="*/ 92340 w 1695450"/>
                <a:gd name="connsiteY477" fmla="*/ 359242 h 2581275"/>
                <a:gd name="connsiteX478" fmla="*/ 95197 w 1695450"/>
                <a:gd name="connsiteY478" fmla="*/ 371624 h 2581275"/>
                <a:gd name="connsiteX479" fmla="*/ 99960 w 1695450"/>
                <a:gd name="connsiteY479" fmla="*/ 376387 h 2581275"/>
                <a:gd name="connsiteX480" fmla="*/ 106627 w 1695450"/>
                <a:gd name="connsiteY480" fmla="*/ 377339 h 2581275"/>
                <a:gd name="connsiteX481" fmla="*/ 119962 w 1695450"/>
                <a:gd name="connsiteY481" fmla="*/ 375434 h 2581275"/>
                <a:gd name="connsiteX482" fmla="*/ 119962 w 1695450"/>
                <a:gd name="connsiteY482" fmla="*/ 375434 h 2581275"/>
                <a:gd name="connsiteX483" fmla="*/ 119962 w 1695450"/>
                <a:gd name="connsiteY483" fmla="*/ 374482 h 2581275"/>
                <a:gd name="connsiteX484" fmla="*/ 119962 w 1695450"/>
                <a:gd name="connsiteY484" fmla="*/ 370672 h 2581275"/>
                <a:gd name="connsiteX485" fmla="*/ 119962 w 1695450"/>
                <a:gd name="connsiteY485" fmla="*/ 368767 h 2581275"/>
                <a:gd name="connsiteX486" fmla="*/ 120915 w 1695450"/>
                <a:gd name="connsiteY486" fmla="*/ 370672 h 2581275"/>
                <a:gd name="connsiteX487" fmla="*/ 119010 w 1695450"/>
                <a:gd name="connsiteY487" fmla="*/ 374482 h 2581275"/>
                <a:gd name="connsiteX488" fmla="*/ 119010 w 1695450"/>
                <a:gd name="connsiteY488" fmla="*/ 376387 h 2581275"/>
                <a:gd name="connsiteX489" fmla="*/ 119010 w 1695450"/>
                <a:gd name="connsiteY489" fmla="*/ 376387 h 2581275"/>
                <a:gd name="connsiteX490" fmla="*/ 118057 w 1695450"/>
                <a:gd name="connsiteY490" fmla="*/ 384959 h 2581275"/>
                <a:gd name="connsiteX491" fmla="*/ 112342 w 1695450"/>
                <a:gd name="connsiteY491" fmla="*/ 395437 h 2581275"/>
                <a:gd name="connsiteX492" fmla="*/ 111390 w 1695450"/>
                <a:gd name="connsiteY492" fmla="*/ 403057 h 2581275"/>
                <a:gd name="connsiteX493" fmla="*/ 111390 w 1695450"/>
                <a:gd name="connsiteY493" fmla="*/ 409724 h 2581275"/>
                <a:gd name="connsiteX494" fmla="*/ 108532 w 1695450"/>
                <a:gd name="connsiteY494" fmla="*/ 414487 h 2581275"/>
                <a:gd name="connsiteX495" fmla="*/ 109485 w 1695450"/>
                <a:gd name="connsiteY495" fmla="*/ 418297 h 2581275"/>
                <a:gd name="connsiteX496" fmla="*/ 122820 w 1695450"/>
                <a:gd name="connsiteY496" fmla="*/ 414487 h 2581275"/>
                <a:gd name="connsiteX497" fmla="*/ 124725 w 1695450"/>
                <a:gd name="connsiteY497" fmla="*/ 413534 h 2581275"/>
                <a:gd name="connsiteX498" fmla="*/ 137107 w 1695450"/>
                <a:gd name="connsiteY498" fmla="*/ 427822 h 2581275"/>
                <a:gd name="connsiteX499" fmla="*/ 140917 w 1695450"/>
                <a:gd name="connsiteY499" fmla="*/ 428774 h 2581275"/>
                <a:gd name="connsiteX500" fmla="*/ 141870 w 1695450"/>
                <a:gd name="connsiteY500" fmla="*/ 426869 h 2581275"/>
                <a:gd name="connsiteX501" fmla="*/ 150442 w 1695450"/>
                <a:gd name="connsiteY501" fmla="*/ 425917 h 2581275"/>
                <a:gd name="connsiteX502" fmla="*/ 155205 w 1695450"/>
                <a:gd name="connsiteY502" fmla="*/ 426869 h 2581275"/>
                <a:gd name="connsiteX503" fmla="*/ 159967 w 1695450"/>
                <a:gd name="connsiteY503" fmla="*/ 425917 h 2581275"/>
                <a:gd name="connsiteX504" fmla="*/ 161872 w 1695450"/>
                <a:gd name="connsiteY504" fmla="*/ 425917 h 2581275"/>
                <a:gd name="connsiteX505" fmla="*/ 161872 w 1695450"/>
                <a:gd name="connsiteY505" fmla="*/ 428774 h 2581275"/>
                <a:gd name="connsiteX506" fmla="*/ 151395 w 1695450"/>
                <a:gd name="connsiteY506" fmla="*/ 442109 h 2581275"/>
                <a:gd name="connsiteX507" fmla="*/ 124725 w 1695450"/>
                <a:gd name="connsiteY507" fmla="*/ 471637 h 2581275"/>
                <a:gd name="connsiteX508" fmla="*/ 112342 w 1695450"/>
                <a:gd name="connsiteY508" fmla="*/ 479257 h 2581275"/>
                <a:gd name="connsiteX509" fmla="*/ 92340 w 1695450"/>
                <a:gd name="connsiteY509" fmla="*/ 489734 h 2581275"/>
                <a:gd name="connsiteX510" fmla="*/ 81862 w 1695450"/>
                <a:gd name="connsiteY510" fmla="*/ 499259 h 2581275"/>
                <a:gd name="connsiteX511" fmla="*/ 76147 w 1695450"/>
                <a:gd name="connsiteY511" fmla="*/ 501164 h 2581275"/>
                <a:gd name="connsiteX512" fmla="*/ 60907 w 1695450"/>
                <a:gd name="connsiteY512" fmla="*/ 504022 h 2581275"/>
                <a:gd name="connsiteX513" fmla="*/ 49477 w 1695450"/>
                <a:gd name="connsiteY513" fmla="*/ 512594 h 2581275"/>
                <a:gd name="connsiteX514" fmla="*/ 28522 w 1695450"/>
                <a:gd name="connsiteY514" fmla="*/ 521167 h 2581275"/>
                <a:gd name="connsiteX515" fmla="*/ 19950 w 1695450"/>
                <a:gd name="connsiteY515" fmla="*/ 522119 h 2581275"/>
                <a:gd name="connsiteX516" fmla="*/ 7567 w 1695450"/>
                <a:gd name="connsiteY516" fmla="*/ 530692 h 2581275"/>
                <a:gd name="connsiteX517" fmla="*/ 7567 w 1695450"/>
                <a:gd name="connsiteY517" fmla="*/ 533549 h 2581275"/>
                <a:gd name="connsiteX518" fmla="*/ 10425 w 1695450"/>
                <a:gd name="connsiteY518" fmla="*/ 535454 h 2581275"/>
                <a:gd name="connsiteX519" fmla="*/ 15187 w 1695450"/>
                <a:gd name="connsiteY519" fmla="*/ 534502 h 2581275"/>
                <a:gd name="connsiteX520" fmla="*/ 25665 w 1695450"/>
                <a:gd name="connsiteY520" fmla="*/ 533549 h 2581275"/>
                <a:gd name="connsiteX521" fmla="*/ 32332 w 1695450"/>
                <a:gd name="connsiteY521" fmla="*/ 530692 h 2581275"/>
                <a:gd name="connsiteX522" fmla="*/ 46620 w 1695450"/>
                <a:gd name="connsiteY522" fmla="*/ 524977 h 2581275"/>
                <a:gd name="connsiteX523" fmla="*/ 62812 w 1695450"/>
                <a:gd name="connsiteY523" fmla="*/ 514499 h 2581275"/>
                <a:gd name="connsiteX524" fmla="*/ 62812 w 1695450"/>
                <a:gd name="connsiteY524" fmla="*/ 514499 h 2581275"/>
                <a:gd name="connsiteX525" fmla="*/ 63765 w 1695450"/>
                <a:gd name="connsiteY525" fmla="*/ 514499 h 2581275"/>
                <a:gd name="connsiteX526" fmla="*/ 62812 w 1695450"/>
                <a:gd name="connsiteY526" fmla="*/ 515452 h 2581275"/>
                <a:gd name="connsiteX527" fmla="*/ 67575 w 1695450"/>
                <a:gd name="connsiteY527" fmla="*/ 522119 h 2581275"/>
                <a:gd name="connsiteX528" fmla="*/ 70432 w 1695450"/>
                <a:gd name="connsiteY528" fmla="*/ 520214 h 2581275"/>
                <a:gd name="connsiteX529" fmla="*/ 72337 w 1695450"/>
                <a:gd name="connsiteY529" fmla="*/ 517357 h 2581275"/>
                <a:gd name="connsiteX530" fmla="*/ 87577 w 1695450"/>
                <a:gd name="connsiteY530" fmla="*/ 514499 h 2581275"/>
                <a:gd name="connsiteX531" fmla="*/ 94245 w 1695450"/>
                <a:gd name="connsiteY531" fmla="*/ 513547 h 2581275"/>
                <a:gd name="connsiteX532" fmla="*/ 103770 w 1695450"/>
                <a:gd name="connsiteY532" fmla="*/ 508784 h 2581275"/>
                <a:gd name="connsiteX533" fmla="*/ 118057 w 1695450"/>
                <a:gd name="connsiteY533" fmla="*/ 499259 h 2581275"/>
                <a:gd name="connsiteX534" fmla="*/ 130440 w 1695450"/>
                <a:gd name="connsiteY534" fmla="*/ 492592 h 2581275"/>
                <a:gd name="connsiteX535" fmla="*/ 135202 w 1695450"/>
                <a:gd name="connsiteY535" fmla="*/ 492592 h 2581275"/>
                <a:gd name="connsiteX536" fmla="*/ 138060 w 1695450"/>
                <a:gd name="connsiteY536" fmla="*/ 488782 h 2581275"/>
                <a:gd name="connsiteX537" fmla="*/ 149490 w 1695450"/>
                <a:gd name="connsiteY537" fmla="*/ 484019 h 2581275"/>
                <a:gd name="connsiteX538" fmla="*/ 158062 w 1695450"/>
                <a:gd name="connsiteY538" fmla="*/ 475447 h 2581275"/>
                <a:gd name="connsiteX539" fmla="*/ 161872 w 1695450"/>
                <a:gd name="connsiteY539" fmla="*/ 471637 h 2581275"/>
                <a:gd name="connsiteX540" fmla="*/ 186637 w 1695450"/>
                <a:gd name="connsiteY540" fmla="*/ 459254 h 2581275"/>
                <a:gd name="connsiteX541" fmla="*/ 201877 w 1695450"/>
                <a:gd name="connsiteY541" fmla="*/ 448777 h 2581275"/>
                <a:gd name="connsiteX542" fmla="*/ 208545 w 1695450"/>
                <a:gd name="connsiteY542" fmla="*/ 444014 h 2581275"/>
                <a:gd name="connsiteX543" fmla="*/ 214260 w 1695450"/>
                <a:gd name="connsiteY543" fmla="*/ 440204 h 2581275"/>
                <a:gd name="connsiteX544" fmla="*/ 217117 w 1695450"/>
                <a:gd name="connsiteY544" fmla="*/ 430679 h 2581275"/>
                <a:gd name="connsiteX545" fmla="*/ 214260 w 1695450"/>
                <a:gd name="connsiteY545" fmla="*/ 425917 h 2581275"/>
                <a:gd name="connsiteX546" fmla="*/ 215212 w 1695450"/>
                <a:gd name="connsiteY546" fmla="*/ 419249 h 2581275"/>
                <a:gd name="connsiteX547" fmla="*/ 227595 w 1695450"/>
                <a:gd name="connsiteY547" fmla="*/ 414487 h 2581275"/>
                <a:gd name="connsiteX548" fmla="*/ 235215 w 1695450"/>
                <a:gd name="connsiteY548" fmla="*/ 412582 h 2581275"/>
                <a:gd name="connsiteX549" fmla="*/ 243787 w 1695450"/>
                <a:gd name="connsiteY549" fmla="*/ 402104 h 2581275"/>
                <a:gd name="connsiteX550" fmla="*/ 250455 w 1695450"/>
                <a:gd name="connsiteY550" fmla="*/ 397342 h 2581275"/>
                <a:gd name="connsiteX551" fmla="*/ 256170 w 1695450"/>
                <a:gd name="connsiteY551" fmla="*/ 394484 h 2581275"/>
                <a:gd name="connsiteX552" fmla="*/ 282840 w 1695450"/>
                <a:gd name="connsiteY552" fmla="*/ 375434 h 2581275"/>
                <a:gd name="connsiteX553" fmla="*/ 290460 w 1695450"/>
                <a:gd name="connsiteY553" fmla="*/ 380197 h 2581275"/>
                <a:gd name="connsiteX554" fmla="*/ 290460 w 1695450"/>
                <a:gd name="connsiteY554" fmla="*/ 384959 h 2581275"/>
                <a:gd name="connsiteX555" fmla="*/ 287602 w 1695450"/>
                <a:gd name="connsiteY555" fmla="*/ 386864 h 2581275"/>
                <a:gd name="connsiteX556" fmla="*/ 267600 w 1695450"/>
                <a:gd name="connsiteY556" fmla="*/ 387817 h 2581275"/>
                <a:gd name="connsiteX557" fmla="*/ 263790 w 1695450"/>
                <a:gd name="connsiteY557" fmla="*/ 391627 h 2581275"/>
                <a:gd name="connsiteX558" fmla="*/ 248550 w 1695450"/>
                <a:gd name="connsiteY558" fmla="*/ 412582 h 2581275"/>
                <a:gd name="connsiteX559" fmla="*/ 248550 w 1695450"/>
                <a:gd name="connsiteY559" fmla="*/ 420202 h 2581275"/>
                <a:gd name="connsiteX560" fmla="*/ 248550 w 1695450"/>
                <a:gd name="connsiteY560" fmla="*/ 423059 h 2581275"/>
                <a:gd name="connsiteX561" fmla="*/ 239025 w 1695450"/>
                <a:gd name="connsiteY561" fmla="*/ 427822 h 2581275"/>
                <a:gd name="connsiteX562" fmla="*/ 238072 w 1695450"/>
                <a:gd name="connsiteY562" fmla="*/ 432584 h 2581275"/>
                <a:gd name="connsiteX563" fmla="*/ 241882 w 1695450"/>
                <a:gd name="connsiteY563" fmla="*/ 435442 h 2581275"/>
                <a:gd name="connsiteX564" fmla="*/ 250455 w 1695450"/>
                <a:gd name="connsiteY564" fmla="*/ 433537 h 2581275"/>
                <a:gd name="connsiteX565" fmla="*/ 266647 w 1695450"/>
                <a:gd name="connsiteY565" fmla="*/ 426869 h 2581275"/>
                <a:gd name="connsiteX566" fmla="*/ 273315 w 1695450"/>
                <a:gd name="connsiteY566" fmla="*/ 424012 h 2581275"/>
                <a:gd name="connsiteX567" fmla="*/ 289507 w 1695450"/>
                <a:gd name="connsiteY567" fmla="*/ 419249 h 2581275"/>
                <a:gd name="connsiteX568" fmla="*/ 294270 w 1695450"/>
                <a:gd name="connsiteY568" fmla="*/ 417344 h 2581275"/>
                <a:gd name="connsiteX569" fmla="*/ 300937 w 1695450"/>
                <a:gd name="connsiteY569" fmla="*/ 411629 h 2581275"/>
                <a:gd name="connsiteX570" fmla="*/ 306652 w 1695450"/>
                <a:gd name="connsiteY570" fmla="*/ 411629 h 2581275"/>
                <a:gd name="connsiteX571" fmla="*/ 310462 w 1695450"/>
                <a:gd name="connsiteY571" fmla="*/ 411629 h 2581275"/>
                <a:gd name="connsiteX572" fmla="*/ 309510 w 1695450"/>
                <a:gd name="connsiteY572" fmla="*/ 404962 h 2581275"/>
                <a:gd name="connsiteX573" fmla="*/ 305700 w 1695450"/>
                <a:gd name="connsiteY573" fmla="*/ 399247 h 2581275"/>
                <a:gd name="connsiteX574" fmla="*/ 308557 w 1695450"/>
                <a:gd name="connsiteY574" fmla="*/ 389722 h 2581275"/>
                <a:gd name="connsiteX575" fmla="*/ 312367 w 1695450"/>
                <a:gd name="connsiteY575" fmla="*/ 389722 h 2581275"/>
                <a:gd name="connsiteX576" fmla="*/ 319987 w 1695450"/>
                <a:gd name="connsiteY576" fmla="*/ 394484 h 2581275"/>
                <a:gd name="connsiteX577" fmla="*/ 328560 w 1695450"/>
                <a:gd name="connsiteY577" fmla="*/ 393532 h 2581275"/>
                <a:gd name="connsiteX578" fmla="*/ 328560 w 1695450"/>
                <a:gd name="connsiteY578" fmla="*/ 393532 h 2581275"/>
                <a:gd name="connsiteX579" fmla="*/ 329512 w 1695450"/>
                <a:gd name="connsiteY579" fmla="*/ 392579 h 2581275"/>
                <a:gd name="connsiteX580" fmla="*/ 328560 w 1695450"/>
                <a:gd name="connsiteY580" fmla="*/ 393532 h 2581275"/>
                <a:gd name="connsiteX581" fmla="*/ 328560 w 1695450"/>
                <a:gd name="connsiteY581" fmla="*/ 398294 h 2581275"/>
                <a:gd name="connsiteX582" fmla="*/ 339990 w 1695450"/>
                <a:gd name="connsiteY582" fmla="*/ 412582 h 2581275"/>
                <a:gd name="connsiteX583" fmla="*/ 348562 w 1695450"/>
                <a:gd name="connsiteY583" fmla="*/ 421154 h 2581275"/>
                <a:gd name="connsiteX584" fmla="*/ 350467 w 1695450"/>
                <a:gd name="connsiteY584" fmla="*/ 425917 h 2581275"/>
                <a:gd name="connsiteX585" fmla="*/ 356182 w 1695450"/>
                <a:gd name="connsiteY585" fmla="*/ 429727 h 2581275"/>
                <a:gd name="connsiteX586" fmla="*/ 362850 w 1695450"/>
                <a:gd name="connsiteY586" fmla="*/ 430679 h 2581275"/>
                <a:gd name="connsiteX587" fmla="*/ 377137 w 1695450"/>
                <a:gd name="connsiteY587" fmla="*/ 436394 h 2581275"/>
                <a:gd name="connsiteX588" fmla="*/ 381900 w 1695450"/>
                <a:gd name="connsiteY588" fmla="*/ 439252 h 2581275"/>
                <a:gd name="connsiteX589" fmla="*/ 381900 w 1695450"/>
                <a:gd name="connsiteY589" fmla="*/ 439252 h 2581275"/>
                <a:gd name="connsiteX590" fmla="*/ 382852 w 1695450"/>
                <a:gd name="connsiteY590" fmla="*/ 439252 h 2581275"/>
                <a:gd name="connsiteX591" fmla="*/ 381900 w 1695450"/>
                <a:gd name="connsiteY591" fmla="*/ 440204 h 2581275"/>
                <a:gd name="connsiteX592" fmla="*/ 384757 w 1695450"/>
                <a:gd name="connsiteY592" fmla="*/ 444014 h 2581275"/>
                <a:gd name="connsiteX593" fmla="*/ 399045 w 1695450"/>
                <a:gd name="connsiteY593" fmla="*/ 448777 h 2581275"/>
                <a:gd name="connsiteX594" fmla="*/ 400950 w 1695450"/>
                <a:gd name="connsiteY594" fmla="*/ 448777 h 2581275"/>
                <a:gd name="connsiteX595" fmla="*/ 401902 w 1695450"/>
                <a:gd name="connsiteY595" fmla="*/ 451634 h 2581275"/>
                <a:gd name="connsiteX596" fmla="*/ 401902 w 1695450"/>
                <a:gd name="connsiteY596" fmla="*/ 462112 h 2581275"/>
                <a:gd name="connsiteX597" fmla="*/ 406665 w 1695450"/>
                <a:gd name="connsiteY597" fmla="*/ 466874 h 2581275"/>
                <a:gd name="connsiteX598" fmla="*/ 411427 w 1695450"/>
                <a:gd name="connsiteY598" fmla="*/ 473542 h 2581275"/>
                <a:gd name="connsiteX599" fmla="*/ 412380 w 1695450"/>
                <a:gd name="connsiteY599" fmla="*/ 480209 h 2581275"/>
                <a:gd name="connsiteX600" fmla="*/ 419047 w 1695450"/>
                <a:gd name="connsiteY600" fmla="*/ 494497 h 2581275"/>
                <a:gd name="connsiteX601" fmla="*/ 426667 w 1695450"/>
                <a:gd name="connsiteY601" fmla="*/ 497354 h 2581275"/>
                <a:gd name="connsiteX602" fmla="*/ 430477 w 1695450"/>
                <a:gd name="connsiteY602" fmla="*/ 492592 h 2581275"/>
                <a:gd name="connsiteX603" fmla="*/ 428572 w 1695450"/>
                <a:gd name="connsiteY603" fmla="*/ 487829 h 2581275"/>
                <a:gd name="connsiteX604" fmla="*/ 428572 w 1695450"/>
                <a:gd name="connsiteY604" fmla="*/ 485924 h 2581275"/>
                <a:gd name="connsiteX605" fmla="*/ 430477 w 1695450"/>
                <a:gd name="connsiteY605" fmla="*/ 486877 h 2581275"/>
                <a:gd name="connsiteX606" fmla="*/ 433335 w 1695450"/>
                <a:gd name="connsiteY606" fmla="*/ 493544 h 2581275"/>
                <a:gd name="connsiteX607" fmla="*/ 438097 w 1695450"/>
                <a:gd name="connsiteY607" fmla="*/ 503069 h 2581275"/>
                <a:gd name="connsiteX608" fmla="*/ 438097 w 1695450"/>
                <a:gd name="connsiteY608" fmla="*/ 504974 h 2581275"/>
                <a:gd name="connsiteX609" fmla="*/ 435240 w 1695450"/>
                <a:gd name="connsiteY609" fmla="*/ 505927 h 2581275"/>
                <a:gd name="connsiteX610" fmla="*/ 432382 w 1695450"/>
                <a:gd name="connsiteY610" fmla="*/ 504022 h 2581275"/>
                <a:gd name="connsiteX611" fmla="*/ 423810 w 1695450"/>
                <a:gd name="connsiteY611" fmla="*/ 507832 h 2581275"/>
                <a:gd name="connsiteX612" fmla="*/ 421905 w 1695450"/>
                <a:gd name="connsiteY612" fmla="*/ 518309 h 2581275"/>
                <a:gd name="connsiteX613" fmla="*/ 423810 w 1695450"/>
                <a:gd name="connsiteY613" fmla="*/ 528787 h 2581275"/>
                <a:gd name="connsiteX614" fmla="*/ 423810 w 1695450"/>
                <a:gd name="connsiteY614" fmla="*/ 528787 h 2581275"/>
                <a:gd name="connsiteX615" fmla="*/ 423810 w 1695450"/>
                <a:gd name="connsiteY615" fmla="*/ 529740 h 2581275"/>
                <a:gd name="connsiteX616" fmla="*/ 423810 w 1695450"/>
                <a:gd name="connsiteY616" fmla="*/ 528787 h 2581275"/>
                <a:gd name="connsiteX617" fmla="*/ 425715 w 1695450"/>
                <a:gd name="connsiteY617" fmla="*/ 538312 h 2581275"/>
                <a:gd name="connsiteX618" fmla="*/ 423810 w 1695450"/>
                <a:gd name="connsiteY618" fmla="*/ 555457 h 2581275"/>
                <a:gd name="connsiteX619" fmla="*/ 424762 w 1695450"/>
                <a:gd name="connsiteY619" fmla="*/ 556409 h 2581275"/>
                <a:gd name="connsiteX620" fmla="*/ 427620 w 1695450"/>
                <a:gd name="connsiteY620" fmla="*/ 555457 h 2581275"/>
                <a:gd name="connsiteX621" fmla="*/ 433335 w 1695450"/>
                <a:gd name="connsiteY621" fmla="*/ 544027 h 2581275"/>
                <a:gd name="connsiteX622" fmla="*/ 433335 w 1695450"/>
                <a:gd name="connsiteY622" fmla="*/ 542122 h 2581275"/>
                <a:gd name="connsiteX623" fmla="*/ 434287 w 1695450"/>
                <a:gd name="connsiteY623" fmla="*/ 542122 h 2581275"/>
                <a:gd name="connsiteX624" fmla="*/ 440955 w 1695450"/>
                <a:gd name="connsiteY624" fmla="*/ 539265 h 2581275"/>
                <a:gd name="connsiteX625" fmla="*/ 440955 w 1695450"/>
                <a:gd name="connsiteY625" fmla="*/ 539265 h 2581275"/>
                <a:gd name="connsiteX626" fmla="*/ 440955 w 1695450"/>
                <a:gd name="connsiteY626" fmla="*/ 539265 h 2581275"/>
                <a:gd name="connsiteX627" fmla="*/ 440955 w 1695450"/>
                <a:gd name="connsiteY627" fmla="*/ 538312 h 2581275"/>
                <a:gd name="connsiteX628" fmla="*/ 453337 w 1695450"/>
                <a:gd name="connsiteY628" fmla="*/ 517357 h 2581275"/>
                <a:gd name="connsiteX629" fmla="*/ 456195 w 1695450"/>
                <a:gd name="connsiteY629" fmla="*/ 516404 h 2581275"/>
                <a:gd name="connsiteX630" fmla="*/ 457147 w 1695450"/>
                <a:gd name="connsiteY630" fmla="*/ 517357 h 2581275"/>
                <a:gd name="connsiteX631" fmla="*/ 457147 w 1695450"/>
                <a:gd name="connsiteY631" fmla="*/ 522119 h 2581275"/>
                <a:gd name="connsiteX632" fmla="*/ 453337 w 1695450"/>
                <a:gd name="connsiteY632" fmla="*/ 533549 h 2581275"/>
                <a:gd name="connsiteX633" fmla="*/ 455242 w 1695450"/>
                <a:gd name="connsiteY633" fmla="*/ 541169 h 2581275"/>
                <a:gd name="connsiteX634" fmla="*/ 456195 w 1695450"/>
                <a:gd name="connsiteY634" fmla="*/ 541169 h 2581275"/>
                <a:gd name="connsiteX635" fmla="*/ 456195 w 1695450"/>
                <a:gd name="connsiteY635" fmla="*/ 542122 h 2581275"/>
                <a:gd name="connsiteX636" fmla="*/ 459052 w 1695450"/>
                <a:gd name="connsiteY636" fmla="*/ 547837 h 2581275"/>
                <a:gd name="connsiteX637" fmla="*/ 460005 w 1695450"/>
                <a:gd name="connsiteY637" fmla="*/ 547837 h 2581275"/>
                <a:gd name="connsiteX638" fmla="*/ 460005 w 1695450"/>
                <a:gd name="connsiteY638" fmla="*/ 548790 h 2581275"/>
                <a:gd name="connsiteX639" fmla="*/ 459052 w 1695450"/>
                <a:gd name="connsiteY639" fmla="*/ 548790 h 2581275"/>
                <a:gd name="connsiteX640" fmla="*/ 459052 w 1695450"/>
                <a:gd name="connsiteY640" fmla="*/ 547837 h 2581275"/>
                <a:gd name="connsiteX641" fmla="*/ 456195 w 1695450"/>
                <a:gd name="connsiteY641" fmla="*/ 542122 h 2581275"/>
                <a:gd name="connsiteX642" fmla="*/ 456195 w 1695450"/>
                <a:gd name="connsiteY642" fmla="*/ 541169 h 2581275"/>
                <a:gd name="connsiteX643" fmla="*/ 456195 w 1695450"/>
                <a:gd name="connsiteY643" fmla="*/ 540217 h 2581275"/>
                <a:gd name="connsiteX644" fmla="*/ 450480 w 1695450"/>
                <a:gd name="connsiteY644" fmla="*/ 539265 h 2581275"/>
                <a:gd name="connsiteX645" fmla="*/ 442860 w 1695450"/>
                <a:gd name="connsiteY645" fmla="*/ 538312 h 2581275"/>
                <a:gd name="connsiteX646" fmla="*/ 442860 w 1695450"/>
                <a:gd name="connsiteY646" fmla="*/ 538312 h 2581275"/>
                <a:gd name="connsiteX647" fmla="*/ 441907 w 1695450"/>
                <a:gd name="connsiteY647" fmla="*/ 538312 h 2581275"/>
                <a:gd name="connsiteX648" fmla="*/ 435240 w 1695450"/>
                <a:gd name="connsiteY648" fmla="*/ 541169 h 2581275"/>
                <a:gd name="connsiteX649" fmla="*/ 435240 w 1695450"/>
                <a:gd name="connsiteY649" fmla="*/ 542122 h 2581275"/>
                <a:gd name="connsiteX650" fmla="*/ 434287 w 1695450"/>
                <a:gd name="connsiteY650" fmla="*/ 543074 h 2581275"/>
                <a:gd name="connsiteX651" fmla="*/ 432382 w 1695450"/>
                <a:gd name="connsiteY651" fmla="*/ 558315 h 2581275"/>
                <a:gd name="connsiteX652" fmla="*/ 436192 w 1695450"/>
                <a:gd name="connsiteY652" fmla="*/ 563077 h 2581275"/>
                <a:gd name="connsiteX653" fmla="*/ 439050 w 1695450"/>
                <a:gd name="connsiteY653" fmla="*/ 563077 h 2581275"/>
                <a:gd name="connsiteX654" fmla="*/ 439050 w 1695450"/>
                <a:gd name="connsiteY654" fmla="*/ 563077 h 2581275"/>
                <a:gd name="connsiteX655" fmla="*/ 440002 w 1695450"/>
                <a:gd name="connsiteY655" fmla="*/ 562124 h 2581275"/>
                <a:gd name="connsiteX656" fmla="*/ 440955 w 1695450"/>
                <a:gd name="connsiteY656" fmla="*/ 559267 h 2581275"/>
                <a:gd name="connsiteX657" fmla="*/ 440955 w 1695450"/>
                <a:gd name="connsiteY657" fmla="*/ 560219 h 2581275"/>
                <a:gd name="connsiteX658" fmla="*/ 440002 w 1695450"/>
                <a:gd name="connsiteY658" fmla="*/ 561172 h 2581275"/>
                <a:gd name="connsiteX659" fmla="*/ 439050 w 1695450"/>
                <a:gd name="connsiteY659" fmla="*/ 563077 h 2581275"/>
                <a:gd name="connsiteX660" fmla="*/ 438097 w 1695450"/>
                <a:gd name="connsiteY660" fmla="*/ 563077 h 2581275"/>
                <a:gd name="connsiteX661" fmla="*/ 438097 w 1695450"/>
                <a:gd name="connsiteY661" fmla="*/ 567840 h 2581275"/>
                <a:gd name="connsiteX662" fmla="*/ 440002 w 1695450"/>
                <a:gd name="connsiteY662" fmla="*/ 575459 h 2581275"/>
                <a:gd name="connsiteX663" fmla="*/ 438097 w 1695450"/>
                <a:gd name="connsiteY663" fmla="*/ 582127 h 2581275"/>
                <a:gd name="connsiteX664" fmla="*/ 438097 w 1695450"/>
                <a:gd name="connsiteY664" fmla="*/ 586890 h 2581275"/>
                <a:gd name="connsiteX665" fmla="*/ 442860 w 1695450"/>
                <a:gd name="connsiteY665" fmla="*/ 600224 h 2581275"/>
                <a:gd name="connsiteX666" fmla="*/ 445717 w 1695450"/>
                <a:gd name="connsiteY666" fmla="*/ 601177 h 2581275"/>
                <a:gd name="connsiteX667" fmla="*/ 448575 w 1695450"/>
                <a:gd name="connsiteY667" fmla="*/ 599272 h 2581275"/>
                <a:gd name="connsiteX668" fmla="*/ 453337 w 1695450"/>
                <a:gd name="connsiteY668" fmla="*/ 583079 h 2581275"/>
                <a:gd name="connsiteX669" fmla="*/ 453337 w 1695450"/>
                <a:gd name="connsiteY669" fmla="*/ 583079 h 2581275"/>
                <a:gd name="connsiteX670" fmla="*/ 453337 w 1695450"/>
                <a:gd name="connsiteY670" fmla="*/ 582127 h 2581275"/>
                <a:gd name="connsiteX671" fmla="*/ 452385 w 1695450"/>
                <a:gd name="connsiteY671" fmla="*/ 581174 h 2581275"/>
                <a:gd name="connsiteX672" fmla="*/ 453337 w 1695450"/>
                <a:gd name="connsiteY672" fmla="*/ 581174 h 2581275"/>
                <a:gd name="connsiteX673" fmla="*/ 453337 w 1695450"/>
                <a:gd name="connsiteY673" fmla="*/ 581174 h 2581275"/>
                <a:gd name="connsiteX674" fmla="*/ 454290 w 1695450"/>
                <a:gd name="connsiteY674" fmla="*/ 582127 h 2581275"/>
                <a:gd name="connsiteX675" fmla="*/ 454290 w 1695450"/>
                <a:gd name="connsiteY675" fmla="*/ 582127 h 2581275"/>
                <a:gd name="connsiteX676" fmla="*/ 457147 w 1695450"/>
                <a:gd name="connsiteY676" fmla="*/ 582127 h 2581275"/>
                <a:gd name="connsiteX677" fmla="*/ 457147 w 1695450"/>
                <a:gd name="connsiteY677" fmla="*/ 582127 h 2581275"/>
                <a:gd name="connsiteX678" fmla="*/ 458100 w 1695450"/>
                <a:gd name="connsiteY678" fmla="*/ 581174 h 2581275"/>
                <a:gd name="connsiteX679" fmla="*/ 457147 w 1695450"/>
                <a:gd name="connsiteY679" fmla="*/ 582127 h 2581275"/>
                <a:gd name="connsiteX680" fmla="*/ 460957 w 1695450"/>
                <a:gd name="connsiteY680" fmla="*/ 588794 h 2581275"/>
                <a:gd name="connsiteX681" fmla="*/ 460957 w 1695450"/>
                <a:gd name="connsiteY681" fmla="*/ 588794 h 2581275"/>
                <a:gd name="connsiteX682" fmla="*/ 460957 w 1695450"/>
                <a:gd name="connsiteY682" fmla="*/ 589747 h 2581275"/>
                <a:gd name="connsiteX683" fmla="*/ 461910 w 1695450"/>
                <a:gd name="connsiteY683" fmla="*/ 591652 h 2581275"/>
                <a:gd name="connsiteX684" fmla="*/ 460957 w 1695450"/>
                <a:gd name="connsiteY684" fmla="*/ 591652 h 2581275"/>
                <a:gd name="connsiteX685" fmla="*/ 460957 w 1695450"/>
                <a:gd name="connsiteY685" fmla="*/ 589747 h 2581275"/>
                <a:gd name="connsiteX686" fmla="*/ 460957 w 1695450"/>
                <a:gd name="connsiteY686" fmla="*/ 589747 h 2581275"/>
                <a:gd name="connsiteX687" fmla="*/ 460005 w 1695450"/>
                <a:gd name="connsiteY687" fmla="*/ 588794 h 2581275"/>
                <a:gd name="connsiteX688" fmla="*/ 457147 w 1695450"/>
                <a:gd name="connsiteY688" fmla="*/ 595462 h 2581275"/>
                <a:gd name="connsiteX689" fmla="*/ 460957 w 1695450"/>
                <a:gd name="connsiteY689" fmla="*/ 601177 h 2581275"/>
                <a:gd name="connsiteX690" fmla="*/ 465720 w 1695450"/>
                <a:gd name="connsiteY690" fmla="*/ 602129 h 2581275"/>
                <a:gd name="connsiteX691" fmla="*/ 467625 w 1695450"/>
                <a:gd name="connsiteY691" fmla="*/ 605940 h 2581275"/>
                <a:gd name="connsiteX692" fmla="*/ 461910 w 1695450"/>
                <a:gd name="connsiteY692" fmla="*/ 618322 h 2581275"/>
                <a:gd name="connsiteX693" fmla="*/ 458100 w 1695450"/>
                <a:gd name="connsiteY693" fmla="*/ 621179 h 2581275"/>
                <a:gd name="connsiteX694" fmla="*/ 457147 w 1695450"/>
                <a:gd name="connsiteY694" fmla="*/ 624990 h 2581275"/>
                <a:gd name="connsiteX695" fmla="*/ 456195 w 1695450"/>
                <a:gd name="connsiteY695" fmla="*/ 633562 h 2581275"/>
                <a:gd name="connsiteX696" fmla="*/ 454290 w 1695450"/>
                <a:gd name="connsiteY696" fmla="*/ 635467 h 2581275"/>
                <a:gd name="connsiteX697" fmla="*/ 461910 w 1695450"/>
                <a:gd name="connsiteY697" fmla="*/ 641182 h 2581275"/>
                <a:gd name="connsiteX698" fmla="*/ 473340 w 1695450"/>
                <a:gd name="connsiteY698" fmla="*/ 638324 h 2581275"/>
                <a:gd name="connsiteX699" fmla="*/ 475245 w 1695450"/>
                <a:gd name="connsiteY699" fmla="*/ 639277 h 2581275"/>
                <a:gd name="connsiteX700" fmla="*/ 475245 w 1695450"/>
                <a:gd name="connsiteY700" fmla="*/ 642134 h 2581275"/>
                <a:gd name="connsiteX701" fmla="*/ 470482 w 1695450"/>
                <a:gd name="connsiteY701" fmla="*/ 646897 h 2581275"/>
                <a:gd name="connsiteX702" fmla="*/ 465720 w 1695450"/>
                <a:gd name="connsiteY702" fmla="*/ 658327 h 2581275"/>
                <a:gd name="connsiteX703" fmla="*/ 467625 w 1695450"/>
                <a:gd name="connsiteY703" fmla="*/ 661184 h 2581275"/>
                <a:gd name="connsiteX704" fmla="*/ 467625 w 1695450"/>
                <a:gd name="connsiteY704" fmla="*/ 661184 h 2581275"/>
                <a:gd name="connsiteX705" fmla="*/ 468577 w 1695450"/>
                <a:gd name="connsiteY705" fmla="*/ 661184 h 2581275"/>
                <a:gd name="connsiteX706" fmla="*/ 478102 w 1695450"/>
                <a:gd name="connsiteY706" fmla="*/ 703094 h 2581275"/>
                <a:gd name="connsiteX707" fmla="*/ 496200 w 1695450"/>
                <a:gd name="connsiteY707" fmla="*/ 723097 h 2581275"/>
                <a:gd name="connsiteX708" fmla="*/ 515250 w 1695450"/>
                <a:gd name="connsiteY708" fmla="*/ 745957 h 2581275"/>
                <a:gd name="connsiteX709" fmla="*/ 520965 w 1695450"/>
                <a:gd name="connsiteY709" fmla="*/ 769769 h 2581275"/>
                <a:gd name="connsiteX710" fmla="*/ 501915 w 1695450"/>
                <a:gd name="connsiteY710" fmla="*/ 770722 h 2581275"/>
                <a:gd name="connsiteX711" fmla="*/ 510487 w 1695450"/>
                <a:gd name="connsiteY711" fmla="*/ 756434 h 2581275"/>
                <a:gd name="connsiteX712" fmla="*/ 460005 w 1695450"/>
                <a:gd name="connsiteY712" fmla="*/ 707857 h 2581275"/>
                <a:gd name="connsiteX713" fmla="*/ 498105 w 1695450"/>
                <a:gd name="connsiteY713" fmla="*/ 766912 h 2581275"/>
                <a:gd name="connsiteX714" fmla="*/ 488580 w 1695450"/>
                <a:gd name="connsiteY714" fmla="*/ 804059 h 2581275"/>
                <a:gd name="connsiteX715" fmla="*/ 460005 w 1695450"/>
                <a:gd name="connsiteY715" fmla="*/ 898357 h 2581275"/>
                <a:gd name="connsiteX716" fmla="*/ 476197 w 1695450"/>
                <a:gd name="connsiteY716" fmla="*/ 1053615 h 2581275"/>
                <a:gd name="connsiteX717" fmla="*/ 478102 w 1695450"/>
                <a:gd name="connsiteY717" fmla="*/ 1064092 h 2581275"/>
                <a:gd name="connsiteX718" fmla="*/ 481912 w 1695450"/>
                <a:gd name="connsiteY718" fmla="*/ 1070759 h 2581275"/>
                <a:gd name="connsiteX719" fmla="*/ 508582 w 1695450"/>
                <a:gd name="connsiteY719" fmla="*/ 1084094 h 2581275"/>
                <a:gd name="connsiteX720" fmla="*/ 520012 w 1695450"/>
                <a:gd name="connsiteY720" fmla="*/ 1102192 h 2581275"/>
                <a:gd name="connsiteX721" fmla="*/ 523822 w 1695450"/>
                <a:gd name="connsiteY721" fmla="*/ 1121242 h 2581275"/>
                <a:gd name="connsiteX722" fmla="*/ 533347 w 1695450"/>
                <a:gd name="connsiteY722" fmla="*/ 1153627 h 2581275"/>
                <a:gd name="connsiteX723" fmla="*/ 539062 w 1695450"/>
                <a:gd name="connsiteY723" fmla="*/ 1162199 h 2581275"/>
                <a:gd name="connsiteX724" fmla="*/ 551445 w 1695450"/>
                <a:gd name="connsiteY724" fmla="*/ 1179344 h 2581275"/>
                <a:gd name="connsiteX725" fmla="*/ 550492 w 1695450"/>
                <a:gd name="connsiteY725" fmla="*/ 1189822 h 2581275"/>
                <a:gd name="connsiteX726" fmla="*/ 544777 w 1695450"/>
                <a:gd name="connsiteY726" fmla="*/ 1192680 h 2581275"/>
                <a:gd name="connsiteX727" fmla="*/ 542872 w 1695450"/>
                <a:gd name="connsiteY727" fmla="*/ 1192680 h 2581275"/>
                <a:gd name="connsiteX728" fmla="*/ 540967 w 1695450"/>
                <a:gd name="connsiteY728" fmla="*/ 1196490 h 2581275"/>
                <a:gd name="connsiteX729" fmla="*/ 553350 w 1695450"/>
                <a:gd name="connsiteY729" fmla="*/ 1208872 h 2581275"/>
                <a:gd name="connsiteX730" fmla="*/ 571447 w 1695450"/>
                <a:gd name="connsiteY730" fmla="*/ 1223159 h 2581275"/>
                <a:gd name="connsiteX731" fmla="*/ 574305 w 1695450"/>
                <a:gd name="connsiteY731" fmla="*/ 1230780 h 2581275"/>
                <a:gd name="connsiteX732" fmla="*/ 573352 w 1695450"/>
                <a:gd name="connsiteY732" fmla="*/ 1239352 h 2581275"/>
                <a:gd name="connsiteX733" fmla="*/ 576210 w 1695450"/>
                <a:gd name="connsiteY733" fmla="*/ 1248877 h 2581275"/>
                <a:gd name="connsiteX734" fmla="*/ 600975 w 1695450"/>
                <a:gd name="connsiteY734" fmla="*/ 1276499 h 2581275"/>
                <a:gd name="connsiteX735" fmla="*/ 607642 w 1695450"/>
                <a:gd name="connsiteY735" fmla="*/ 1276499 h 2581275"/>
                <a:gd name="connsiteX736" fmla="*/ 610500 w 1695450"/>
                <a:gd name="connsiteY736" fmla="*/ 1268880 h 2581275"/>
                <a:gd name="connsiteX737" fmla="*/ 604785 w 1695450"/>
                <a:gd name="connsiteY737" fmla="*/ 1258402 h 2581275"/>
                <a:gd name="connsiteX738" fmla="*/ 594307 w 1695450"/>
                <a:gd name="connsiteY738" fmla="*/ 1240305 h 2581275"/>
                <a:gd name="connsiteX739" fmla="*/ 591450 w 1695450"/>
                <a:gd name="connsiteY739" fmla="*/ 1231732 h 2581275"/>
                <a:gd name="connsiteX740" fmla="*/ 589545 w 1695450"/>
                <a:gd name="connsiteY740" fmla="*/ 1217444 h 2581275"/>
                <a:gd name="connsiteX741" fmla="*/ 580972 w 1695450"/>
                <a:gd name="connsiteY741" fmla="*/ 1204109 h 2581275"/>
                <a:gd name="connsiteX742" fmla="*/ 570495 w 1695450"/>
                <a:gd name="connsiteY742" fmla="*/ 1182202 h 2581275"/>
                <a:gd name="connsiteX743" fmla="*/ 557160 w 1695450"/>
                <a:gd name="connsiteY743" fmla="*/ 1159342 h 2581275"/>
                <a:gd name="connsiteX744" fmla="*/ 555255 w 1695450"/>
                <a:gd name="connsiteY744" fmla="*/ 1154580 h 2581275"/>
                <a:gd name="connsiteX745" fmla="*/ 555255 w 1695450"/>
                <a:gd name="connsiteY745" fmla="*/ 1127909 h 2581275"/>
                <a:gd name="connsiteX746" fmla="*/ 558112 w 1695450"/>
                <a:gd name="connsiteY746" fmla="*/ 1126005 h 2581275"/>
                <a:gd name="connsiteX747" fmla="*/ 567637 w 1695450"/>
                <a:gd name="connsiteY747" fmla="*/ 1130767 h 2581275"/>
                <a:gd name="connsiteX748" fmla="*/ 574305 w 1695450"/>
                <a:gd name="connsiteY748" fmla="*/ 1138387 h 2581275"/>
                <a:gd name="connsiteX749" fmla="*/ 579067 w 1695450"/>
                <a:gd name="connsiteY749" fmla="*/ 1161247 h 2581275"/>
                <a:gd name="connsiteX750" fmla="*/ 597165 w 1695450"/>
                <a:gd name="connsiteY750" fmla="*/ 1191727 h 2581275"/>
                <a:gd name="connsiteX751" fmla="*/ 600975 w 1695450"/>
                <a:gd name="connsiteY751" fmla="*/ 1197442 h 2581275"/>
                <a:gd name="connsiteX752" fmla="*/ 610500 w 1695450"/>
                <a:gd name="connsiteY752" fmla="*/ 1209824 h 2581275"/>
                <a:gd name="connsiteX753" fmla="*/ 618120 w 1695450"/>
                <a:gd name="connsiteY753" fmla="*/ 1216492 h 2581275"/>
                <a:gd name="connsiteX754" fmla="*/ 619072 w 1695450"/>
                <a:gd name="connsiteY754" fmla="*/ 1221255 h 2581275"/>
                <a:gd name="connsiteX755" fmla="*/ 617167 w 1695450"/>
                <a:gd name="connsiteY755" fmla="*/ 1224112 h 2581275"/>
                <a:gd name="connsiteX756" fmla="*/ 618120 w 1695450"/>
                <a:gd name="connsiteY756" fmla="*/ 1231732 h 2581275"/>
                <a:gd name="connsiteX757" fmla="*/ 628597 w 1695450"/>
                <a:gd name="connsiteY757" fmla="*/ 1238399 h 2581275"/>
                <a:gd name="connsiteX758" fmla="*/ 635265 w 1695450"/>
                <a:gd name="connsiteY758" fmla="*/ 1247924 h 2581275"/>
                <a:gd name="connsiteX759" fmla="*/ 639075 w 1695450"/>
                <a:gd name="connsiteY759" fmla="*/ 1253640 h 2581275"/>
                <a:gd name="connsiteX760" fmla="*/ 667650 w 1695450"/>
                <a:gd name="connsiteY760" fmla="*/ 1303169 h 2581275"/>
                <a:gd name="connsiteX761" fmla="*/ 667650 w 1695450"/>
                <a:gd name="connsiteY761" fmla="*/ 1307932 h 2581275"/>
                <a:gd name="connsiteX762" fmla="*/ 664792 w 1695450"/>
                <a:gd name="connsiteY762" fmla="*/ 1314599 h 2581275"/>
                <a:gd name="connsiteX763" fmla="*/ 665745 w 1695450"/>
                <a:gd name="connsiteY763" fmla="*/ 1330792 h 2581275"/>
                <a:gd name="connsiteX764" fmla="*/ 677175 w 1695450"/>
                <a:gd name="connsiteY764" fmla="*/ 1341269 h 2581275"/>
                <a:gd name="connsiteX765" fmla="*/ 689557 w 1695450"/>
                <a:gd name="connsiteY765" fmla="*/ 1350794 h 2581275"/>
                <a:gd name="connsiteX766" fmla="*/ 702892 w 1695450"/>
                <a:gd name="connsiteY766" fmla="*/ 1359367 h 2581275"/>
                <a:gd name="connsiteX767" fmla="*/ 709560 w 1695450"/>
                <a:gd name="connsiteY767" fmla="*/ 1361272 h 2581275"/>
                <a:gd name="connsiteX768" fmla="*/ 716227 w 1695450"/>
                <a:gd name="connsiteY768" fmla="*/ 1364130 h 2581275"/>
                <a:gd name="connsiteX769" fmla="*/ 741945 w 1695450"/>
                <a:gd name="connsiteY769" fmla="*/ 1378417 h 2581275"/>
                <a:gd name="connsiteX770" fmla="*/ 756232 w 1695450"/>
                <a:gd name="connsiteY770" fmla="*/ 1385084 h 2581275"/>
                <a:gd name="connsiteX771" fmla="*/ 772425 w 1695450"/>
                <a:gd name="connsiteY771" fmla="*/ 1391752 h 2581275"/>
                <a:gd name="connsiteX772" fmla="*/ 811477 w 1695450"/>
                <a:gd name="connsiteY772" fmla="*/ 1390799 h 2581275"/>
                <a:gd name="connsiteX773" fmla="*/ 826717 w 1695450"/>
                <a:gd name="connsiteY773" fmla="*/ 1392705 h 2581275"/>
                <a:gd name="connsiteX774" fmla="*/ 854340 w 1695450"/>
                <a:gd name="connsiteY774" fmla="*/ 1417469 h 2581275"/>
                <a:gd name="connsiteX775" fmla="*/ 867675 w 1695450"/>
                <a:gd name="connsiteY775" fmla="*/ 1425090 h 2581275"/>
                <a:gd name="connsiteX776" fmla="*/ 889582 w 1695450"/>
                <a:gd name="connsiteY776" fmla="*/ 1430805 h 2581275"/>
                <a:gd name="connsiteX777" fmla="*/ 915300 w 1695450"/>
                <a:gd name="connsiteY777" fmla="*/ 1436519 h 2581275"/>
                <a:gd name="connsiteX778" fmla="*/ 919110 w 1695450"/>
                <a:gd name="connsiteY778" fmla="*/ 1439377 h 2581275"/>
                <a:gd name="connsiteX779" fmla="*/ 928635 w 1695450"/>
                <a:gd name="connsiteY779" fmla="*/ 1451759 h 2581275"/>
                <a:gd name="connsiteX780" fmla="*/ 940065 w 1695450"/>
                <a:gd name="connsiteY780" fmla="*/ 1465094 h 2581275"/>
                <a:gd name="connsiteX781" fmla="*/ 941970 w 1695450"/>
                <a:gd name="connsiteY781" fmla="*/ 1474619 h 2581275"/>
                <a:gd name="connsiteX782" fmla="*/ 948637 w 1695450"/>
                <a:gd name="connsiteY782" fmla="*/ 1485097 h 2581275"/>
                <a:gd name="connsiteX783" fmla="*/ 955305 w 1695450"/>
                <a:gd name="connsiteY783" fmla="*/ 1487002 h 2581275"/>
                <a:gd name="connsiteX784" fmla="*/ 960067 w 1695450"/>
                <a:gd name="connsiteY784" fmla="*/ 1487955 h 2581275"/>
                <a:gd name="connsiteX785" fmla="*/ 970545 w 1695450"/>
                <a:gd name="connsiteY785" fmla="*/ 1499384 h 2581275"/>
                <a:gd name="connsiteX786" fmla="*/ 982927 w 1695450"/>
                <a:gd name="connsiteY786" fmla="*/ 1507957 h 2581275"/>
                <a:gd name="connsiteX787" fmla="*/ 987690 w 1695450"/>
                <a:gd name="connsiteY787" fmla="*/ 1507005 h 2581275"/>
                <a:gd name="connsiteX788" fmla="*/ 1001977 w 1695450"/>
                <a:gd name="connsiteY788" fmla="*/ 1510815 h 2581275"/>
                <a:gd name="connsiteX789" fmla="*/ 1013407 w 1695450"/>
                <a:gd name="connsiteY789" fmla="*/ 1519387 h 2581275"/>
                <a:gd name="connsiteX790" fmla="*/ 1023885 w 1695450"/>
                <a:gd name="connsiteY790" fmla="*/ 1518434 h 2581275"/>
                <a:gd name="connsiteX791" fmla="*/ 1025790 w 1695450"/>
                <a:gd name="connsiteY791" fmla="*/ 1511767 h 2581275"/>
                <a:gd name="connsiteX792" fmla="*/ 1025790 w 1695450"/>
                <a:gd name="connsiteY792" fmla="*/ 1507005 h 2581275"/>
                <a:gd name="connsiteX793" fmla="*/ 1036267 w 1695450"/>
                <a:gd name="connsiteY793" fmla="*/ 1495574 h 2581275"/>
                <a:gd name="connsiteX794" fmla="*/ 1041030 w 1695450"/>
                <a:gd name="connsiteY794" fmla="*/ 1495574 h 2581275"/>
                <a:gd name="connsiteX795" fmla="*/ 1050555 w 1695450"/>
                <a:gd name="connsiteY795" fmla="*/ 1507957 h 2581275"/>
                <a:gd name="connsiteX796" fmla="*/ 1055317 w 1695450"/>
                <a:gd name="connsiteY796" fmla="*/ 1519387 h 2581275"/>
                <a:gd name="connsiteX797" fmla="*/ 1062937 w 1695450"/>
                <a:gd name="connsiteY797" fmla="*/ 1532722 h 2581275"/>
                <a:gd name="connsiteX798" fmla="*/ 1063890 w 1695450"/>
                <a:gd name="connsiteY798" fmla="*/ 1537484 h 2581275"/>
                <a:gd name="connsiteX799" fmla="*/ 1063890 w 1695450"/>
                <a:gd name="connsiteY799" fmla="*/ 1560344 h 2581275"/>
                <a:gd name="connsiteX800" fmla="*/ 1066747 w 1695450"/>
                <a:gd name="connsiteY800" fmla="*/ 1571774 h 2581275"/>
                <a:gd name="connsiteX801" fmla="*/ 1066747 w 1695450"/>
                <a:gd name="connsiteY801" fmla="*/ 1576537 h 2581275"/>
                <a:gd name="connsiteX802" fmla="*/ 1053412 w 1695450"/>
                <a:gd name="connsiteY802" fmla="*/ 1590824 h 2581275"/>
                <a:gd name="connsiteX803" fmla="*/ 1041030 w 1695450"/>
                <a:gd name="connsiteY803" fmla="*/ 1605112 h 2581275"/>
                <a:gd name="connsiteX804" fmla="*/ 1034362 w 1695450"/>
                <a:gd name="connsiteY804" fmla="*/ 1612732 h 2581275"/>
                <a:gd name="connsiteX805" fmla="*/ 1024837 w 1695450"/>
                <a:gd name="connsiteY805" fmla="*/ 1617494 h 2581275"/>
                <a:gd name="connsiteX806" fmla="*/ 1022932 w 1695450"/>
                <a:gd name="connsiteY806" fmla="*/ 1620352 h 2581275"/>
                <a:gd name="connsiteX807" fmla="*/ 1014360 w 1695450"/>
                <a:gd name="connsiteY807" fmla="*/ 1645117 h 2581275"/>
                <a:gd name="connsiteX808" fmla="*/ 1012455 w 1695450"/>
                <a:gd name="connsiteY808" fmla="*/ 1647974 h 2581275"/>
                <a:gd name="connsiteX809" fmla="*/ 1012455 w 1695450"/>
                <a:gd name="connsiteY809" fmla="*/ 1665119 h 2581275"/>
                <a:gd name="connsiteX810" fmla="*/ 1021980 w 1695450"/>
                <a:gd name="connsiteY810" fmla="*/ 1674644 h 2581275"/>
                <a:gd name="connsiteX811" fmla="*/ 1022932 w 1695450"/>
                <a:gd name="connsiteY811" fmla="*/ 1673692 h 2581275"/>
                <a:gd name="connsiteX812" fmla="*/ 1024837 w 1695450"/>
                <a:gd name="connsiteY812" fmla="*/ 1670834 h 2581275"/>
                <a:gd name="connsiteX813" fmla="*/ 1025790 w 1695450"/>
                <a:gd name="connsiteY813" fmla="*/ 1673692 h 2581275"/>
                <a:gd name="connsiteX814" fmla="*/ 1021980 w 1695450"/>
                <a:gd name="connsiteY814" fmla="*/ 1681312 h 2581275"/>
                <a:gd name="connsiteX815" fmla="*/ 1011502 w 1695450"/>
                <a:gd name="connsiteY815" fmla="*/ 1688932 h 2581275"/>
                <a:gd name="connsiteX816" fmla="*/ 1005787 w 1695450"/>
                <a:gd name="connsiteY816" fmla="*/ 1704172 h 2581275"/>
                <a:gd name="connsiteX817" fmla="*/ 1007692 w 1695450"/>
                <a:gd name="connsiteY817" fmla="*/ 1712744 h 2581275"/>
                <a:gd name="connsiteX818" fmla="*/ 1006740 w 1695450"/>
                <a:gd name="connsiteY818" fmla="*/ 1717507 h 2581275"/>
                <a:gd name="connsiteX819" fmla="*/ 1009597 w 1695450"/>
                <a:gd name="connsiteY819" fmla="*/ 1725127 h 2581275"/>
                <a:gd name="connsiteX820" fmla="*/ 1020075 w 1695450"/>
                <a:gd name="connsiteY820" fmla="*/ 1730842 h 2581275"/>
                <a:gd name="connsiteX821" fmla="*/ 1029600 w 1695450"/>
                <a:gd name="connsiteY821" fmla="*/ 1740367 h 2581275"/>
                <a:gd name="connsiteX822" fmla="*/ 1036267 w 1695450"/>
                <a:gd name="connsiteY822" fmla="*/ 1749892 h 2581275"/>
                <a:gd name="connsiteX823" fmla="*/ 1040077 w 1695450"/>
                <a:gd name="connsiteY823" fmla="*/ 1755607 h 2581275"/>
                <a:gd name="connsiteX824" fmla="*/ 1049602 w 1695450"/>
                <a:gd name="connsiteY824" fmla="*/ 1776562 h 2581275"/>
                <a:gd name="connsiteX825" fmla="*/ 1063890 w 1695450"/>
                <a:gd name="connsiteY825" fmla="*/ 1802280 h 2581275"/>
                <a:gd name="connsiteX826" fmla="*/ 1080082 w 1695450"/>
                <a:gd name="connsiteY826" fmla="*/ 1828949 h 2581275"/>
                <a:gd name="connsiteX827" fmla="*/ 1081987 w 1695450"/>
                <a:gd name="connsiteY827" fmla="*/ 1833712 h 2581275"/>
                <a:gd name="connsiteX828" fmla="*/ 1086750 w 1695450"/>
                <a:gd name="connsiteY828" fmla="*/ 1846094 h 2581275"/>
                <a:gd name="connsiteX829" fmla="*/ 1121992 w 1695450"/>
                <a:gd name="connsiteY829" fmla="*/ 1872765 h 2581275"/>
                <a:gd name="connsiteX830" fmla="*/ 1130565 w 1695450"/>
                <a:gd name="connsiteY830" fmla="*/ 1875622 h 2581275"/>
                <a:gd name="connsiteX831" fmla="*/ 1148662 w 1695450"/>
                <a:gd name="connsiteY831" fmla="*/ 1886099 h 2581275"/>
                <a:gd name="connsiteX832" fmla="*/ 1169617 w 1695450"/>
                <a:gd name="connsiteY832" fmla="*/ 1905149 h 2581275"/>
                <a:gd name="connsiteX833" fmla="*/ 1172475 w 1695450"/>
                <a:gd name="connsiteY833" fmla="*/ 1910865 h 2581275"/>
                <a:gd name="connsiteX834" fmla="*/ 1173427 w 1695450"/>
                <a:gd name="connsiteY834" fmla="*/ 1919437 h 2581275"/>
                <a:gd name="connsiteX835" fmla="*/ 1174380 w 1695450"/>
                <a:gd name="connsiteY835" fmla="*/ 1936582 h 2581275"/>
                <a:gd name="connsiteX836" fmla="*/ 1175332 w 1695450"/>
                <a:gd name="connsiteY836" fmla="*/ 1943249 h 2581275"/>
                <a:gd name="connsiteX837" fmla="*/ 1175332 w 1695450"/>
                <a:gd name="connsiteY837" fmla="*/ 1978492 h 2581275"/>
                <a:gd name="connsiteX838" fmla="*/ 1175332 w 1695450"/>
                <a:gd name="connsiteY838" fmla="*/ 1983255 h 2581275"/>
                <a:gd name="connsiteX839" fmla="*/ 1178190 w 1695450"/>
                <a:gd name="connsiteY839" fmla="*/ 2035642 h 2581275"/>
                <a:gd name="connsiteX840" fmla="*/ 1176285 w 1695450"/>
                <a:gd name="connsiteY840" fmla="*/ 2049930 h 2581275"/>
                <a:gd name="connsiteX841" fmla="*/ 1172475 w 1695450"/>
                <a:gd name="connsiteY841" fmla="*/ 2067074 h 2581275"/>
                <a:gd name="connsiteX842" fmla="*/ 1172475 w 1695450"/>
                <a:gd name="connsiteY842" fmla="*/ 2077552 h 2581275"/>
                <a:gd name="connsiteX843" fmla="*/ 1172475 w 1695450"/>
                <a:gd name="connsiteY843" fmla="*/ 2092792 h 2581275"/>
                <a:gd name="connsiteX844" fmla="*/ 1172475 w 1695450"/>
                <a:gd name="connsiteY844" fmla="*/ 2108032 h 2581275"/>
                <a:gd name="connsiteX845" fmla="*/ 1176285 w 1695450"/>
                <a:gd name="connsiteY845" fmla="*/ 2128987 h 2581275"/>
                <a:gd name="connsiteX846" fmla="*/ 1176285 w 1695450"/>
                <a:gd name="connsiteY846" fmla="*/ 2139465 h 2581275"/>
                <a:gd name="connsiteX847" fmla="*/ 1177237 w 1695450"/>
                <a:gd name="connsiteY847" fmla="*/ 2148037 h 2581275"/>
                <a:gd name="connsiteX848" fmla="*/ 1177237 w 1695450"/>
                <a:gd name="connsiteY848" fmla="*/ 2156609 h 2581275"/>
                <a:gd name="connsiteX849" fmla="*/ 1174380 w 1695450"/>
                <a:gd name="connsiteY849" fmla="*/ 2168992 h 2581275"/>
                <a:gd name="connsiteX850" fmla="*/ 1164855 w 1695450"/>
                <a:gd name="connsiteY850" fmla="*/ 2208997 h 2581275"/>
                <a:gd name="connsiteX851" fmla="*/ 1161997 w 1695450"/>
                <a:gd name="connsiteY851" fmla="*/ 2215665 h 2581275"/>
                <a:gd name="connsiteX852" fmla="*/ 1160092 w 1695450"/>
                <a:gd name="connsiteY852" fmla="*/ 2227094 h 2581275"/>
                <a:gd name="connsiteX853" fmla="*/ 1168665 w 1695450"/>
                <a:gd name="connsiteY853" fmla="*/ 2247097 h 2581275"/>
                <a:gd name="connsiteX854" fmla="*/ 1168665 w 1695450"/>
                <a:gd name="connsiteY854" fmla="*/ 2264242 h 2581275"/>
                <a:gd name="connsiteX855" fmla="*/ 1166760 w 1695450"/>
                <a:gd name="connsiteY855" fmla="*/ 2274719 h 2581275"/>
                <a:gd name="connsiteX856" fmla="*/ 1166760 w 1695450"/>
                <a:gd name="connsiteY856" fmla="*/ 2285197 h 2581275"/>
                <a:gd name="connsiteX857" fmla="*/ 1170570 w 1695450"/>
                <a:gd name="connsiteY857" fmla="*/ 2296627 h 2581275"/>
                <a:gd name="connsiteX858" fmla="*/ 1175332 w 1695450"/>
                <a:gd name="connsiteY858" fmla="*/ 2302342 h 2581275"/>
                <a:gd name="connsiteX859" fmla="*/ 1166760 w 1695450"/>
                <a:gd name="connsiteY859" fmla="*/ 2308057 h 2581275"/>
                <a:gd name="connsiteX860" fmla="*/ 1165807 w 1695450"/>
                <a:gd name="connsiteY860" fmla="*/ 2312819 h 2581275"/>
                <a:gd name="connsiteX861" fmla="*/ 1168665 w 1695450"/>
                <a:gd name="connsiteY861" fmla="*/ 2329965 h 2581275"/>
                <a:gd name="connsiteX862" fmla="*/ 1174380 w 1695450"/>
                <a:gd name="connsiteY862" fmla="*/ 2331869 h 2581275"/>
                <a:gd name="connsiteX863" fmla="*/ 1178190 w 1695450"/>
                <a:gd name="connsiteY863" fmla="*/ 2324250 h 2581275"/>
                <a:gd name="connsiteX864" fmla="*/ 1179142 w 1695450"/>
                <a:gd name="connsiteY864" fmla="*/ 2311867 h 2581275"/>
                <a:gd name="connsiteX865" fmla="*/ 1175332 w 1695450"/>
                <a:gd name="connsiteY865" fmla="*/ 2302342 h 2581275"/>
                <a:gd name="connsiteX866" fmla="*/ 1183905 w 1695450"/>
                <a:gd name="connsiteY866" fmla="*/ 2300437 h 2581275"/>
                <a:gd name="connsiteX867" fmla="*/ 1186762 w 1695450"/>
                <a:gd name="connsiteY867" fmla="*/ 2302342 h 2581275"/>
                <a:gd name="connsiteX868" fmla="*/ 1187715 w 1695450"/>
                <a:gd name="connsiteY868" fmla="*/ 2307105 h 2581275"/>
                <a:gd name="connsiteX869" fmla="*/ 1186762 w 1695450"/>
                <a:gd name="connsiteY869" fmla="*/ 2329965 h 2581275"/>
                <a:gd name="connsiteX870" fmla="*/ 1184857 w 1695450"/>
                <a:gd name="connsiteY870" fmla="*/ 2351872 h 2581275"/>
                <a:gd name="connsiteX871" fmla="*/ 1185810 w 1695450"/>
                <a:gd name="connsiteY871" fmla="*/ 2358540 h 2581275"/>
                <a:gd name="connsiteX872" fmla="*/ 1185810 w 1695450"/>
                <a:gd name="connsiteY872" fmla="*/ 2378542 h 2581275"/>
                <a:gd name="connsiteX873" fmla="*/ 1182952 w 1695450"/>
                <a:gd name="connsiteY873" fmla="*/ 2379494 h 2581275"/>
                <a:gd name="connsiteX874" fmla="*/ 1182000 w 1695450"/>
                <a:gd name="connsiteY874" fmla="*/ 2378542 h 2581275"/>
                <a:gd name="connsiteX875" fmla="*/ 1180095 w 1695450"/>
                <a:gd name="connsiteY875" fmla="*/ 2372827 h 2581275"/>
                <a:gd name="connsiteX876" fmla="*/ 1169617 w 1695450"/>
                <a:gd name="connsiteY876" fmla="*/ 2380447 h 2581275"/>
                <a:gd name="connsiteX877" fmla="*/ 1162950 w 1695450"/>
                <a:gd name="connsiteY877" fmla="*/ 2396640 h 2581275"/>
                <a:gd name="connsiteX878" fmla="*/ 1163902 w 1695450"/>
                <a:gd name="connsiteY878" fmla="*/ 2399497 h 2581275"/>
                <a:gd name="connsiteX879" fmla="*/ 1166760 w 1695450"/>
                <a:gd name="connsiteY879" fmla="*/ 2400450 h 2581275"/>
                <a:gd name="connsiteX880" fmla="*/ 1171522 w 1695450"/>
                <a:gd name="connsiteY880" fmla="*/ 2397592 h 2581275"/>
                <a:gd name="connsiteX881" fmla="*/ 1182000 w 1695450"/>
                <a:gd name="connsiteY881" fmla="*/ 2399497 h 2581275"/>
                <a:gd name="connsiteX882" fmla="*/ 1184857 w 1695450"/>
                <a:gd name="connsiteY882" fmla="*/ 2405212 h 2581275"/>
                <a:gd name="connsiteX883" fmla="*/ 1183905 w 1695450"/>
                <a:gd name="connsiteY883" fmla="*/ 2418547 h 2581275"/>
                <a:gd name="connsiteX884" fmla="*/ 1183905 w 1695450"/>
                <a:gd name="connsiteY884" fmla="*/ 2418547 h 2581275"/>
                <a:gd name="connsiteX885" fmla="*/ 1183905 w 1695450"/>
                <a:gd name="connsiteY885" fmla="*/ 2419500 h 2581275"/>
                <a:gd name="connsiteX886" fmla="*/ 1184857 w 1695450"/>
                <a:gd name="connsiteY886" fmla="*/ 2419500 h 2581275"/>
                <a:gd name="connsiteX887" fmla="*/ 1183905 w 1695450"/>
                <a:gd name="connsiteY887" fmla="*/ 2419500 h 2581275"/>
                <a:gd name="connsiteX888" fmla="*/ 1182952 w 1695450"/>
                <a:gd name="connsiteY888" fmla="*/ 2419500 h 2581275"/>
                <a:gd name="connsiteX889" fmla="*/ 1182952 w 1695450"/>
                <a:gd name="connsiteY889" fmla="*/ 2419500 h 2581275"/>
                <a:gd name="connsiteX890" fmla="*/ 1174380 w 1695450"/>
                <a:gd name="connsiteY890" fmla="*/ 2423309 h 2581275"/>
                <a:gd name="connsiteX891" fmla="*/ 1171522 w 1695450"/>
                <a:gd name="connsiteY891" fmla="*/ 2429025 h 2581275"/>
                <a:gd name="connsiteX892" fmla="*/ 1173427 w 1695450"/>
                <a:gd name="connsiteY892" fmla="*/ 2435692 h 2581275"/>
                <a:gd name="connsiteX893" fmla="*/ 1176285 w 1695450"/>
                <a:gd name="connsiteY893" fmla="*/ 2439502 h 2581275"/>
                <a:gd name="connsiteX894" fmla="*/ 1177237 w 1695450"/>
                <a:gd name="connsiteY894" fmla="*/ 2446169 h 2581275"/>
                <a:gd name="connsiteX895" fmla="*/ 1179142 w 1695450"/>
                <a:gd name="connsiteY895" fmla="*/ 2448075 h 2581275"/>
                <a:gd name="connsiteX896" fmla="*/ 1180095 w 1695450"/>
                <a:gd name="connsiteY896" fmla="*/ 2448075 h 2581275"/>
                <a:gd name="connsiteX897" fmla="*/ 1180095 w 1695450"/>
                <a:gd name="connsiteY897" fmla="*/ 2449027 h 2581275"/>
                <a:gd name="connsiteX898" fmla="*/ 1180095 w 1695450"/>
                <a:gd name="connsiteY898" fmla="*/ 2449027 h 2581275"/>
                <a:gd name="connsiteX899" fmla="*/ 1180095 w 1695450"/>
                <a:gd name="connsiteY899" fmla="*/ 2453790 h 2581275"/>
                <a:gd name="connsiteX900" fmla="*/ 1183905 w 1695450"/>
                <a:gd name="connsiteY900" fmla="*/ 2461409 h 2581275"/>
                <a:gd name="connsiteX901" fmla="*/ 1191525 w 1695450"/>
                <a:gd name="connsiteY901" fmla="*/ 2466172 h 2581275"/>
                <a:gd name="connsiteX902" fmla="*/ 1191525 w 1695450"/>
                <a:gd name="connsiteY902" fmla="*/ 2466172 h 2581275"/>
                <a:gd name="connsiteX903" fmla="*/ 1191525 w 1695450"/>
                <a:gd name="connsiteY903" fmla="*/ 2472840 h 2581275"/>
                <a:gd name="connsiteX904" fmla="*/ 1191525 w 1695450"/>
                <a:gd name="connsiteY904" fmla="*/ 2472840 h 2581275"/>
                <a:gd name="connsiteX905" fmla="*/ 1191525 w 1695450"/>
                <a:gd name="connsiteY905" fmla="*/ 2473792 h 2581275"/>
                <a:gd name="connsiteX906" fmla="*/ 1192477 w 1695450"/>
                <a:gd name="connsiteY906" fmla="*/ 2472840 h 2581275"/>
                <a:gd name="connsiteX907" fmla="*/ 1192477 w 1695450"/>
                <a:gd name="connsiteY907" fmla="*/ 2489984 h 2581275"/>
                <a:gd name="connsiteX908" fmla="*/ 1196287 w 1695450"/>
                <a:gd name="connsiteY908" fmla="*/ 2493794 h 2581275"/>
                <a:gd name="connsiteX909" fmla="*/ 1200097 w 1695450"/>
                <a:gd name="connsiteY909" fmla="*/ 2489032 h 2581275"/>
                <a:gd name="connsiteX910" fmla="*/ 1202002 w 1695450"/>
                <a:gd name="connsiteY910" fmla="*/ 2475697 h 2581275"/>
                <a:gd name="connsiteX911" fmla="*/ 1201050 w 1695450"/>
                <a:gd name="connsiteY911" fmla="*/ 2474744 h 2581275"/>
                <a:gd name="connsiteX912" fmla="*/ 1202002 w 1695450"/>
                <a:gd name="connsiteY912" fmla="*/ 2475697 h 2581275"/>
                <a:gd name="connsiteX913" fmla="*/ 1202002 w 1695450"/>
                <a:gd name="connsiteY913" fmla="*/ 2476650 h 2581275"/>
                <a:gd name="connsiteX914" fmla="*/ 1204860 w 1695450"/>
                <a:gd name="connsiteY914" fmla="*/ 2482365 h 2581275"/>
                <a:gd name="connsiteX915" fmla="*/ 1207717 w 1695450"/>
                <a:gd name="connsiteY915" fmla="*/ 2489032 h 2581275"/>
                <a:gd name="connsiteX916" fmla="*/ 1208670 w 1695450"/>
                <a:gd name="connsiteY916" fmla="*/ 2494747 h 2581275"/>
                <a:gd name="connsiteX917" fmla="*/ 1202955 w 1695450"/>
                <a:gd name="connsiteY917" fmla="*/ 2498557 h 2581275"/>
                <a:gd name="connsiteX918" fmla="*/ 1199145 w 1695450"/>
                <a:gd name="connsiteY918" fmla="*/ 2498557 h 2581275"/>
                <a:gd name="connsiteX919" fmla="*/ 1196287 w 1695450"/>
                <a:gd name="connsiteY919" fmla="*/ 2500462 h 2581275"/>
                <a:gd name="connsiteX920" fmla="*/ 1197240 w 1695450"/>
                <a:gd name="connsiteY920" fmla="*/ 2503319 h 2581275"/>
                <a:gd name="connsiteX921" fmla="*/ 1202002 w 1695450"/>
                <a:gd name="connsiteY921" fmla="*/ 2504272 h 2581275"/>
                <a:gd name="connsiteX922" fmla="*/ 1211527 w 1695450"/>
                <a:gd name="connsiteY922" fmla="*/ 2512844 h 2581275"/>
                <a:gd name="connsiteX923" fmla="*/ 1214385 w 1695450"/>
                <a:gd name="connsiteY923" fmla="*/ 2520465 h 2581275"/>
                <a:gd name="connsiteX924" fmla="*/ 1224862 w 1695450"/>
                <a:gd name="connsiteY924" fmla="*/ 2528084 h 2581275"/>
                <a:gd name="connsiteX925" fmla="*/ 1225815 w 1695450"/>
                <a:gd name="connsiteY925" fmla="*/ 2528084 h 2581275"/>
                <a:gd name="connsiteX926" fmla="*/ 1225815 w 1695450"/>
                <a:gd name="connsiteY926" fmla="*/ 2529037 h 2581275"/>
                <a:gd name="connsiteX927" fmla="*/ 1227720 w 1695450"/>
                <a:gd name="connsiteY927" fmla="*/ 2530942 h 2581275"/>
                <a:gd name="connsiteX928" fmla="*/ 1228672 w 1695450"/>
                <a:gd name="connsiteY928" fmla="*/ 2530942 h 2581275"/>
                <a:gd name="connsiteX929" fmla="*/ 1228672 w 1695450"/>
                <a:gd name="connsiteY929" fmla="*/ 2531894 h 2581275"/>
                <a:gd name="connsiteX930" fmla="*/ 1227720 w 1695450"/>
                <a:gd name="connsiteY930" fmla="*/ 2531894 h 2581275"/>
                <a:gd name="connsiteX931" fmla="*/ 1227720 w 1695450"/>
                <a:gd name="connsiteY931" fmla="*/ 2530942 h 2581275"/>
                <a:gd name="connsiteX932" fmla="*/ 1225815 w 1695450"/>
                <a:gd name="connsiteY932" fmla="*/ 2529037 h 2581275"/>
                <a:gd name="connsiteX933" fmla="*/ 1224862 w 1695450"/>
                <a:gd name="connsiteY933" fmla="*/ 2529037 h 2581275"/>
                <a:gd name="connsiteX934" fmla="*/ 1223910 w 1695450"/>
                <a:gd name="connsiteY934" fmla="*/ 2529037 h 2581275"/>
                <a:gd name="connsiteX935" fmla="*/ 1209622 w 1695450"/>
                <a:gd name="connsiteY935" fmla="*/ 2526180 h 2581275"/>
                <a:gd name="connsiteX936" fmla="*/ 1206765 w 1695450"/>
                <a:gd name="connsiteY936" fmla="*/ 2525227 h 2581275"/>
                <a:gd name="connsiteX937" fmla="*/ 1205812 w 1695450"/>
                <a:gd name="connsiteY937" fmla="*/ 2526180 h 2581275"/>
                <a:gd name="connsiteX938" fmla="*/ 1206765 w 1695450"/>
                <a:gd name="connsiteY938" fmla="*/ 2529037 h 2581275"/>
                <a:gd name="connsiteX939" fmla="*/ 1226767 w 1695450"/>
                <a:gd name="connsiteY939" fmla="*/ 2545230 h 2581275"/>
                <a:gd name="connsiteX940" fmla="*/ 1236292 w 1695450"/>
                <a:gd name="connsiteY940" fmla="*/ 2549992 h 2581275"/>
                <a:gd name="connsiteX941" fmla="*/ 1242960 w 1695450"/>
                <a:gd name="connsiteY941" fmla="*/ 2549992 h 2581275"/>
                <a:gd name="connsiteX942" fmla="*/ 1244865 w 1695450"/>
                <a:gd name="connsiteY942" fmla="*/ 2546182 h 2581275"/>
                <a:gd name="connsiteX943" fmla="*/ 1245817 w 1695450"/>
                <a:gd name="connsiteY943" fmla="*/ 2545230 h 2581275"/>
                <a:gd name="connsiteX944" fmla="*/ 1246770 w 1695450"/>
                <a:gd name="connsiteY944" fmla="*/ 2547134 h 2581275"/>
                <a:gd name="connsiteX945" fmla="*/ 1246770 w 1695450"/>
                <a:gd name="connsiteY945" fmla="*/ 2549992 h 2581275"/>
                <a:gd name="connsiteX946" fmla="*/ 1249627 w 1695450"/>
                <a:gd name="connsiteY946" fmla="*/ 2550944 h 2581275"/>
                <a:gd name="connsiteX947" fmla="*/ 1255342 w 1695450"/>
                <a:gd name="connsiteY947" fmla="*/ 2557612 h 2581275"/>
                <a:gd name="connsiteX948" fmla="*/ 1257247 w 1695450"/>
                <a:gd name="connsiteY948" fmla="*/ 2560469 h 2581275"/>
                <a:gd name="connsiteX949" fmla="*/ 1265820 w 1695450"/>
                <a:gd name="connsiteY949" fmla="*/ 2568090 h 2581275"/>
                <a:gd name="connsiteX950" fmla="*/ 1271535 w 1695450"/>
                <a:gd name="connsiteY950" fmla="*/ 2570947 h 2581275"/>
                <a:gd name="connsiteX951" fmla="*/ 1278202 w 1695450"/>
                <a:gd name="connsiteY951" fmla="*/ 2563327 h 2581275"/>
                <a:gd name="connsiteX952" fmla="*/ 1281060 w 1695450"/>
                <a:gd name="connsiteY952" fmla="*/ 2564280 h 2581275"/>
                <a:gd name="connsiteX953" fmla="*/ 1281060 w 1695450"/>
                <a:gd name="connsiteY953" fmla="*/ 2568090 h 2581275"/>
                <a:gd name="connsiteX954" fmla="*/ 1282965 w 1695450"/>
                <a:gd name="connsiteY954" fmla="*/ 2574757 h 2581275"/>
                <a:gd name="connsiteX955" fmla="*/ 1289632 w 1695450"/>
                <a:gd name="connsiteY955" fmla="*/ 2576662 h 2581275"/>
                <a:gd name="connsiteX956" fmla="*/ 1294395 w 1695450"/>
                <a:gd name="connsiteY956" fmla="*/ 2575709 h 2581275"/>
                <a:gd name="connsiteX957" fmla="*/ 1301062 w 1695450"/>
                <a:gd name="connsiteY957" fmla="*/ 2575709 h 2581275"/>
                <a:gd name="connsiteX958" fmla="*/ 1303920 w 1695450"/>
                <a:gd name="connsiteY958" fmla="*/ 2570947 h 2581275"/>
                <a:gd name="connsiteX959" fmla="*/ 1302967 w 1695450"/>
                <a:gd name="connsiteY959" fmla="*/ 2570947 h 2581275"/>
                <a:gd name="connsiteX960" fmla="*/ 1302967 w 1695450"/>
                <a:gd name="connsiteY960" fmla="*/ 2569994 h 2581275"/>
                <a:gd name="connsiteX961" fmla="*/ 1302015 w 1695450"/>
                <a:gd name="connsiteY961" fmla="*/ 2569042 h 2581275"/>
                <a:gd name="connsiteX962" fmla="*/ 1302967 w 1695450"/>
                <a:gd name="connsiteY962" fmla="*/ 2569994 h 2581275"/>
                <a:gd name="connsiteX963" fmla="*/ 1303920 w 1695450"/>
                <a:gd name="connsiteY963" fmla="*/ 2569994 h 2581275"/>
                <a:gd name="connsiteX964" fmla="*/ 1303920 w 1695450"/>
                <a:gd name="connsiteY964" fmla="*/ 2569994 h 2581275"/>
                <a:gd name="connsiteX965" fmla="*/ 1313445 w 1695450"/>
                <a:gd name="connsiteY965" fmla="*/ 2567137 h 2581275"/>
                <a:gd name="connsiteX966" fmla="*/ 1317255 w 1695450"/>
                <a:gd name="connsiteY966" fmla="*/ 2562375 h 2581275"/>
                <a:gd name="connsiteX967" fmla="*/ 1320112 w 1695450"/>
                <a:gd name="connsiteY967" fmla="*/ 2561422 h 2581275"/>
                <a:gd name="connsiteX968" fmla="*/ 1326780 w 1695450"/>
                <a:gd name="connsiteY968" fmla="*/ 2562375 h 2581275"/>
                <a:gd name="connsiteX969" fmla="*/ 1338210 w 1695450"/>
                <a:gd name="connsiteY969" fmla="*/ 2554755 h 2581275"/>
                <a:gd name="connsiteX970" fmla="*/ 1338210 w 1695450"/>
                <a:gd name="connsiteY970" fmla="*/ 2552850 h 2581275"/>
                <a:gd name="connsiteX971" fmla="*/ 1331542 w 1695450"/>
                <a:gd name="connsiteY971" fmla="*/ 2550944 h 2581275"/>
                <a:gd name="connsiteX972" fmla="*/ 1308682 w 1695450"/>
                <a:gd name="connsiteY972" fmla="*/ 2541419 h 2581275"/>
                <a:gd name="connsiteX973" fmla="*/ 1305825 w 1695450"/>
                <a:gd name="connsiteY973" fmla="*/ 2539515 h 2581275"/>
                <a:gd name="connsiteX974" fmla="*/ 1294395 w 1695450"/>
                <a:gd name="connsiteY974" fmla="*/ 2529037 h 2581275"/>
                <a:gd name="connsiteX975" fmla="*/ 1290585 w 1695450"/>
                <a:gd name="connsiteY975" fmla="*/ 2521417 h 2581275"/>
                <a:gd name="connsiteX976" fmla="*/ 1277250 w 1695450"/>
                <a:gd name="connsiteY976" fmla="*/ 2509987 h 2581275"/>
                <a:gd name="connsiteX977" fmla="*/ 1271535 w 1695450"/>
                <a:gd name="connsiteY977" fmla="*/ 2509987 h 2581275"/>
                <a:gd name="connsiteX978" fmla="*/ 1271535 w 1695450"/>
                <a:gd name="connsiteY978" fmla="*/ 2510940 h 2581275"/>
                <a:gd name="connsiteX979" fmla="*/ 1270582 w 1695450"/>
                <a:gd name="connsiteY979" fmla="*/ 2510940 h 2581275"/>
                <a:gd name="connsiteX980" fmla="*/ 1269630 w 1695450"/>
                <a:gd name="connsiteY980" fmla="*/ 2514750 h 2581275"/>
                <a:gd name="connsiteX981" fmla="*/ 1262962 w 1695450"/>
                <a:gd name="connsiteY981" fmla="*/ 2528084 h 2581275"/>
                <a:gd name="connsiteX982" fmla="*/ 1262962 w 1695450"/>
                <a:gd name="connsiteY982" fmla="*/ 2529990 h 2581275"/>
                <a:gd name="connsiteX983" fmla="*/ 1262010 w 1695450"/>
                <a:gd name="connsiteY983" fmla="*/ 2530942 h 2581275"/>
                <a:gd name="connsiteX984" fmla="*/ 1261057 w 1695450"/>
                <a:gd name="connsiteY984" fmla="*/ 2529990 h 2581275"/>
                <a:gd name="connsiteX985" fmla="*/ 1261057 w 1695450"/>
                <a:gd name="connsiteY985" fmla="*/ 2523322 h 2581275"/>
                <a:gd name="connsiteX986" fmla="*/ 1271535 w 1695450"/>
                <a:gd name="connsiteY986" fmla="*/ 2511892 h 2581275"/>
                <a:gd name="connsiteX987" fmla="*/ 1271535 w 1695450"/>
                <a:gd name="connsiteY987" fmla="*/ 2510940 h 2581275"/>
                <a:gd name="connsiteX988" fmla="*/ 1272487 w 1695450"/>
                <a:gd name="connsiteY988" fmla="*/ 2510940 h 2581275"/>
                <a:gd name="connsiteX989" fmla="*/ 1280107 w 1695450"/>
                <a:gd name="connsiteY989" fmla="*/ 2506177 h 2581275"/>
                <a:gd name="connsiteX990" fmla="*/ 1282012 w 1695450"/>
                <a:gd name="connsiteY990" fmla="*/ 2506177 h 2581275"/>
                <a:gd name="connsiteX991" fmla="*/ 1284870 w 1695450"/>
                <a:gd name="connsiteY991" fmla="*/ 2504272 h 2581275"/>
                <a:gd name="connsiteX992" fmla="*/ 1284870 w 1695450"/>
                <a:gd name="connsiteY992" fmla="*/ 2501415 h 2581275"/>
                <a:gd name="connsiteX993" fmla="*/ 1277250 w 1695450"/>
                <a:gd name="connsiteY993" fmla="*/ 2489984 h 2581275"/>
                <a:gd name="connsiteX994" fmla="*/ 1272487 w 1695450"/>
                <a:gd name="connsiteY994" fmla="*/ 2476650 h 2581275"/>
                <a:gd name="connsiteX995" fmla="*/ 1275345 w 1695450"/>
                <a:gd name="connsiteY995" fmla="*/ 2463315 h 2581275"/>
                <a:gd name="connsiteX996" fmla="*/ 1280107 w 1695450"/>
                <a:gd name="connsiteY996" fmla="*/ 2458552 h 2581275"/>
                <a:gd name="connsiteX997" fmla="*/ 1285822 w 1695450"/>
                <a:gd name="connsiteY997" fmla="*/ 2445217 h 2581275"/>
                <a:gd name="connsiteX998" fmla="*/ 1290585 w 1695450"/>
                <a:gd name="connsiteY998" fmla="*/ 2432834 h 2581275"/>
                <a:gd name="connsiteX999" fmla="*/ 1301062 w 1695450"/>
                <a:gd name="connsiteY999" fmla="*/ 2420452 h 2581275"/>
                <a:gd name="connsiteX1000" fmla="*/ 1302967 w 1695450"/>
                <a:gd name="connsiteY1000" fmla="*/ 2411880 h 2581275"/>
                <a:gd name="connsiteX1001" fmla="*/ 1302015 w 1695450"/>
                <a:gd name="connsiteY1001" fmla="*/ 2407117 h 2581275"/>
                <a:gd name="connsiteX1002" fmla="*/ 1293442 w 1695450"/>
                <a:gd name="connsiteY1002" fmla="*/ 2397592 h 2581275"/>
                <a:gd name="connsiteX1003" fmla="*/ 1285822 w 1695450"/>
                <a:gd name="connsiteY1003" fmla="*/ 2394734 h 2581275"/>
                <a:gd name="connsiteX1004" fmla="*/ 1277250 w 1695450"/>
                <a:gd name="connsiteY1004" fmla="*/ 2388067 h 2581275"/>
                <a:gd name="connsiteX1005" fmla="*/ 1275345 w 1695450"/>
                <a:gd name="connsiteY1005" fmla="*/ 2370922 h 2581275"/>
                <a:gd name="connsiteX1006" fmla="*/ 1282012 w 1695450"/>
                <a:gd name="connsiteY1006" fmla="*/ 2365207 h 2581275"/>
                <a:gd name="connsiteX1007" fmla="*/ 1293442 w 1695450"/>
                <a:gd name="connsiteY1007" fmla="*/ 2360444 h 2581275"/>
                <a:gd name="connsiteX1008" fmla="*/ 1296300 w 1695450"/>
                <a:gd name="connsiteY1008" fmla="*/ 2358540 h 2581275"/>
                <a:gd name="connsiteX1009" fmla="*/ 1298205 w 1695450"/>
                <a:gd name="connsiteY1009" fmla="*/ 2343300 h 2581275"/>
                <a:gd name="connsiteX1010" fmla="*/ 1297252 w 1695450"/>
                <a:gd name="connsiteY1010" fmla="*/ 2338537 h 2581275"/>
                <a:gd name="connsiteX1011" fmla="*/ 1302015 w 1695450"/>
                <a:gd name="connsiteY1011" fmla="*/ 2326155 h 2581275"/>
                <a:gd name="connsiteX1012" fmla="*/ 1307730 w 1695450"/>
                <a:gd name="connsiteY1012" fmla="*/ 2318534 h 2581275"/>
                <a:gd name="connsiteX1013" fmla="*/ 1307730 w 1695450"/>
                <a:gd name="connsiteY1013" fmla="*/ 2317582 h 2581275"/>
                <a:gd name="connsiteX1014" fmla="*/ 1303920 w 1695450"/>
                <a:gd name="connsiteY1014" fmla="*/ 2316630 h 2581275"/>
                <a:gd name="connsiteX1015" fmla="*/ 1303920 w 1695450"/>
                <a:gd name="connsiteY1015" fmla="*/ 2313772 h 2581275"/>
                <a:gd name="connsiteX1016" fmla="*/ 1305825 w 1695450"/>
                <a:gd name="connsiteY1016" fmla="*/ 2313772 h 2581275"/>
                <a:gd name="connsiteX1017" fmla="*/ 1308682 w 1695450"/>
                <a:gd name="connsiteY1017" fmla="*/ 2317582 h 2581275"/>
                <a:gd name="connsiteX1018" fmla="*/ 1309635 w 1695450"/>
                <a:gd name="connsiteY1018" fmla="*/ 2317582 h 2581275"/>
                <a:gd name="connsiteX1019" fmla="*/ 1309635 w 1695450"/>
                <a:gd name="connsiteY1019" fmla="*/ 2318534 h 2581275"/>
                <a:gd name="connsiteX1020" fmla="*/ 1313445 w 1695450"/>
                <a:gd name="connsiteY1020" fmla="*/ 2319487 h 2581275"/>
                <a:gd name="connsiteX1021" fmla="*/ 1320112 w 1695450"/>
                <a:gd name="connsiteY1021" fmla="*/ 2312819 h 2581275"/>
                <a:gd name="connsiteX1022" fmla="*/ 1318207 w 1695450"/>
                <a:gd name="connsiteY1022" fmla="*/ 2304247 h 2581275"/>
                <a:gd name="connsiteX1023" fmla="*/ 1313445 w 1695450"/>
                <a:gd name="connsiteY1023" fmla="*/ 2302342 h 2581275"/>
                <a:gd name="connsiteX1024" fmla="*/ 1310587 w 1695450"/>
                <a:gd name="connsiteY1024" fmla="*/ 2304247 h 2581275"/>
                <a:gd name="connsiteX1025" fmla="*/ 1298205 w 1695450"/>
                <a:gd name="connsiteY1025" fmla="*/ 2298532 h 2581275"/>
                <a:gd name="connsiteX1026" fmla="*/ 1296300 w 1695450"/>
                <a:gd name="connsiteY1026" fmla="*/ 2288055 h 2581275"/>
                <a:gd name="connsiteX1027" fmla="*/ 1295347 w 1695450"/>
                <a:gd name="connsiteY1027" fmla="*/ 2285197 h 2581275"/>
                <a:gd name="connsiteX1028" fmla="*/ 1300110 w 1695450"/>
                <a:gd name="connsiteY1028" fmla="*/ 2281387 h 2581275"/>
                <a:gd name="connsiteX1029" fmla="*/ 1309635 w 1695450"/>
                <a:gd name="connsiteY1029" fmla="*/ 2285197 h 2581275"/>
                <a:gd name="connsiteX1030" fmla="*/ 1322970 w 1695450"/>
                <a:gd name="connsiteY1030" fmla="*/ 2287102 h 2581275"/>
                <a:gd name="connsiteX1031" fmla="*/ 1333447 w 1695450"/>
                <a:gd name="connsiteY1031" fmla="*/ 2276625 h 2581275"/>
                <a:gd name="connsiteX1032" fmla="*/ 1332495 w 1695450"/>
                <a:gd name="connsiteY1032" fmla="*/ 2266147 h 2581275"/>
                <a:gd name="connsiteX1033" fmla="*/ 1334400 w 1695450"/>
                <a:gd name="connsiteY1033" fmla="*/ 2253765 h 2581275"/>
                <a:gd name="connsiteX1034" fmla="*/ 1333447 w 1695450"/>
                <a:gd name="connsiteY1034" fmla="*/ 2251859 h 2581275"/>
                <a:gd name="connsiteX1035" fmla="*/ 1332495 w 1695450"/>
                <a:gd name="connsiteY1035" fmla="*/ 2248050 h 2581275"/>
                <a:gd name="connsiteX1036" fmla="*/ 1337257 w 1695450"/>
                <a:gd name="connsiteY1036" fmla="*/ 2242334 h 2581275"/>
                <a:gd name="connsiteX1037" fmla="*/ 1375357 w 1695450"/>
                <a:gd name="connsiteY1037" fmla="*/ 2238525 h 2581275"/>
                <a:gd name="connsiteX1038" fmla="*/ 1384882 w 1695450"/>
                <a:gd name="connsiteY1038" fmla="*/ 2234715 h 2581275"/>
                <a:gd name="connsiteX1039" fmla="*/ 1396312 w 1695450"/>
                <a:gd name="connsiteY1039" fmla="*/ 2222332 h 2581275"/>
                <a:gd name="connsiteX1040" fmla="*/ 1401075 w 1695450"/>
                <a:gd name="connsiteY1040" fmla="*/ 2210902 h 2581275"/>
                <a:gd name="connsiteX1041" fmla="*/ 1402980 w 1695450"/>
                <a:gd name="connsiteY1041" fmla="*/ 2204234 h 2581275"/>
                <a:gd name="connsiteX1042" fmla="*/ 1399170 w 1695450"/>
                <a:gd name="connsiteY1042" fmla="*/ 2196615 h 2581275"/>
                <a:gd name="connsiteX1043" fmla="*/ 1394407 w 1695450"/>
                <a:gd name="connsiteY1043" fmla="*/ 2194709 h 2581275"/>
                <a:gd name="connsiteX1044" fmla="*/ 1392502 w 1695450"/>
                <a:gd name="connsiteY1044" fmla="*/ 2189947 h 2581275"/>
                <a:gd name="connsiteX1045" fmla="*/ 1393455 w 1695450"/>
                <a:gd name="connsiteY1045" fmla="*/ 2185184 h 2581275"/>
                <a:gd name="connsiteX1046" fmla="*/ 1389645 w 1695450"/>
                <a:gd name="connsiteY1046" fmla="*/ 2174707 h 2581275"/>
                <a:gd name="connsiteX1047" fmla="*/ 1377262 w 1695450"/>
                <a:gd name="connsiteY1047" fmla="*/ 2166134 h 2581275"/>
                <a:gd name="connsiteX1048" fmla="*/ 1376310 w 1695450"/>
                <a:gd name="connsiteY1048" fmla="*/ 2166134 h 2581275"/>
                <a:gd name="connsiteX1049" fmla="*/ 1376310 w 1695450"/>
                <a:gd name="connsiteY1049" fmla="*/ 2165182 h 2581275"/>
                <a:gd name="connsiteX1050" fmla="*/ 1375357 w 1695450"/>
                <a:gd name="connsiteY1050" fmla="*/ 2164230 h 2581275"/>
                <a:gd name="connsiteX1051" fmla="*/ 1376310 w 1695450"/>
                <a:gd name="connsiteY1051" fmla="*/ 2165182 h 2581275"/>
                <a:gd name="connsiteX1052" fmla="*/ 1376310 w 1695450"/>
                <a:gd name="connsiteY1052" fmla="*/ 2165182 h 2581275"/>
                <a:gd name="connsiteX1053" fmla="*/ 1377262 w 1695450"/>
                <a:gd name="connsiteY1053" fmla="*/ 2166134 h 2581275"/>
                <a:gd name="connsiteX1054" fmla="*/ 1378215 w 1695450"/>
                <a:gd name="connsiteY1054" fmla="*/ 2167087 h 2581275"/>
                <a:gd name="connsiteX1055" fmla="*/ 1402980 w 1695450"/>
                <a:gd name="connsiteY1055" fmla="*/ 2172802 h 2581275"/>
                <a:gd name="connsiteX1056" fmla="*/ 1407742 w 1695450"/>
                <a:gd name="connsiteY1056" fmla="*/ 2173755 h 2581275"/>
                <a:gd name="connsiteX1057" fmla="*/ 1418220 w 1695450"/>
                <a:gd name="connsiteY1057" fmla="*/ 2173755 h 2581275"/>
                <a:gd name="connsiteX1058" fmla="*/ 1439175 w 1695450"/>
                <a:gd name="connsiteY1058" fmla="*/ 2162325 h 2581275"/>
                <a:gd name="connsiteX1059" fmla="*/ 1446795 w 1695450"/>
                <a:gd name="connsiteY1059" fmla="*/ 2149942 h 2581275"/>
                <a:gd name="connsiteX1060" fmla="*/ 1454415 w 1695450"/>
                <a:gd name="connsiteY1060" fmla="*/ 2136607 h 2581275"/>
                <a:gd name="connsiteX1061" fmla="*/ 1459177 w 1695450"/>
                <a:gd name="connsiteY1061" fmla="*/ 2119462 h 2581275"/>
                <a:gd name="connsiteX1062" fmla="*/ 1459177 w 1695450"/>
                <a:gd name="connsiteY1062" fmla="*/ 2119462 h 2581275"/>
                <a:gd name="connsiteX1063" fmla="*/ 1459177 w 1695450"/>
                <a:gd name="connsiteY1063" fmla="*/ 2118509 h 2581275"/>
                <a:gd name="connsiteX1064" fmla="*/ 1459177 w 1695450"/>
                <a:gd name="connsiteY1064" fmla="*/ 2118509 h 2581275"/>
                <a:gd name="connsiteX1065" fmla="*/ 1462035 w 1695450"/>
                <a:gd name="connsiteY1065" fmla="*/ 2108984 h 2581275"/>
                <a:gd name="connsiteX1066" fmla="*/ 1465845 w 1695450"/>
                <a:gd name="connsiteY1066" fmla="*/ 2108032 h 2581275"/>
                <a:gd name="connsiteX1067" fmla="*/ 1470607 w 1695450"/>
                <a:gd name="connsiteY1067" fmla="*/ 2095649 h 2581275"/>
                <a:gd name="connsiteX1068" fmla="*/ 1473465 w 1695450"/>
                <a:gd name="connsiteY1068" fmla="*/ 2093744 h 2581275"/>
                <a:gd name="connsiteX1069" fmla="*/ 1475370 w 1695450"/>
                <a:gd name="connsiteY1069" fmla="*/ 2095649 h 2581275"/>
                <a:gd name="connsiteX1070" fmla="*/ 1476322 w 1695450"/>
                <a:gd name="connsiteY1070" fmla="*/ 2100412 h 2581275"/>
                <a:gd name="connsiteX1071" fmla="*/ 1482037 w 1695450"/>
                <a:gd name="connsiteY1071" fmla="*/ 2094697 h 2581275"/>
                <a:gd name="connsiteX1072" fmla="*/ 1499182 w 1695450"/>
                <a:gd name="connsiteY1072" fmla="*/ 2061359 h 2581275"/>
                <a:gd name="connsiteX1073" fmla="*/ 1502040 w 1695450"/>
                <a:gd name="connsiteY1073" fmla="*/ 2037547 h 2581275"/>
                <a:gd name="connsiteX1074" fmla="*/ 1501087 w 1695450"/>
                <a:gd name="connsiteY1074" fmla="*/ 2033737 h 2581275"/>
                <a:gd name="connsiteX1075" fmla="*/ 1509660 w 1695450"/>
                <a:gd name="connsiteY1075" fmla="*/ 2006115 h 2581275"/>
                <a:gd name="connsiteX1076" fmla="*/ 1520137 w 1695450"/>
                <a:gd name="connsiteY1076" fmla="*/ 1996590 h 2581275"/>
                <a:gd name="connsiteX1077" fmla="*/ 1539187 w 1695450"/>
                <a:gd name="connsiteY1077" fmla="*/ 1984207 h 2581275"/>
                <a:gd name="connsiteX1078" fmla="*/ 1549665 w 1695450"/>
                <a:gd name="connsiteY1078" fmla="*/ 1978492 h 2581275"/>
                <a:gd name="connsiteX1079" fmla="*/ 1556332 w 1695450"/>
                <a:gd name="connsiteY1079" fmla="*/ 1969919 h 2581275"/>
                <a:gd name="connsiteX1080" fmla="*/ 1559190 w 1695450"/>
                <a:gd name="connsiteY1080" fmla="*/ 1968967 h 2581275"/>
                <a:gd name="connsiteX1081" fmla="*/ 1569667 w 1695450"/>
                <a:gd name="connsiteY1081" fmla="*/ 1968015 h 2581275"/>
                <a:gd name="connsiteX1082" fmla="*/ 1580145 w 1695450"/>
                <a:gd name="connsiteY1082" fmla="*/ 1968015 h 2581275"/>
                <a:gd name="connsiteX1083" fmla="*/ 1597290 w 1695450"/>
                <a:gd name="connsiteY1083" fmla="*/ 1960394 h 2581275"/>
                <a:gd name="connsiteX1084" fmla="*/ 1605862 w 1695450"/>
                <a:gd name="connsiteY1084" fmla="*/ 1954680 h 2581275"/>
                <a:gd name="connsiteX1085" fmla="*/ 1608720 w 1695450"/>
                <a:gd name="connsiteY1085" fmla="*/ 1948012 h 2581275"/>
                <a:gd name="connsiteX1086" fmla="*/ 1609672 w 1695450"/>
                <a:gd name="connsiteY1086" fmla="*/ 1939440 h 2581275"/>
                <a:gd name="connsiteX1087" fmla="*/ 1620150 w 1695450"/>
                <a:gd name="connsiteY1087" fmla="*/ 1921342 h 2581275"/>
                <a:gd name="connsiteX1088" fmla="*/ 1623960 w 1695450"/>
                <a:gd name="connsiteY1088" fmla="*/ 1906102 h 2581275"/>
                <a:gd name="connsiteX1089" fmla="*/ 1625865 w 1695450"/>
                <a:gd name="connsiteY1089" fmla="*/ 1893719 h 2581275"/>
                <a:gd name="connsiteX1090" fmla="*/ 1631580 w 1695450"/>
                <a:gd name="connsiteY1090" fmla="*/ 1871812 h 2581275"/>
                <a:gd name="connsiteX1091" fmla="*/ 1631580 w 1695450"/>
                <a:gd name="connsiteY1091" fmla="*/ 1843237 h 2581275"/>
                <a:gd name="connsiteX1092" fmla="*/ 1630627 w 1695450"/>
                <a:gd name="connsiteY1092" fmla="*/ 1824187 h 2581275"/>
                <a:gd name="connsiteX1093" fmla="*/ 1634437 w 1695450"/>
                <a:gd name="connsiteY1093" fmla="*/ 1816567 h 2581275"/>
                <a:gd name="connsiteX1094" fmla="*/ 1649677 w 1695450"/>
                <a:gd name="connsiteY1094" fmla="*/ 1798469 h 2581275"/>
                <a:gd name="connsiteX1095" fmla="*/ 1651582 w 1695450"/>
                <a:gd name="connsiteY1095" fmla="*/ 1793707 h 2581275"/>
                <a:gd name="connsiteX1096" fmla="*/ 1661107 w 1695450"/>
                <a:gd name="connsiteY1096" fmla="*/ 1781324 h 2581275"/>
                <a:gd name="connsiteX1097" fmla="*/ 1674442 w 1695450"/>
                <a:gd name="connsiteY1097" fmla="*/ 1767990 h 2581275"/>
                <a:gd name="connsiteX1098" fmla="*/ 1684920 w 1695450"/>
                <a:gd name="connsiteY1098" fmla="*/ 1751797 h 2581275"/>
                <a:gd name="connsiteX1099" fmla="*/ 1687777 w 1695450"/>
                <a:gd name="connsiteY1099" fmla="*/ 1727032 h 2581275"/>
                <a:gd name="connsiteX1100" fmla="*/ 1693492 w 1695450"/>
                <a:gd name="connsiteY1100" fmla="*/ 1714649 h 2581275"/>
                <a:gd name="connsiteX1101" fmla="*/ 1419172 w 1695450"/>
                <a:gd name="connsiteY1101" fmla="*/ 729765 h 2581275"/>
                <a:gd name="connsiteX1102" fmla="*/ 1420125 w 1695450"/>
                <a:gd name="connsiteY1102" fmla="*/ 730717 h 2581275"/>
                <a:gd name="connsiteX1103" fmla="*/ 1410600 w 1695450"/>
                <a:gd name="connsiteY1103" fmla="*/ 737384 h 2581275"/>
                <a:gd name="connsiteX1104" fmla="*/ 1408695 w 1695450"/>
                <a:gd name="connsiteY1104" fmla="*/ 735479 h 2581275"/>
                <a:gd name="connsiteX1105" fmla="*/ 1419172 w 1695450"/>
                <a:gd name="connsiteY1105" fmla="*/ 729765 h 2581275"/>
                <a:gd name="connsiteX1106" fmla="*/ 1342972 w 1695450"/>
                <a:gd name="connsiteY1106" fmla="*/ 753577 h 2581275"/>
                <a:gd name="connsiteX1107" fmla="*/ 1342972 w 1695450"/>
                <a:gd name="connsiteY1107" fmla="*/ 752624 h 2581275"/>
                <a:gd name="connsiteX1108" fmla="*/ 1342972 w 1695450"/>
                <a:gd name="connsiteY1108" fmla="*/ 753577 h 2581275"/>
                <a:gd name="connsiteX1109" fmla="*/ 1342972 w 1695450"/>
                <a:gd name="connsiteY1109" fmla="*/ 753577 h 2581275"/>
                <a:gd name="connsiteX1110" fmla="*/ 1339162 w 1695450"/>
                <a:gd name="connsiteY1110" fmla="*/ 720240 h 2581275"/>
                <a:gd name="connsiteX1111" fmla="*/ 1347735 w 1695450"/>
                <a:gd name="connsiteY1111" fmla="*/ 719287 h 2581275"/>
                <a:gd name="connsiteX1112" fmla="*/ 1364880 w 1695450"/>
                <a:gd name="connsiteY1112" fmla="*/ 720240 h 2581275"/>
                <a:gd name="connsiteX1113" fmla="*/ 1365832 w 1695450"/>
                <a:gd name="connsiteY1113" fmla="*/ 723097 h 2581275"/>
                <a:gd name="connsiteX1114" fmla="*/ 1364880 w 1695450"/>
                <a:gd name="connsiteY1114" fmla="*/ 724049 h 2581275"/>
                <a:gd name="connsiteX1115" fmla="*/ 1359165 w 1695450"/>
                <a:gd name="connsiteY1115" fmla="*/ 725954 h 2581275"/>
                <a:gd name="connsiteX1116" fmla="*/ 1344877 w 1695450"/>
                <a:gd name="connsiteY1116" fmla="*/ 724049 h 2581275"/>
                <a:gd name="connsiteX1117" fmla="*/ 1340115 w 1695450"/>
                <a:gd name="connsiteY1117" fmla="*/ 722144 h 2581275"/>
                <a:gd name="connsiteX1118" fmla="*/ 1339162 w 1695450"/>
                <a:gd name="connsiteY1118" fmla="*/ 720240 h 2581275"/>
                <a:gd name="connsiteX1119" fmla="*/ 1339162 w 1695450"/>
                <a:gd name="connsiteY1119" fmla="*/ 720240 h 2581275"/>
                <a:gd name="connsiteX1120" fmla="*/ 1334400 w 1695450"/>
                <a:gd name="connsiteY1120" fmla="*/ 749767 h 2581275"/>
                <a:gd name="connsiteX1121" fmla="*/ 1334400 w 1695450"/>
                <a:gd name="connsiteY1121" fmla="*/ 749767 h 2581275"/>
                <a:gd name="connsiteX1122" fmla="*/ 1334400 w 1695450"/>
                <a:gd name="connsiteY1122" fmla="*/ 749767 h 2581275"/>
                <a:gd name="connsiteX1123" fmla="*/ 1334400 w 1695450"/>
                <a:gd name="connsiteY1123" fmla="*/ 749767 h 2581275"/>
                <a:gd name="connsiteX1124" fmla="*/ 1291537 w 1695450"/>
                <a:gd name="connsiteY1124" fmla="*/ 703094 h 2581275"/>
                <a:gd name="connsiteX1125" fmla="*/ 1291537 w 1695450"/>
                <a:gd name="connsiteY1125" fmla="*/ 703094 h 2581275"/>
                <a:gd name="connsiteX1126" fmla="*/ 1293442 w 1695450"/>
                <a:gd name="connsiteY1126" fmla="*/ 706904 h 2581275"/>
                <a:gd name="connsiteX1127" fmla="*/ 1291537 w 1695450"/>
                <a:gd name="connsiteY1127" fmla="*/ 703094 h 2581275"/>
                <a:gd name="connsiteX1128" fmla="*/ 1291537 w 1695450"/>
                <a:gd name="connsiteY1128" fmla="*/ 703094 h 2581275"/>
                <a:gd name="connsiteX1129" fmla="*/ 1280107 w 1695450"/>
                <a:gd name="connsiteY1129" fmla="*/ 708809 h 2581275"/>
                <a:gd name="connsiteX1130" fmla="*/ 1282965 w 1695450"/>
                <a:gd name="connsiteY1130" fmla="*/ 704999 h 2581275"/>
                <a:gd name="connsiteX1131" fmla="*/ 1283917 w 1695450"/>
                <a:gd name="connsiteY1131" fmla="*/ 707857 h 2581275"/>
                <a:gd name="connsiteX1132" fmla="*/ 1284870 w 1695450"/>
                <a:gd name="connsiteY1132" fmla="*/ 712619 h 2581275"/>
                <a:gd name="connsiteX1133" fmla="*/ 1283917 w 1695450"/>
                <a:gd name="connsiteY1133" fmla="*/ 716429 h 2581275"/>
                <a:gd name="connsiteX1134" fmla="*/ 1282012 w 1695450"/>
                <a:gd name="connsiteY1134" fmla="*/ 716429 h 2581275"/>
                <a:gd name="connsiteX1135" fmla="*/ 1280107 w 1695450"/>
                <a:gd name="connsiteY1135" fmla="*/ 708809 h 2581275"/>
                <a:gd name="connsiteX1136" fmla="*/ 1247722 w 1695450"/>
                <a:gd name="connsiteY1136" fmla="*/ 691665 h 2581275"/>
                <a:gd name="connsiteX1137" fmla="*/ 1247722 w 1695450"/>
                <a:gd name="connsiteY1137" fmla="*/ 691665 h 2581275"/>
                <a:gd name="connsiteX1138" fmla="*/ 1246770 w 1695450"/>
                <a:gd name="connsiteY1138" fmla="*/ 691665 h 2581275"/>
                <a:gd name="connsiteX1139" fmla="*/ 1247722 w 1695450"/>
                <a:gd name="connsiteY1139" fmla="*/ 691665 h 2581275"/>
                <a:gd name="connsiteX1140" fmla="*/ 1220100 w 1695450"/>
                <a:gd name="connsiteY1140" fmla="*/ 776437 h 2581275"/>
                <a:gd name="connsiteX1141" fmla="*/ 1222005 w 1695450"/>
                <a:gd name="connsiteY1141" fmla="*/ 777390 h 2581275"/>
                <a:gd name="connsiteX1142" fmla="*/ 1222005 w 1695450"/>
                <a:gd name="connsiteY1142" fmla="*/ 778342 h 2581275"/>
                <a:gd name="connsiteX1143" fmla="*/ 1214385 w 1695450"/>
                <a:gd name="connsiteY1143" fmla="*/ 782152 h 2581275"/>
                <a:gd name="connsiteX1144" fmla="*/ 1213432 w 1695450"/>
                <a:gd name="connsiteY1144" fmla="*/ 781199 h 2581275"/>
                <a:gd name="connsiteX1145" fmla="*/ 1220100 w 1695450"/>
                <a:gd name="connsiteY1145" fmla="*/ 776437 h 2581275"/>
                <a:gd name="connsiteX1146" fmla="*/ 1188667 w 1695450"/>
                <a:gd name="connsiteY1146" fmla="*/ 825967 h 2581275"/>
                <a:gd name="connsiteX1147" fmla="*/ 1189620 w 1695450"/>
                <a:gd name="connsiteY1147" fmla="*/ 825967 h 2581275"/>
                <a:gd name="connsiteX1148" fmla="*/ 1189620 w 1695450"/>
                <a:gd name="connsiteY1148" fmla="*/ 826919 h 2581275"/>
                <a:gd name="connsiteX1149" fmla="*/ 1188667 w 1695450"/>
                <a:gd name="connsiteY1149" fmla="*/ 826919 h 2581275"/>
                <a:gd name="connsiteX1150" fmla="*/ 1187715 w 1695450"/>
                <a:gd name="connsiteY1150" fmla="*/ 825967 h 2581275"/>
                <a:gd name="connsiteX1151" fmla="*/ 1188667 w 1695450"/>
                <a:gd name="connsiteY1151" fmla="*/ 825967 h 2581275"/>
                <a:gd name="connsiteX1152" fmla="*/ 1116277 w 1695450"/>
                <a:gd name="connsiteY1152" fmla="*/ 399247 h 2581275"/>
                <a:gd name="connsiteX1153" fmla="*/ 1118182 w 1695450"/>
                <a:gd name="connsiteY1153" fmla="*/ 399247 h 2581275"/>
                <a:gd name="connsiteX1154" fmla="*/ 1127707 w 1695450"/>
                <a:gd name="connsiteY1154" fmla="*/ 413534 h 2581275"/>
                <a:gd name="connsiteX1155" fmla="*/ 1127707 w 1695450"/>
                <a:gd name="connsiteY1155" fmla="*/ 415439 h 2581275"/>
                <a:gd name="connsiteX1156" fmla="*/ 1126755 w 1695450"/>
                <a:gd name="connsiteY1156" fmla="*/ 416392 h 2581275"/>
                <a:gd name="connsiteX1157" fmla="*/ 1121992 w 1695450"/>
                <a:gd name="connsiteY1157" fmla="*/ 414487 h 2581275"/>
                <a:gd name="connsiteX1158" fmla="*/ 1115325 w 1695450"/>
                <a:gd name="connsiteY1158" fmla="*/ 403057 h 2581275"/>
                <a:gd name="connsiteX1159" fmla="*/ 1116277 w 1695450"/>
                <a:gd name="connsiteY1159" fmla="*/ 399247 h 2581275"/>
                <a:gd name="connsiteX1160" fmla="*/ 1023885 w 1695450"/>
                <a:gd name="connsiteY1160" fmla="*/ 427822 h 2581275"/>
                <a:gd name="connsiteX1161" fmla="*/ 1024837 w 1695450"/>
                <a:gd name="connsiteY1161" fmla="*/ 427822 h 2581275"/>
                <a:gd name="connsiteX1162" fmla="*/ 1031505 w 1695450"/>
                <a:gd name="connsiteY1162" fmla="*/ 432584 h 2581275"/>
                <a:gd name="connsiteX1163" fmla="*/ 1032457 w 1695450"/>
                <a:gd name="connsiteY1163" fmla="*/ 432584 h 2581275"/>
                <a:gd name="connsiteX1164" fmla="*/ 1033410 w 1695450"/>
                <a:gd name="connsiteY1164" fmla="*/ 433537 h 2581275"/>
                <a:gd name="connsiteX1165" fmla="*/ 1039125 w 1695450"/>
                <a:gd name="connsiteY1165" fmla="*/ 436394 h 2581275"/>
                <a:gd name="connsiteX1166" fmla="*/ 1040077 w 1695450"/>
                <a:gd name="connsiteY1166" fmla="*/ 436394 h 2581275"/>
                <a:gd name="connsiteX1167" fmla="*/ 1040077 w 1695450"/>
                <a:gd name="connsiteY1167" fmla="*/ 437347 h 2581275"/>
                <a:gd name="connsiteX1168" fmla="*/ 1039125 w 1695450"/>
                <a:gd name="connsiteY1168" fmla="*/ 436394 h 2581275"/>
                <a:gd name="connsiteX1169" fmla="*/ 1038172 w 1695450"/>
                <a:gd name="connsiteY1169" fmla="*/ 436394 h 2581275"/>
                <a:gd name="connsiteX1170" fmla="*/ 1032457 w 1695450"/>
                <a:gd name="connsiteY1170" fmla="*/ 433537 h 2581275"/>
                <a:gd name="connsiteX1171" fmla="*/ 1031505 w 1695450"/>
                <a:gd name="connsiteY1171" fmla="*/ 433537 h 2581275"/>
                <a:gd name="connsiteX1172" fmla="*/ 1031505 w 1695450"/>
                <a:gd name="connsiteY1172" fmla="*/ 433537 h 2581275"/>
                <a:gd name="connsiteX1173" fmla="*/ 1023885 w 1695450"/>
                <a:gd name="connsiteY1173" fmla="*/ 432584 h 2581275"/>
                <a:gd name="connsiteX1174" fmla="*/ 1023885 w 1695450"/>
                <a:gd name="connsiteY1174" fmla="*/ 427822 h 2581275"/>
                <a:gd name="connsiteX1175" fmla="*/ 1120087 w 1695450"/>
                <a:gd name="connsiteY1175" fmla="*/ 818347 h 2581275"/>
                <a:gd name="connsiteX1176" fmla="*/ 1121040 w 1695450"/>
                <a:gd name="connsiteY1176" fmla="*/ 818347 h 2581275"/>
                <a:gd name="connsiteX1177" fmla="*/ 1121992 w 1695450"/>
                <a:gd name="connsiteY1177" fmla="*/ 819299 h 2581275"/>
                <a:gd name="connsiteX1178" fmla="*/ 1121040 w 1695450"/>
                <a:gd name="connsiteY1178" fmla="*/ 821204 h 2581275"/>
                <a:gd name="connsiteX1179" fmla="*/ 1120087 w 1695450"/>
                <a:gd name="connsiteY1179" fmla="*/ 820252 h 2581275"/>
                <a:gd name="connsiteX1180" fmla="*/ 1120087 w 1695450"/>
                <a:gd name="connsiteY1180" fmla="*/ 818347 h 2581275"/>
                <a:gd name="connsiteX1181" fmla="*/ 1050555 w 1695450"/>
                <a:gd name="connsiteY1181" fmla="*/ 711667 h 2581275"/>
                <a:gd name="connsiteX1182" fmla="*/ 1050555 w 1695450"/>
                <a:gd name="connsiteY1182" fmla="*/ 711667 h 2581275"/>
                <a:gd name="connsiteX1183" fmla="*/ 1050555 w 1695450"/>
                <a:gd name="connsiteY1183" fmla="*/ 706904 h 2581275"/>
                <a:gd name="connsiteX1184" fmla="*/ 1052460 w 1695450"/>
                <a:gd name="connsiteY1184" fmla="*/ 705952 h 2581275"/>
                <a:gd name="connsiteX1185" fmla="*/ 1052460 w 1695450"/>
                <a:gd name="connsiteY1185" fmla="*/ 707857 h 2581275"/>
                <a:gd name="connsiteX1186" fmla="*/ 1050555 w 1695450"/>
                <a:gd name="connsiteY1186" fmla="*/ 711667 h 2581275"/>
                <a:gd name="connsiteX1187" fmla="*/ 1050555 w 1695450"/>
                <a:gd name="connsiteY1187" fmla="*/ 711667 h 2581275"/>
                <a:gd name="connsiteX1188" fmla="*/ 1049602 w 1695450"/>
                <a:gd name="connsiteY1188" fmla="*/ 712619 h 2581275"/>
                <a:gd name="connsiteX1189" fmla="*/ 1050555 w 1695450"/>
                <a:gd name="connsiteY1189" fmla="*/ 711667 h 2581275"/>
                <a:gd name="connsiteX1190" fmla="*/ 450480 w 1695450"/>
                <a:gd name="connsiteY1190" fmla="*/ 534502 h 2581275"/>
                <a:gd name="connsiteX1191" fmla="*/ 450480 w 1695450"/>
                <a:gd name="connsiteY1191" fmla="*/ 534502 h 2581275"/>
                <a:gd name="connsiteX1192" fmla="*/ 450480 w 1695450"/>
                <a:gd name="connsiteY1192" fmla="*/ 534502 h 2581275"/>
                <a:gd name="connsiteX1193" fmla="*/ 450480 w 1695450"/>
                <a:gd name="connsiteY1193" fmla="*/ 533549 h 2581275"/>
                <a:gd name="connsiteX1194" fmla="*/ 450480 w 1695450"/>
                <a:gd name="connsiteY1194" fmla="*/ 534502 h 2581275"/>
                <a:gd name="connsiteX1195" fmla="*/ 460957 w 1695450"/>
                <a:gd name="connsiteY1195" fmla="*/ 508784 h 2581275"/>
                <a:gd name="connsiteX1196" fmla="*/ 460957 w 1695450"/>
                <a:gd name="connsiteY1196" fmla="*/ 508784 h 2581275"/>
                <a:gd name="connsiteX1197" fmla="*/ 459052 w 1695450"/>
                <a:gd name="connsiteY1197" fmla="*/ 506879 h 2581275"/>
                <a:gd name="connsiteX1198" fmla="*/ 459052 w 1695450"/>
                <a:gd name="connsiteY1198" fmla="*/ 505927 h 2581275"/>
                <a:gd name="connsiteX1199" fmla="*/ 460957 w 1695450"/>
                <a:gd name="connsiteY1199" fmla="*/ 508784 h 2581275"/>
                <a:gd name="connsiteX1200" fmla="*/ 460957 w 1695450"/>
                <a:gd name="connsiteY1200" fmla="*/ 508784 h 2581275"/>
                <a:gd name="connsiteX1201" fmla="*/ 461910 w 1695450"/>
                <a:gd name="connsiteY1201" fmla="*/ 509737 h 2581275"/>
                <a:gd name="connsiteX1202" fmla="*/ 460957 w 1695450"/>
                <a:gd name="connsiteY1202" fmla="*/ 508784 h 2581275"/>
                <a:gd name="connsiteX1203" fmla="*/ 462862 w 1695450"/>
                <a:gd name="connsiteY1203" fmla="*/ 485924 h 2581275"/>
                <a:gd name="connsiteX1204" fmla="*/ 462862 w 1695450"/>
                <a:gd name="connsiteY1204" fmla="*/ 485924 h 2581275"/>
                <a:gd name="connsiteX1205" fmla="*/ 461910 w 1695450"/>
                <a:gd name="connsiteY1205" fmla="*/ 483067 h 2581275"/>
                <a:gd name="connsiteX1206" fmla="*/ 462862 w 1695450"/>
                <a:gd name="connsiteY1206" fmla="*/ 484019 h 2581275"/>
                <a:gd name="connsiteX1207" fmla="*/ 462862 w 1695450"/>
                <a:gd name="connsiteY1207" fmla="*/ 485924 h 2581275"/>
                <a:gd name="connsiteX1208" fmla="*/ 465720 w 1695450"/>
                <a:gd name="connsiteY1208" fmla="*/ 580222 h 2581275"/>
                <a:gd name="connsiteX1209" fmla="*/ 462862 w 1695450"/>
                <a:gd name="connsiteY1209" fmla="*/ 579269 h 2581275"/>
                <a:gd name="connsiteX1210" fmla="*/ 459052 w 1695450"/>
                <a:gd name="connsiteY1210" fmla="*/ 573554 h 2581275"/>
                <a:gd name="connsiteX1211" fmla="*/ 460957 w 1695450"/>
                <a:gd name="connsiteY1211" fmla="*/ 566887 h 2581275"/>
                <a:gd name="connsiteX1212" fmla="*/ 460957 w 1695450"/>
                <a:gd name="connsiteY1212" fmla="*/ 565934 h 2581275"/>
                <a:gd name="connsiteX1213" fmla="*/ 460957 w 1695450"/>
                <a:gd name="connsiteY1213" fmla="*/ 564982 h 2581275"/>
                <a:gd name="connsiteX1214" fmla="*/ 461910 w 1695450"/>
                <a:gd name="connsiteY1214" fmla="*/ 562124 h 2581275"/>
                <a:gd name="connsiteX1215" fmla="*/ 462862 w 1695450"/>
                <a:gd name="connsiteY1215" fmla="*/ 563077 h 2581275"/>
                <a:gd name="connsiteX1216" fmla="*/ 461910 w 1695450"/>
                <a:gd name="connsiteY1216" fmla="*/ 564982 h 2581275"/>
                <a:gd name="connsiteX1217" fmla="*/ 461910 w 1695450"/>
                <a:gd name="connsiteY1217" fmla="*/ 565934 h 2581275"/>
                <a:gd name="connsiteX1218" fmla="*/ 461910 w 1695450"/>
                <a:gd name="connsiteY1218" fmla="*/ 565934 h 2581275"/>
                <a:gd name="connsiteX1219" fmla="*/ 466672 w 1695450"/>
                <a:gd name="connsiteY1219" fmla="*/ 578317 h 2581275"/>
                <a:gd name="connsiteX1220" fmla="*/ 465720 w 1695450"/>
                <a:gd name="connsiteY1220" fmla="*/ 580222 h 2581275"/>
                <a:gd name="connsiteX1221" fmla="*/ 470482 w 1695450"/>
                <a:gd name="connsiteY1221" fmla="*/ 567840 h 2581275"/>
                <a:gd name="connsiteX1222" fmla="*/ 469530 w 1695450"/>
                <a:gd name="connsiteY1222" fmla="*/ 566887 h 2581275"/>
                <a:gd name="connsiteX1223" fmla="*/ 470482 w 1695450"/>
                <a:gd name="connsiteY1223" fmla="*/ 564029 h 2581275"/>
                <a:gd name="connsiteX1224" fmla="*/ 472387 w 1695450"/>
                <a:gd name="connsiteY1224" fmla="*/ 565934 h 2581275"/>
                <a:gd name="connsiteX1225" fmla="*/ 470482 w 1695450"/>
                <a:gd name="connsiteY1225" fmla="*/ 567840 h 2581275"/>
                <a:gd name="connsiteX1226" fmla="*/ 626692 w 1695450"/>
                <a:gd name="connsiteY1226" fmla="*/ 192554 h 2581275"/>
                <a:gd name="connsiteX1227" fmla="*/ 625740 w 1695450"/>
                <a:gd name="connsiteY1227" fmla="*/ 191602 h 2581275"/>
                <a:gd name="connsiteX1228" fmla="*/ 625740 w 1695450"/>
                <a:gd name="connsiteY1228" fmla="*/ 188744 h 2581275"/>
                <a:gd name="connsiteX1229" fmla="*/ 625740 w 1695450"/>
                <a:gd name="connsiteY1229" fmla="*/ 183029 h 2581275"/>
                <a:gd name="connsiteX1230" fmla="*/ 626692 w 1695450"/>
                <a:gd name="connsiteY1230" fmla="*/ 182077 h 2581275"/>
                <a:gd name="connsiteX1231" fmla="*/ 627645 w 1695450"/>
                <a:gd name="connsiteY1231" fmla="*/ 183029 h 2581275"/>
                <a:gd name="connsiteX1232" fmla="*/ 627645 w 1695450"/>
                <a:gd name="connsiteY1232" fmla="*/ 191602 h 2581275"/>
                <a:gd name="connsiteX1233" fmla="*/ 626692 w 1695450"/>
                <a:gd name="connsiteY1233" fmla="*/ 192554 h 2581275"/>
                <a:gd name="connsiteX1234" fmla="*/ 651457 w 1695450"/>
                <a:gd name="connsiteY1234" fmla="*/ 184934 h 2581275"/>
                <a:gd name="connsiteX1235" fmla="*/ 650505 w 1695450"/>
                <a:gd name="connsiteY1235" fmla="*/ 185887 h 2581275"/>
                <a:gd name="connsiteX1236" fmla="*/ 651457 w 1695450"/>
                <a:gd name="connsiteY1236" fmla="*/ 184934 h 2581275"/>
                <a:gd name="connsiteX1237" fmla="*/ 651457 w 1695450"/>
                <a:gd name="connsiteY1237" fmla="*/ 184934 h 2581275"/>
                <a:gd name="connsiteX1238" fmla="*/ 651457 w 1695450"/>
                <a:gd name="connsiteY1238" fmla="*/ 184934 h 2581275"/>
                <a:gd name="connsiteX1239" fmla="*/ 688605 w 1695450"/>
                <a:gd name="connsiteY1239" fmla="*/ 172552 h 2581275"/>
                <a:gd name="connsiteX1240" fmla="*/ 686700 w 1695450"/>
                <a:gd name="connsiteY1240" fmla="*/ 173504 h 2581275"/>
                <a:gd name="connsiteX1241" fmla="*/ 669555 w 1695450"/>
                <a:gd name="connsiteY1241" fmla="*/ 173504 h 2581275"/>
                <a:gd name="connsiteX1242" fmla="*/ 668602 w 1695450"/>
                <a:gd name="connsiteY1242" fmla="*/ 174457 h 2581275"/>
                <a:gd name="connsiteX1243" fmla="*/ 664792 w 1695450"/>
                <a:gd name="connsiteY1243" fmla="*/ 178267 h 2581275"/>
                <a:gd name="connsiteX1244" fmla="*/ 663840 w 1695450"/>
                <a:gd name="connsiteY1244" fmla="*/ 178267 h 2581275"/>
                <a:gd name="connsiteX1245" fmla="*/ 661935 w 1695450"/>
                <a:gd name="connsiteY1245" fmla="*/ 180172 h 2581275"/>
                <a:gd name="connsiteX1246" fmla="*/ 660982 w 1695450"/>
                <a:gd name="connsiteY1246" fmla="*/ 180172 h 2581275"/>
                <a:gd name="connsiteX1247" fmla="*/ 663840 w 1695450"/>
                <a:gd name="connsiteY1247" fmla="*/ 179219 h 2581275"/>
                <a:gd name="connsiteX1248" fmla="*/ 663840 w 1695450"/>
                <a:gd name="connsiteY1248" fmla="*/ 178267 h 2581275"/>
                <a:gd name="connsiteX1249" fmla="*/ 667650 w 1695450"/>
                <a:gd name="connsiteY1249" fmla="*/ 174457 h 2581275"/>
                <a:gd name="connsiteX1250" fmla="*/ 669555 w 1695450"/>
                <a:gd name="connsiteY1250" fmla="*/ 174457 h 2581275"/>
                <a:gd name="connsiteX1251" fmla="*/ 687652 w 1695450"/>
                <a:gd name="connsiteY1251" fmla="*/ 172552 h 2581275"/>
                <a:gd name="connsiteX1252" fmla="*/ 688605 w 1695450"/>
                <a:gd name="connsiteY1252" fmla="*/ 172552 h 2581275"/>
                <a:gd name="connsiteX1253" fmla="*/ 966735 w 1695450"/>
                <a:gd name="connsiteY1253" fmla="*/ 1466047 h 2581275"/>
                <a:gd name="connsiteX1254" fmla="*/ 965782 w 1695450"/>
                <a:gd name="connsiteY1254" fmla="*/ 1466999 h 2581275"/>
                <a:gd name="connsiteX1255" fmla="*/ 959115 w 1695450"/>
                <a:gd name="connsiteY1255" fmla="*/ 1461284 h 2581275"/>
                <a:gd name="connsiteX1256" fmla="*/ 960067 w 1695450"/>
                <a:gd name="connsiteY1256" fmla="*/ 1460332 h 2581275"/>
                <a:gd name="connsiteX1257" fmla="*/ 966735 w 1695450"/>
                <a:gd name="connsiteY1257" fmla="*/ 1464142 h 2581275"/>
                <a:gd name="connsiteX1258" fmla="*/ 966735 w 1695450"/>
                <a:gd name="connsiteY1258" fmla="*/ 1466047 h 2581275"/>
                <a:gd name="connsiteX1259" fmla="*/ 1165807 w 1695450"/>
                <a:gd name="connsiteY1259" fmla="*/ 1494622 h 2581275"/>
                <a:gd name="connsiteX1260" fmla="*/ 1161997 w 1695450"/>
                <a:gd name="connsiteY1260" fmla="*/ 1497480 h 2581275"/>
                <a:gd name="connsiteX1261" fmla="*/ 1159140 w 1695450"/>
                <a:gd name="connsiteY1261" fmla="*/ 1495574 h 2581275"/>
                <a:gd name="connsiteX1262" fmla="*/ 1161045 w 1695450"/>
                <a:gd name="connsiteY1262" fmla="*/ 1484144 h 2581275"/>
                <a:gd name="connsiteX1263" fmla="*/ 1163902 w 1695450"/>
                <a:gd name="connsiteY1263" fmla="*/ 1483192 h 2581275"/>
                <a:gd name="connsiteX1264" fmla="*/ 1164855 w 1695450"/>
                <a:gd name="connsiteY1264" fmla="*/ 1485097 h 2581275"/>
                <a:gd name="connsiteX1265" fmla="*/ 1165807 w 1695450"/>
                <a:gd name="connsiteY1265" fmla="*/ 1490812 h 2581275"/>
                <a:gd name="connsiteX1266" fmla="*/ 1165807 w 1695450"/>
                <a:gd name="connsiteY1266" fmla="*/ 1494622 h 2581275"/>
                <a:gd name="connsiteX1267" fmla="*/ 1204860 w 1695450"/>
                <a:gd name="connsiteY1267" fmla="*/ 2443312 h 2581275"/>
                <a:gd name="connsiteX1268" fmla="*/ 1204860 w 1695450"/>
                <a:gd name="connsiteY1268" fmla="*/ 2443312 h 2581275"/>
                <a:gd name="connsiteX1269" fmla="*/ 1203907 w 1695450"/>
                <a:gd name="connsiteY1269" fmla="*/ 2441407 h 2581275"/>
                <a:gd name="connsiteX1270" fmla="*/ 1204860 w 1695450"/>
                <a:gd name="connsiteY1270" fmla="*/ 2442359 h 2581275"/>
                <a:gd name="connsiteX1271" fmla="*/ 1204860 w 1695450"/>
                <a:gd name="connsiteY1271" fmla="*/ 2443312 h 2581275"/>
                <a:gd name="connsiteX1272" fmla="*/ 1206765 w 1695450"/>
                <a:gd name="connsiteY1272" fmla="*/ 1879432 h 2581275"/>
                <a:gd name="connsiteX1273" fmla="*/ 1206765 w 1695450"/>
                <a:gd name="connsiteY1273" fmla="*/ 1879432 h 2581275"/>
                <a:gd name="connsiteX1274" fmla="*/ 1195335 w 1695450"/>
                <a:gd name="connsiteY1274" fmla="*/ 1871812 h 2581275"/>
                <a:gd name="connsiteX1275" fmla="*/ 1196287 w 1695450"/>
                <a:gd name="connsiteY1275" fmla="*/ 1868955 h 2581275"/>
                <a:gd name="connsiteX1276" fmla="*/ 1197240 w 1695450"/>
                <a:gd name="connsiteY1276" fmla="*/ 1868955 h 2581275"/>
                <a:gd name="connsiteX1277" fmla="*/ 1206765 w 1695450"/>
                <a:gd name="connsiteY1277" fmla="*/ 1879432 h 2581275"/>
                <a:gd name="connsiteX1278" fmla="*/ 1206765 w 1695450"/>
                <a:gd name="connsiteY1278" fmla="*/ 1879432 h 2581275"/>
                <a:gd name="connsiteX1279" fmla="*/ 1207717 w 1695450"/>
                <a:gd name="connsiteY1279" fmla="*/ 1879432 h 2581275"/>
                <a:gd name="connsiteX1280" fmla="*/ 1206765 w 1695450"/>
                <a:gd name="connsiteY1280" fmla="*/ 1879432 h 2581275"/>
                <a:gd name="connsiteX1281" fmla="*/ 1242007 w 1695450"/>
                <a:gd name="connsiteY1281" fmla="*/ 2509987 h 2581275"/>
                <a:gd name="connsiteX1282" fmla="*/ 1242007 w 1695450"/>
                <a:gd name="connsiteY1282" fmla="*/ 2509987 h 2581275"/>
                <a:gd name="connsiteX1283" fmla="*/ 1241055 w 1695450"/>
                <a:gd name="connsiteY1283" fmla="*/ 2510940 h 2581275"/>
                <a:gd name="connsiteX1284" fmla="*/ 1242007 w 1695450"/>
                <a:gd name="connsiteY1284" fmla="*/ 2509987 h 2581275"/>
                <a:gd name="connsiteX1285" fmla="*/ 1242007 w 1695450"/>
                <a:gd name="connsiteY1285" fmla="*/ 2509987 h 2581275"/>
                <a:gd name="connsiteX1286" fmla="*/ 1242007 w 1695450"/>
                <a:gd name="connsiteY1286" fmla="*/ 2509987 h 2581275"/>
                <a:gd name="connsiteX1287" fmla="*/ 1242007 w 1695450"/>
                <a:gd name="connsiteY1287" fmla="*/ 2509987 h 2581275"/>
                <a:gd name="connsiteX1288" fmla="*/ 1251532 w 1695450"/>
                <a:gd name="connsiteY1288" fmla="*/ 2528084 h 2581275"/>
                <a:gd name="connsiteX1289" fmla="*/ 1248675 w 1695450"/>
                <a:gd name="connsiteY1289" fmla="*/ 2529037 h 2581275"/>
                <a:gd name="connsiteX1290" fmla="*/ 1247722 w 1695450"/>
                <a:gd name="connsiteY1290" fmla="*/ 2528084 h 2581275"/>
                <a:gd name="connsiteX1291" fmla="*/ 1248675 w 1695450"/>
                <a:gd name="connsiteY1291" fmla="*/ 2526180 h 2581275"/>
                <a:gd name="connsiteX1292" fmla="*/ 1251532 w 1695450"/>
                <a:gd name="connsiteY1292" fmla="*/ 2526180 h 2581275"/>
                <a:gd name="connsiteX1293" fmla="*/ 1251532 w 1695450"/>
                <a:gd name="connsiteY1293" fmla="*/ 2528084 h 2581275"/>
                <a:gd name="connsiteX1294" fmla="*/ 1255342 w 1695450"/>
                <a:gd name="connsiteY1294" fmla="*/ 2549040 h 2581275"/>
                <a:gd name="connsiteX1295" fmla="*/ 1255342 w 1695450"/>
                <a:gd name="connsiteY1295" fmla="*/ 2549040 h 2581275"/>
                <a:gd name="connsiteX1296" fmla="*/ 1256295 w 1695450"/>
                <a:gd name="connsiteY1296" fmla="*/ 2548087 h 2581275"/>
                <a:gd name="connsiteX1297" fmla="*/ 1256295 w 1695450"/>
                <a:gd name="connsiteY1297" fmla="*/ 2549040 h 2581275"/>
                <a:gd name="connsiteX1298" fmla="*/ 1255342 w 1695450"/>
                <a:gd name="connsiteY1298" fmla="*/ 2549040 h 2581275"/>
                <a:gd name="connsiteX1299" fmla="*/ 1263915 w 1695450"/>
                <a:gd name="connsiteY1299" fmla="*/ 2534752 h 2581275"/>
                <a:gd name="connsiteX1300" fmla="*/ 1263915 w 1695450"/>
                <a:gd name="connsiteY1300" fmla="*/ 2534752 h 2581275"/>
                <a:gd name="connsiteX1301" fmla="*/ 1262962 w 1695450"/>
                <a:gd name="connsiteY1301" fmla="*/ 2535705 h 2581275"/>
                <a:gd name="connsiteX1302" fmla="*/ 1261057 w 1695450"/>
                <a:gd name="connsiteY1302" fmla="*/ 2537609 h 2581275"/>
                <a:gd name="connsiteX1303" fmla="*/ 1261057 w 1695450"/>
                <a:gd name="connsiteY1303" fmla="*/ 2538562 h 2581275"/>
                <a:gd name="connsiteX1304" fmla="*/ 1260105 w 1695450"/>
                <a:gd name="connsiteY1304" fmla="*/ 2539515 h 2581275"/>
                <a:gd name="connsiteX1305" fmla="*/ 1260105 w 1695450"/>
                <a:gd name="connsiteY1305" fmla="*/ 2538562 h 2581275"/>
                <a:gd name="connsiteX1306" fmla="*/ 1261057 w 1695450"/>
                <a:gd name="connsiteY1306" fmla="*/ 2538562 h 2581275"/>
                <a:gd name="connsiteX1307" fmla="*/ 1262962 w 1695450"/>
                <a:gd name="connsiteY1307" fmla="*/ 2536657 h 2581275"/>
                <a:gd name="connsiteX1308" fmla="*/ 1263915 w 1695450"/>
                <a:gd name="connsiteY1308" fmla="*/ 2534752 h 2581275"/>
                <a:gd name="connsiteX1309" fmla="*/ 1263915 w 1695450"/>
                <a:gd name="connsiteY1309" fmla="*/ 2534752 h 2581275"/>
                <a:gd name="connsiteX1310" fmla="*/ 1263915 w 1695450"/>
                <a:gd name="connsiteY1310" fmla="*/ 2534752 h 2581275"/>
                <a:gd name="connsiteX1311" fmla="*/ 1263915 w 1695450"/>
                <a:gd name="connsiteY1311" fmla="*/ 2534752 h 2581275"/>
                <a:gd name="connsiteX1312" fmla="*/ 1289632 w 1695450"/>
                <a:gd name="connsiteY1312" fmla="*/ 2544277 h 2581275"/>
                <a:gd name="connsiteX1313" fmla="*/ 1292490 w 1695450"/>
                <a:gd name="connsiteY1313" fmla="*/ 2545230 h 2581275"/>
                <a:gd name="connsiteX1314" fmla="*/ 1291537 w 1695450"/>
                <a:gd name="connsiteY1314" fmla="*/ 2546182 h 2581275"/>
                <a:gd name="connsiteX1315" fmla="*/ 1288680 w 1695450"/>
                <a:gd name="connsiteY1315" fmla="*/ 2548087 h 2581275"/>
                <a:gd name="connsiteX1316" fmla="*/ 1286775 w 1695450"/>
                <a:gd name="connsiteY1316" fmla="*/ 2548087 h 2581275"/>
                <a:gd name="connsiteX1317" fmla="*/ 1289632 w 1695450"/>
                <a:gd name="connsiteY1317" fmla="*/ 2544277 h 2581275"/>
                <a:gd name="connsiteX1318" fmla="*/ 1278202 w 1695450"/>
                <a:gd name="connsiteY1318" fmla="*/ 2556659 h 2581275"/>
                <a:gd name="connsiteX1319" fmla="*/ 1278202 w 1695450"/>
                <a:gd name="connsiteY1319" fmla="*/ 2556659 h 2581275"/>
                <a:gd name="connsiteX1320" fmla="*/ 1284870 w 1695450"/>
                <a:gd name="connsiteY1320" fmla="*/ 2561422 h 2581275"/>
                <a:gd name="connsiteX1321" fmla="*/ 1284870 w 1695450"/>
                <a:gd name="connsiteY1321" fmla="*/ 2561422 h 2581275"/>
                <a:gd name="connsiteX1322" fmla="*/ 1284870 w 1695450"/>
                <a:gd name="connsiteY1322" fmla="*/ 2561422 h 2581275"/>
                <a:gd name="connsiteX1323" fmla="*/ 1284870 w 1695450"/>
                <a:gd name="connsiteY1323" fmla="*/ 2558565 h 2581275"/>
                <a:gd name="connsiteX1324" fmla="*/ 1286775 w 1695450"/>
                <a:gd name="connsiteY1324" fmla="*/ 2556659 h 2581275"/>
                <a:gd name="connsiteX1325" fmla="*/ 1287727 w 1695450"/>
                <a:gd name="connsiteY1325" fmla="*/ 2557612 h 2581275"/>
                <a:gd name="connsiteX1326" fmla="*/ 1286775 w 1695450"/>
                <a:gd name="connsiteY1326" fmla="*/ 2560469 h 2581275"/>
                <a:gd name="connsiteX1327" fmla="*/ 1283917 w 1695450"/>
                <a:gd name="connsiteY1327" fmla="*/ 2561422 h 2581275"/>
                <a:gd name="connsiteX1328" fmla="*/ 1283917 w 1695450"/>
                <a:gd name="connsiteY1328" fmla="*/ 2562375 h 2581275"/>
                <a:gd name="connsiteX1329" fmla="*/ 1282965 w 1695450"/>
                <a:gd name="connsiteY1329" fmla="*/ 2562375 h 2581275"/>
                <a:gd name="connsiteX1330" fmla="*/ 1280107 w 1695450"/>
                <a:gd name="connsiteY1330" fmla="*/ 2563327 h 2581275"/>
                <a:gd name="connsiteX1331" fmla="*/ 1276297 w 1695450"/>
                <a:gd name="connsiteY1331" fmla="*/ 2561422 h 2581275"/>
                <a:gd name="connsiteX1332" fmla="*/ 1278202 w 1695450"/>
                <a:gd name="connsiteY1332" fmla="*/ 2556659 h 2581275"/>
                <a:gd name="connsiteX1333" fmla="*/ 1278202 w 1695450"/>
                <a:gd name="connsiteY1333" fmla="*/ 2556659 h 2581275"/>
                <a:gd name="connsiteX1334" fmla="*/ 1278202 w 1695450"/>
                <a:gd name="connsiteY1334" fmla="*/ 2556659 h 2581275"/>
                <a:gd name="connsiteX1335" fmla="*/ 1275345 w 1695450"/>
                <a:gd name="connsiteY1335" fmla="*/ 2554755 h 2581275"/>
                <a:gd name="connsiteX1336" fmla="*/ 1276297 w 1695450"/>
                <a:gd name="connsiteY1336" fmla="*/ 2554755 h 2581275"/>
                <a:gd name="connsiteX1337" fmla="*/ 1278202 w 1695450"/>
                <a:gd name="connsiteY1337" fmla="*/ 2556659 h 2581275"/>
                <a:gd name="connsiteX1338" fmla="*/ 1278202 w 1695450"/>
                <a:gd name="connsiteY1338" fmla="*/ 2556659 h 2581275"/>
                <a:gd name="connsiteX1339" fmla="*/ 1289632 w 1695450"/>
                <a:gd name="connsiteY1339" fmla="*/ 1527959 h 2581275"/>
                <a:gd name="connsiteX1340" fmla="*/ 1290585 w 1695450"/>
                <a:gd name="connsiteY1340" fmla="*/ 1527007 h 2581275"/>
                <a:gd name="connsiteX1341" fmla="*/ 1289632 w 1695450"/>
                <a:gd name="connsiteY1341" fmla="*/ 1527959 h 2581275"/>
                <a:gd name="connsiteX1342" fmla="*/ 1289632 w 1695450"/>
                <a:gd name="connsiteY1342" fmla="*/ 1527959 h 2581275"/>
                <a:gd name="connsiteX1343" fmla="*/ 1318207 w 1695450"/>
                <a:gd name="connsiteY1343" fmla="*/ 2108984 h 2581275"/>
                <a:gd name="connsiteX1344" fmla="*/ 1315350 w 1695450"/>
                <a:gd name="connsiteY1344" fmla="*/ 2108032 h 2581275"/>
                <a:gd name="connsiteX1345" fmla="*/ 1316302 w 1695450"/>
                <a:gd name="connsiteY1345" fmla="*/ 2107080 h 2581275"/>
                <a:gd name="connsiteX1346" fmla="*/ 1318207 w 1695450"/>
                <a:gd name="connsiteY1346" fmla="*/ 2107080 h 2581275"/>
                <a:gd name="connsiteX1347" fmla="*/ 1319160 w 1695450"/>
                <a:gd name="connsiteY1347" fmla="*/ 2108032 h 2581275"/>
                <a:gd name="connsiteX1348" fmla="*/ 1318207 w 1695450"/>
                <a:gd name="connsiteY1348" fmla="*/ 2108984 h 2581275"/>
                <a:gd name="connsiteX1349" fmla="*/ 1397265 w 1695450"/>
                <a:gd name="connsiteY1349" fmla="*/ 1561297 h 2581275"/>
                <a:gd name="connsiteX1350" fmla="*/ 1397265 w 1695450"/>
                <a:gd name="connsiteY1350" fmla="*/ 1560344 h 2581275"/>
                <a:gd name="connsiteX1351" fmla="*/ 1400122 w 1695450"/>
                <a:gd name="connsiteY1351" fmla="*/ 1559392 h 2581275"/>
                <a:gd name="connsiteX1352" fmla="*/ 1400122 w 1695450"/>
                <a:gd name="connsiteY1352" fmla="*/ 1560344 h 2581275"/>
                <a:gd name="connsiteX1353" fmla="*/ 1397265 w 1695450"/>
                <a:gd name="connsiteY1353" fmla="*/ 1561297 h 2581275"/>
                <a:gd name="connsiteX1354" fmla="*/ 1466797 w 1695450"/>
                <a:gd name="connsiteY1354" fmla="*/ 1644165 h 2581275"/>
                <a:gd name="connsiteX1355" fmla="*/ 1461082 w 1695450"/>
                <a:gd name="connsiteY1355" fmla="*/ 1645117 h 2581275"/>
                <a:gd name="connsiteX1356" fmla="*/ 1460130 w 1695450"/>
                <a:gd name="connsiteY1356" fmla="*/ 1640355 h 2581275"/>
                <a:gd name="connsiteX1357" fmla="*/ 1462035 w 1695450"/>
                <a:gd name="connsiteY1357" fmla="*/ 1636544 h 2581275"/>
                <a:gd name="connsiteX1358" fmla="*/ 1462987 w 1695450"/>
                <a:gd name="connsiteY1358" fmla="*/ 1639402 h 2581275"/>
                <a:gd name="connsiteX1359" fmla="*/ 1466797 w 1695450"/>
                <a:gd name="connsiteY1359" fmla="*/ 1641307 h 2581275"/>
                <a:gd name="connsiteX1360" fmla="*/ 1468702 w 1695450"/>
                <a:gd name="connsiteY1360" fmla="*/ 1640355 h 2581275"/>
                <a:gd name="connsiteX1361" fmla="*/ 1466797 w 1695450"/>
                <a:gd name="connsiteY1361" fmla="*/ 1644165 h 2581275"/>
                <a:gd name="connsiteX1362" fmla="*/ 1484895 w 1695450"/>
                <a:gd name="connsiteY1362" fmla="*/ 1664167 h 2581275"/>
                <a:gd name="connsiteX1363" fmla="*/ 1484895 w 1695450"/>
                <a:gd name="connsiteY1363" fmla="*/ 1663215 h 2581275"/>
                <a:gd name="connsiteX1364" fmla="*/ 1487752 w 1695450"/>
                <a:gd name="connsiteY1364" fmla="*/ 1662262 h 2581275"/>
                <a:gd name="connsiteX1365" fmla="*/ 1488705 w 1695450"/>
                <a:gd name="connsiteY1365" fmla="*/ 1663215 h 2581275"/>
                <a:gd name="connsiteX1366" fmla="*/ 1487752 w 1695450"/>
                <a:gd name="connsiteY1366" fmla="*/ 1664167 h 2581275"/>
                <a:gd name="connsiteX1367" fmla="*/ 1484895 w 1695450"/>
                <a:gd name="connsiteY1367" fmla="*/ 1664167 h 2581275"/>
                <a:gd name="connsiteX1368" fmla="*/ 1489657 w 1695450"/>
                <a:gd name="connsiteY1368" fmla="*/ 1703219 h 2581275"/>
                <a:gd name="connsiteX1369" fmla="*/ 1489657 w 1695450"/>
                <a:gd name="connsiteY1369" fmla="*/ 1703219 h 2581275"/>
                <a:gd name="connsiteX1370" fmla="*/ 1485847 w 1695450"/>
                <a:gd name="connsiteY1370" fmla="*/ 1698457 h 2581275"/>
                <a:gd name="connsiteX1371" fmla="*/ 1486800 w 1695450"/>
                <a:gd name="connsiteY1371" fmla="*/ 1695599 h 2581275"/>
                <a:gd name="connsiteX1372" fmla="*/ 1487752 w 1695450"/>
                <a:gd name="connsiteY1372" fmla="*/ 1696552 h 2581275"/>
                <a:gd name="connsiteX1373" fmla="*/ 1489657 w 1695450"/>
                <a:gd name="connsiteY1373" fmla="*/ 1700362 h 2581275"/>
                <a:gd name="connsiteX1374" fmla="*/ 1489657 w 1695450"/>
                <a:gd name="connsiteY1374" fmla="*/ 1703219 h 2581275"/>
                <a:gd name="connsiteX1375" fmla="*/ 1502040 w 1695450"/>
                <a:gd name="connsiteY1375" fmla="*/ 1908959 h 2581275"/>
                <a:gd name="connsiteX1376" fmla="*/ 1501087 w 1695450"/>
                <a:gd name="connsiteY1376" fmla="*/ 1908959 h 2581275"/>
                <a:gd name="connsiteX1377" fmla="*/ 1502040 w 1695450"/>
                <a:gd name="connsiteY1377" fmla="*/ 1908959 h 2581275"/>
                <a:gd name="connsiteX1378" fmla="*/ 1502040 w 1695450"/>
                <a:gd name="connsiteY1378" fmla="*/ 1908959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Lst>
              <a:rect l="l" t="t" r="r" b="b"/>
              <a:pathLst>
                <a:path w="1695450" h="2581275">
                  <a:moveTo>
                    <a:pt x="1693492" y="1714649"/>
                  </a:moveTo>
                  <a:cubicBezTo>
                    <a:pt x="1692540" y="1712744"/>
                    <a:pt x="1691587" y="1711792"/>
                    <a:pt x="1689682" y="1710840"/>
                  </a:cubicBezTo>
                  <a:cubicBezTo>
                    <a:pt x="1686825" y="1709887"/>
                    <a:pt x="1683967" y="1707982"/>
                    <a:pt x="1681110" y="1708934"/>
                  </a:cubicBezTo>
                  <a:cubicBezTo>
                    <a:pt x="1676347" y="1708934"/>
                    <a:pt x="1671585" y="1707982"/>
                    <a:pt x="1667775" y="1704172"/>
                  </a:cubicBezTo>
                  <a:cubicBezTo>
                    <a:pt x="1663012" y="1700362"/>
                    <a:pt x="1656345" y="1699409"/>
                    <a:pt x="1653487" y="1693694"/>
                  </a:cubicBezTo>
                  <a:cubicBezTo>
                    <a:pt x="1647772" y="1685122"/>
                    <a:pt x="1639200" y="1681312"/>
                    <a:pt x="1630627" y="1677502"/>
                  </a:cubicBezTo>
                  <a:cubicBezTo>
                    <a:pt x="1626817" y="1675597"/>
                    <a:pt x="1623007" y="1674644"/>
                    <a:pt x="1619197" y="1674644"/>
                  </a:cubicBezTo>
                  <a:cubicBezTo>
                    <a:pt x="1604910" y="1675597"/>
                    <a:pt x="1590622" y="1672740"/>
                    <a:pt x="1577287" y="1668930"/>
                  </a:cubicBezTo>
                  <a:cubicBezTo>
                    <a:pt x="1575382" y="1668930"/>
                    <a:pt x="1573477" y="1668930"/>
                    <a:pt x="1572525" y="1669882"/>
                  </a:cubicBezTo>
                  <a:cubicBezTo>
                    <a:pt x="1570620" y="1670834"/>
                    <a:pt x="1568715" y="1671787"/>
                    <a:pt x="1565857" y="1672740"/>
                  </a:cubicBezTo>
                  <a:cubicBezTo>
                    <a:pt x="1563952" y="1673692"/>
                    <a:pt x="1563000" y="1672740"/>
                    <a:pt x="1562047" y="1670834"/>
                  </a:cubicBezTo>
                  <a:cubicBezTo>
                    <a:pt x="1561095" y="1667977"/>
                    <a:pt x="1560142" y="1665119"/>
                    <a:pt x="1559190" y="1662262"/>
                  </a:cubicBezTo>
                  <a:cubicBezTo>
                    <a:pt x="1558237" y="1660357"/>
                    <a:pt x="1556332" y="1657499"/>
                    <a:pt x="1554427" y="1657499"/>
                  </a:cubicBezTo>
                  <a:cubicBezTo>
                    <a:pt x="1546807" y="1656547"/>
                    <a:pt x="1540140" y="1651784"/>
                    <a:pt x="1533472" y="1648927"/>
                  </a:cubicBezTo>
                  <a:cubicBezTo>
                    <a:pt x="1527757" y="1647022"/>
                    <a:pt x="1522042" y="1645117"/>
                    <a:pt x="1516327" y="1644165"/>
                  </a:cubicBezTo>
                  <a:cubicBezTo>
                    <a:pt x="1510612" y="1644165"/>
                    <a:pt x="1506802" y="1645117"/>
                    <a:pt x="1504897" y="1649880"/>
                  </a:cubicBezTo>
                  <a:cubicBezTo>
                    <a:pt x="1504897" y="1649880"/>
                    <a:pt x="1503945" y="1650832"/>
                    <a:pt x="1503945" y="1650832"/>
                  </a:cubicBezTo>
                  <a:cubicBezTo>
                    <a:pt x="1502992" y="1650832"/>
                    <a:pt x="1502040" y="1649880"/>
                    <a:pt x="1502992" y="1648927"/>
                  </a:cubicBezTo>
                  <a:cubicBezTo>
                    <a:pt x="1502992" y="1647974"/>
                    <a:pt x="1503945" y="1647022"/>
                    <a:pt x="1503945" y="1645117"/>
                  </a:cubicBezTo>
                  <a:cubicBezTo>
                    <a:pt x="1504897" y="1640355"/>
                    <a:pt x="1502040" y="1637497"/>
                    <a:pt x="1499182" y="1636544"/>
                  </a:cubicBezTo>
                  <a:cubicBezTo>
                    <a:pt x="1494420" y="1634640"/>
                    <a:pt x="1490610" y="1633687"/>
                    <a:pt x="1485847" y="1632734"/>
                  </a:cubicBezTo>
                  <a:cubicBezTo>
                    <a:pt x="1485847" y="1633687"/>
                    <a:pt x="1485847" y="1634640"/>
                    <a:pt x="1484895" y="1635592"/>
                  </a:cubicBezTo>
                  <a:cubicBezTo>
                    <a:pt x="1484895" y="1635592"/>
                    <a:pt x="1484895" y="1635592"/>
                    <a:pt x="1484895" y="1635592"/>
                  </a:cubicBezTo>
                  <a:lnTo>
                    <a:pt x="1485847" y="1636544"/>
                  </a:lnTo>
                  <a:lnTo>
                    <a:pt x="1484895" y="1636544"/>
                  </a:lnTo>
                  <a:cubicBezTo>
                    <a:pt x="1484895" y="1636544"/>
                    <a:pt x="1484895" y="1636544"/>
                    <a:pt x="1484895" y="1636544"/>
                  </a:cubicBezTo>
                  <a:cubicBezTo>
                    <a:pt x="1480132" y="1635592"/>
                    <a:pt x="1475370" y="1636544"/>
                    <a:pt x="1471560" y="1639402"/>
                  </a:cubicBezTo>
                  <a:cubicBezTo>
                    <a:pt x="1470607" y="1636544"/>
                    <a:pt x="1467750" y="1636544"/>
                    <a:pt x="1464892" y="1636544"/>
                  </a:cubicBezTo>
                  <a:cubicBezTo>
                    <a:pt x="1468702" y="1632734"/>
                    <a:pt x="1473465" y="1630830"/>
                    <a:pt x="1478227" y="1629877"/>
                  </a:cubicBezTo>
                  <a:cubicBezTo>
                    <a:pt x="1479180" y="1625115"/>
                    <a:pt x="1481085" y="1621305"/>
                    <a:pt x="1482037" y="1616542"/>
                  </a:cubicBezTo>
                  <a:cubicBezTo>
                    <a:pt x="1482990" y="1613684"/>
                    <a:pt x="1482037" y="1610827"/>
                    <a:pt x="1480132" y="1607969"/>
                  </a:cubicBezTo>
                  <a:cubicBezTo>
                    <a:pt x="1478227" y="1605112"/>
                    <a:pt x="1476322" y="1602255"/>
                    <a:pt x="1474417" y="1599397"/>
                  </a:cubicBezTo>
                  <a:cubicBezTo>
                    <a:pt x="1469655" y="1594634"/>
                    <a:pt x="1465845" y="1587967"/>
                    <a:pt x="1464892" y="1580347"/>
                  </a:cubicBezTo>
                  <a:cubicBezTo>
                    <a:pt x="1463940" y="1576537"/>
                    <a:pt x="1462987" y="1573680"/>
                    <a:pt x="1460130" y="1570822"/>
                  </a:cubicBezTo>
                  <a:cubicBezTo>
                    <a:pt x="1450605" y="1561297"/>
                    <a:pt x="1441080" y="1550819"/>
                    <a:pt x="1426792" y="1548915"/>
                  </a:cubicBezTo>
                  <a:cubicBezTo>
                    <a:pt x="1424887" y="1548915"/>
                    <a:pt x="1422982" y="1547962"/>
                    <a:pt x="1422030" y="1547009"/>
                  </a:cubicBezTo>
                  <a:cubicBezTo>
                    <a:pt x="1416315" y="1544152"/>
                    <a:pt x="1409647" y="1543199"/>
                    <a:pt x="1402980" y="1543199"/>
                  </a:cubicBezTo>
                  <a:cubicBezTo>
                    <a:pt x="1396312" y="1543199"/>
                    <a:pt x="1389645" y="1543199"/>
                    <a:pt x="1383930" y="1543199"/>
                  </a:cubicBezTo>
                  <a:cubicBezTo>
                    <a:pt x="1382025" y="1543199"/>
                    <a:pt x="1380120" y="1542247"/>
                    <a:pt x="1379167" y="1541294"/>
                  </a:cubicBezTo>
                  <a:cubicBezTo>
                    <a:pt x="1373452" y="1537484"/>
                    <a:pt x="1368690" y="1531769"/>
                    <a:pt x="1361070" y="1530817"/>
                  </a:cubicBezTo>
                  <a:cubicBezTo>
                    <a:pt x="1360117" y="1530817"/>
                    <a:pt x="1359165" y="1528912"/>
                    <a:pt x="1359165" y="1527959"/>
                  </a:cubicBezTo>
                  <a:cubicBezTo>
                    <a:pt x="1358212" y="1525102"/>
                    <a:pt x="1357260" y="1522244"/>
                    <a:pt x="1354402" y="1520340"/>
                  </a:cubicBezTo>
                  <a:cubicBezTo>
                    <a:pt x="1350592" y="1516530"/>
                    <a:pt x="1346782" y="1512719"/>
                    <a:pt x="1342972" y="1508909"/>
                  </a:cubicBezTo>
                  <a:cubicBezTo>
                    <a:pt x="1340115" y="1507005"/>
                    <a:pt x="1337257" y="1505099"/>
                    <a:pt x="1333447" y="1504147"/>
                  </a:cubicBezTo>
                  <a:cubicBezTo>
                    <a:pt x="1330590" y="1503194"/>
                    <a:pt x="1327732" y="1503194"/>
                    <a:pt x="1324875" y="1503194"/>
                  </a:cubicBezTo>
                  <a:cubicBezTo>
                    <a:pt x="1322970" y="1503194"/>
                    <a:pt x="1321065" y="1502242"/>
                    <a:pt x="1322017" y="1500337"/>
                  </a:cubicBezTo>
                  <a:cubicBezTo>
                    <a:pt x="1322017" y="1494622"/>
                    <a:pt x="1319160" y="1491765"/>
                    <a:pt x="1314397" y="1489859"/>
                  </a:cubicBezTo>
                  <a:cubicBezTo>
                    <a:pt x="1309635" y="1487955"/>
                    <a:pt x="1305825" y="1486049"/>
                    <a:pt x="1302015" y="1484144"/>
                  </a:cubicBezTo>
                  <a:cubicBezTo>
                    <a:pt x="1300110" y="1483192"/>
                    <a:pt x="1299157" y="1482240"/>
                    <a:pt x="1298205" y="1480334"/>
                  </a:cubicBezTo>
                  <a:cubicBezTo>
                    <a:pt x="1297252" y="1478430"/>
                    <a:pt x="1300110" y="1478430"/>
                    <a:pt x="1301062" y="1477477"/>
                  </a:cubicBezTo>
                  <a:cubicBezTo>
                    <a:pt x="1302015" y="1477477"/>
                    <a:pt x="1302015" y="1477477"/>
                    <a:pt x="1302967" y="1476524"/>
                  </a:cubicBezTo>
                  <a:cubicBezTo>
                    <a:pt x="1303920" y="1475572"/>
                    <a:pt x="1304872" y="1474619"/>
                    <a:pt x="1303920" y="1473667"/>
                  </a:cubicBezTo>
                  <a:cubicBezTo>
                    <a:pt x="1303920" y="1473667"/>
                    <a:pt x="1302967" y="1472715"/>
                    <a:pt x="1302015" y="1472715"/>
                  </a:cubicBezTo>
                  <a:cubicBezTo>
                    <a:pt x="1297252" y="1470809"/>
                    <a:pt x="1291537" y="1471762"/>
                    <a:pt x="1285822" y="1471762"/>
                  </a:cubicBezTo>
                  <a:cubicBezTo>
                    <a:pt x="1282965" y="1471762"/>
                    <a:pt x="1280107" y="1470809"/>
                    <a:pt x="1278202" y="1468905"/>
                  </a:cubicBezTo>
                  <a:cubicBezTo>
                    <a:pt x="1277250" y="1467952"/>
                    <a:pt x="1275345" y="1468905"/>
                    <a:pt x="1275345" y="1469857"/>
                  </a:cubicBezTo>
                  <a:cubicBezTo>
                    <a:pt x="1274392" y="1471762"/>
                    <a:pt x="1274392" y="1473667"/>
                    <a:pt x="1273440" y="1474619"/>
                  </a:cubicBezTo>
                  <a:cubicBezTo>
                    <a:pt x="1267725" y="1479382"/>
                    <a:pt x="1259152" y="1483192"/>
                    <a:pt x="1252485" y="1478430"/>
                  </a:cubicBezTo>
                  <a:cubicBezTo>
                    <a:pt x="1248675" y="1475572"/>
                    <a:pt x="1243912" y="1475572"/>
                    <a:pt x="1239150" y="1475572"/>
                  </a:cubicBezTo>
                  <a:cubicBezTo>
                    <a:pt x="1233435" y="1476524"/>
                    <a:pt x="1228672" y="1476524"/>
                    <a:pt x="1222957" y="1476524"/>
                  </a:cubicBezTo>
                  <a:cubicBezTo>
                    <a:pt x="1220100" y="1476524"/>
                    <a:pt x="1219147" y="1475572"/>
                    <a:pt x="1217242" y="1472715"/>
                  </a:cubicBezTo>
                  <a:cubicBezTo>
                    <a:pt x="1217242" y="1471762"/>
                    <a:pt x="1217242" y="1471762"/>
                    <a:pt x="1217242" y="1470809"/>
                  </a:cubicBezTo>
                  <a:cubicBezTo>
                    <a:pt x="1216290" y="1466999"/>
                    <a:pt x="1214385" y="1464142"/>
                    <a:pt x="1210575" y="1464142"/>
                  </a:cubicBezTo>
                  <a:cubicBezTo>
                    <a:pt x="1208670" y="1463190"/>
                    <a:pt x="1205812" y="1463190"/>
                    <a:pt x="1203907" y="1463190"/>
                  </a:cubicBezTo>
                  <a:cubicBezTo>
                    <a:pt x="1199145" y="1462237"/>
                    <a:pt x="1196287" y="1460332"/>
                    <a:pt x="1195335" y="1455569"/>
                  </a:cubicBezTo>
                  <a:cubicBezTo>
                    <a:pt x="1194382" y="1453665"/>
                    <a:pt x="1193430" y="1452712"/>
                    <a:pt x="1191525" y="1452712"/>
                  </a:cubicBezTo>
                  <a:cubicBezTo>
                    <a:pt x="1189620" y="1452712"/>
                    <a:pt x="1186762" y="1454617"/>
                    <a:pt x="1185810" y="1456522"/>
                  </a:cubicBezTo>
                  <a:cubicBezTo>
                    <a:pt x="1184857" y="1457474"/>
                    <a:pt x="1184857" y="1458427"/>
                    <a:pt x="1184857" y="1459380"/>
                  </a:cubicBezTo>
                  <a:cubicBezTo>
                    <a:pt x="1184857" y="1463190"/>
                    <a:pt x="1182000" y="1466047"/>
                    <a:pt x="1178190" y="1466999"/>
                  </a:cubicBezTo>
                  <a:cubicBezTo>
                    <a:pt x="1175332" y="1467952"/>
                    <a:pt x="1172475" y="1468905"/>
                    <a:pt x="1169617" y="1470809"/>
                  </a:cubicBezTo>
                  <a:cubicBezTo>
                    <a:pt x="1167712" y="1471762"/>
                    <a:pt x="1166760" y="1470809"/>
                    <a:pt x="1165807" y="1468905"/>
                  </a:cubicBezTo>
                  <a:cubicBezTo>
                    <a:pt x="1164855" y="1466999"/>
                    <a:pt x="1163902" y="1466047"/>
                    <a:pt x="1165807" y="1464142"/>
                  </a:cubicBezTo>
                  <a:cubicBezTo>
                    <a:pt x="1168665" y="1461284"/>
                    <a:pt x="1170570" y="1459380"/>
                    <a:pt x="1173427" y="1456522"/>
                  </a:cubicBezTo>
                  <a:cubicBezTo>
                    <a:pt x="1174380" y="1455569"/>
                    <a:pt x="1173427" y="1451759"/>
                    <a:pt x="1171522" y="1450807"/>
                  </a:cubicBezTo>
                  <a:cubicBezTo>
                    <a:pt x="1169617" y="1449855"/>
                    <a:pt x="1167712" y="1449855"/>
                    <a:pt x="1166760" y="1449855"/>
                  </a:cubicBezTo>
                  <a:cubicBezTo>
                    <a:pt x="1162950" y="1450807"/>
                    <a:pt x="1159140" y="1452712"/>
                    <a:pt x="1156282" y="1455569"/>
                  </a:cubicBezTo>
                  <a:cubicBezTo>
                    <a:pt x="1152472" y="1459380"/>
                    <a:pt x="1147710" y="1462237"/>
                    <a:pt x="1142947" y="1464142"/>
                  </a:cubicBezTo>
                  <a:cubicBezTo>
                    <a:pt x="1137232" y="1466047"/>
                    <a:pt x="1131517" y="1465094"/>
                    <a:pt x="1126755" y="1469857"/>
                  </a:cubicBezTo>
                  <a:cubicBezTo>
                    <a:pt x="1125802" y="1470809"/>
                    <a:pt x="1124850" y="1469857"/>
                    <a:pt x="1122945" y="1469857"/>
                  </a:cubicBezTo>
                  <a:cubicBezTo>
                    <a:pt x="1119135" y="1469857"/>
                    <a:pt x="1116277" y="1471762"/>
                    <a:pt x="1113420" y="1473667"/>
                  </a:cubicBezTo>
                  <a:cubicBezTo>
                    <a:pt x="1110562" y="1477477"/>
                    <a:pt x="1106752" y="1481287"/>
                    <a:pt x="1106752" y="1486049"/>
                  </a:cubicBezTo>
                  <a:cubicBezTo>
                    <a:pt x="1105800" y="1490812"/>
                    <a:pt x="1104847" y="1493669"/>
                    <a:pt x="1101037" y="1496527"/>
                  </a:cubicBezTo>
                  <a:cubicBezTo>
                    <a:pt x="1097227" y="1498432"/>
                    <a:pt x="1094370" y="1501290"/>
                    <a:pt x="1091512" y="1505099"/>
                  </a:cubicBezTo>
                  <a:cubicBezTo>
                    <a:pt x="1090560" y="1507005"/>
                    <a:pt x="1089607" y="1508909"/>
                    <a:pt x="1089607" y="1510815"/>
                  </a:cubicBezTo>
                  <a:lnTo>
                    <a:pt x="1089607" y="1511767"/>
                  </a:lnTo>
                  <a:lnTo>
                    <a:pt x="1089607" y="1510815"/>
                  </a:lnTo>
                  <a:cubicBezTo>
                    <a:pt x="1089607" y="1510815"/>
                    <a:pt x="1089607" y="1510815"/>
                    <a:pt x="1089607" y="1510815"/>
                  </a:cubicBezTo>
                  <a:cubicBezTo>
                    <a:pt x="1088655" y="1510815"/>
                    <a:pt x="1087702" y="1510815"/>
                    <a:pt x="1086750" y="1509862"/>
                  </a:cubicBezTo>
                  <a:cubicBezTo>
                    <a:pt x="1083892" y="1507005"/>
                    <a:pt x="1080082" y="1504147"/>
                    <a:pt x="1077225" y="1501290"/>
                  </a:cubicBezTo>
                  <a:cubicBezTo>
                    <a:pt x="1073415" y="1497480"/>
                    <a:pt x="1068652" y="1495574"/>
                    <a:pt x="1062937" y="1494622"/>
                  </a:cubicBezTo>
                  <a:cubicBezTo>
                    <a:pt x="1056270" y="1492717"/>
                    <a:pt x="1048650" y="1492717"/>
                    <a:pt x="1042935" y="1496527"/>
                  </a:cubicBezTo>
                  <a:cubicBezTo>
                    <a:pt x="1041030" y="1497480"/>
                    <a:pt x="1038172" y="1498432"/>
                    <a:pt x="1036267" y="1499384"/>
                  </a:cubicBezTo>
                  <a:cubicBezTo>
                    <a:pt x="1031505" y="1502242"/>
                    <a:pt x="1026742" y="1504147"/>
                    <a:pt x="1021027" y="1500337"/>
                  </a:cubicBezTo>
                  <a:cubicBezTo>
                    <a:pt x="1011502" y="1499384"/>
                    <a:pt x="1004835" y="1492717"/>
                    <a:pt x="1000072" y="1486049"/>
                  </a:cubicBezTo>
                  <a:cubicBezTo>
                    <a:pt x="997215" y="1482240"/>
                    <a:pt x="994357" y="1477477"/>
                    <a:pt x="991500" y="1472715"/>
                  </a:cubicBezTo>
                  <a:cubicBezTo>
                    <a:pt x="990547" y="1470809"/>
                    <a:pt x="990547" y="1469857"/>
                    <a:pt x="990547" y="1467952"/>
                  </a:cubicBezTo>
                  <a:cubicBezTo>
                    <a:pt x="990547" y="1462237"/>
                    <a:pt x="990547" y="1456522"/>
                    <a:pt x="994357" y="1450807"/>
                  </a:cubicBezTo>
                  <a:cubicBezTo>
                    <a:pt x="995310" y="1448902"/>
                    <a:pt x="996262" y="1446044"/>
                    <a:pt x="996262" y="1444140"/>
                  </a:cubicBezTo>
                  <a:cubicBezTo>
                    <a:pt x="996262" y="1438424"/>
                    <a:pt x="998167" y="1432709"/>
                    <a:pt x="1000072" y="1426994"/>
                  </a:cubicBezTo>
                  <a:cubicBezTo>
                    <a:pt x="1001977" y="1421280"/>
                    <a:pt x="1001025" y="1415565"/>
                    <a:pt x="1001025" y="1409849"/>
                  </a:cubicBezTo>
                  <a:cubicBezTo>
                    <a:pt x="1001025" y="1408897"/>
                    <a:pt x="1000072" y="1407944"/>
                    <a:pt x="999120" y="1406992"/>
                  </a:cubicBezTo>
                  <a:cubicBezTo>
                    <a:pt x="997215" y="1406040"/>
                    <a:pt x="994357" y="1405087"/>
                    <a:pt x="992452" y="1404134"/>
                  </a:cubicBezTo>
                  <a:cubicBezTo>
                    <a:pt x="992452" y="1404134"/>
                    <a:pt x="992452" y="1404134"/>
                    <a:pt x="992452" y="1404134"/>
                  </a:cubicBezTo>
                  <a:lnTo>
                    <a:pt x="991500" y="1404134"/>
                  </a:lnTo>
                  <a:lnTo>
                    <a:pt x="992452" y="1403182"/>
                  </a:lnTo>
                  <a:cubicBezTo>
                    <a:pt x="988642" y="1399372"/>
                    <a:pt x="984832" y="1397467"/>
                    <a:pt x="979117" y="1396515"/>
                  </a:cubicBezTo>
                  <a:cubicBezTo>
                    <a:pt x="973402" y="1396515"/>
                    <a:pt x="968640" y="1395562"/>
                    <a:pt x="962925" y="1394609"/>
                  </a:cubicBezTo>
                  <a:cubicBezTo>
                    <a:pt x="957210" y="1392705"/>
                    <a:pt x="951495" y="1396515"/>
                    <a:pt x="945780" y="1396515"/>
                  </a:cubicBezTo>
                  <a:cubicBezTo>
                    <a:pt x="941017" y="1396515"/>
                    <a:pt x="936255" y="1397467"/>
                    <a:pt x="931492" y="1397467"/>
                  </a:cubicBezTo>
                  <a:cubicBezTo>
                    <a:pt x="928635" y="1397467"/>
                    <a:pt x="925777" y="1396515"/>
                    <a:pt x="922920" y="1396515"/>
                  </a:cubicBezTo>
                  <a:cubicBezTo>
                    <a:pt x="921015" y="1396515"/>
                    <a:pt x="921015" y="1394609"/>
                    <a:pt x="921967" y="1393657"/>
                  </a:cubicBezTo>
                  <a:cubicBezTo>
                    <a:pt x="927682" y="1387942"/>
                    <a:pt x="929587" y="1382227"/>
                    <a:pt x="928635" y="1374607"/>
                  </a:cubicBezTo>
                  <a:cubicBezTo>
                    <a:pt x="928635" y="1370797"/>
                    <a:pt x="929587" y="1367940"/>
                    <a:pt x="929587" y="1364130"/>
                  </a:cubicBezTo>
                  <a:cubicBezTo>
                    <a:pt x="929587" y="1362224"/>
                    <a:pt x="930540" y="1360319"/>
                    <a:pt x="932445" y="1360319"/>
                  </a:cubicBezTo>
                  <a:cubicBezTo>
                    <a:pt x="937207" y="1360319"/>
                    <a:pt x="939112" y="1357462"/>
                    <a:pt x="939112" y="1353652"/>
                  </a:cubicBezTo>
                  <a:cubicBezTo>
                    <a:pt x="940065" y="1349842"/>
                    <a:pt x="941017" y="1345080"/>
                    <a:pt x="941017" y="1341269"/>
                  </a:cubicBezTo>
                  <a:cubicBezTo>
                    <a:pt x="941017" y="1335555"/>
                    <a:pt x="941970" y="1330792"/>
                    <a:pt x="945780" y="1326982"/>
                  </a:cubicBezTo>
                  <a:cubicBezTo>
                    <a:pt x="947685" y="1324124"/>
                    <a:pt x="950542" y="1321267"/>
                    <a:pt x="952447" y="1318409"/>
                  </a:cubicBezTo>
                  <a:cubicBezTo>
                    <a:pt x="953400" y="1316505"/>
                    <a:pt x="953400" y="1315552"/>
                    <a:pt x="954352" y="1313647"/>
                  </a:cubicBezTo>
                  <a:cubicBezTo>
                    <a:pt x="955305" y="1310790"/>
                    <a:pt x="952447" y="1306027"/>
                    <a:pt x="948637" y="1306027"/>
                  </a:cubicBezTo>
                  <a:cubicBezTo>
                    <a:pt x="941970" y="1306027"/>
                    <a:pt x="934350" y="1305074"/>
                    <a:pt x="927682" y="1307932"/>
                  </a:cubicBezTo>
                  <a:cubicBezTo>
                    <a:pt x="921967" y="1310790"/>
                    <a:pt x="916252" y="1310790"/>
                    <a:pt x="910537" y="1310790"/>
                  </a:cubicBezTo>
                  <a:cubicBezTo>
                    <a:pt x="904822" y="1310790"/>
                    <a:pt x="901965" y="1313647"/>
                    <a:pt x="900060" y="1318409"/>
                  </a:cubicBezTo>
                  <a:cubicBezTo>
                    <a:pt x="899107" y="1321267"/>
                    <a:pt x="898155" y="1324124"/>
                    <a:pt x="897202" y="1326982"/>
                  </a:cubicBezTo>
                  <a:cubicBezTo>
                    <a:pt x="895297" y="1335555"/>
                    <a:pt x="891487" y="1344127"/>
                    <a:pt x="884820" y="1349842"/>
                  </a:cubicBezTo>
                  <a:cubicBezTo>
                    <a:pt x="882915" y="1356509"/>
                    <a:pt x="878152" y="1356509"/>
                    <a:pt x="872437" y="1354605"/>
                  </a:cubicBezTo>
                  <a:cubicBezTo>
                    <a:pt x="869580" y="1353652"/>
                    <a:pt x="866722" y="1354605"/>
                    <a:pt x="863865" y="1354605"/>
                  </a:cubicBezTo>
                  <a:cubicBezTo>
                    <a:pt x="858150" y="1356509"/>
                    <a:pt x="852435" y="1358415"/>
                    <a:pt x="846720" y="1360319"/>
                  </a:cubicBezTo>
                  <a:cubicBezTo>
                    <a:pt x="841957" y="1361272"/>
                    <a:pt x="837195" y="1361272"/>
                    <a:pt x="833385" y="1357462"/>
                  </a:cubicBezTo>
                  <a:cubicBezTo>
                    <a:pt x="830527" y="1354605"/>
                    <a:pt x="826717" y="1352699"/>
                    <a:pt x="822907" y="1350794"/>
                  </a:cubicBezTo>
                  <a:cubicBezTo>
                    <a:pt x="818145" y="1348890"/>
                    <a:pt x="815287" y="1346032"/>
                    <a:pt x="813382" y="1341269"/>
                  </a:cubicBezTo>
                  <a:cubicBezTo>
                    <a:pt x="810525" y="1335555"/>
                    <a:pt x="807667" y="1329840"/>
                    <a:pt x="802905" y="1325077"/>
                  </a:cubicBezTo>
                  <a:cubicBezTo>
                    <a:pt x="801000" y="1323172"/>
                    <a:pt x="800047" y="1320315"/>
                    <a:pt x="799095" y="1317457"/>
                  </a:cubicBezTo>
                  <a:cubicBezTo>
                    <a:pt x="798142" y="1312694"/>
                    <a:pt x="797190" y="1306980"/>
                    <a:pt x="796237" y="1302217"/>
                  </a:cubicBezTo>
                  <a:cubicBezTo>
                    <a:pt x="795285" y="1298407"/>
                    <a:pt x="795285" y="1295549"/>
                    <a:pt x="795285" y="1291740"/>
                  </a:cubicBezTo>
                  <a:cubicBezTo>
                    <a:pt x="796237" y="1279357"/>
                    <a:pt x="797190" y="1266974"/>
                    <a:pt x="800047" y="1254592"/>
                  </a:cubicBezTo>
                  <a:cubicBezTo>
                    <a:pt x="801000" y="1252687"/>
                    <a:pt x="801000" y="1249830"/>
                    <a:pt x="802905" y="1247924"/>
                  </a:cubicBezTo>
                  <a:cubicBezTo>
                    <a:pt x="806715" y="1243162"/>
                    <a:pt x="807667" y="1237447"/>
                    <a:pt x="807667" y="1231732"/>
                  </a:cubicBezTo>
                  <a:cubicBezTo>
                    <a:pt x="806715" y="1223159"/>
                    <a:pt x="808620" y="1215540"/>
                    <a:pt x="811477" y="1206967"/>
                  </a:cubicBezTo>
                  <a:cubicBezTo>
                    <a:pt x="813382" y="1200299"/>
                    <a:pt x="818145" y="1193632"/>
                    <a:pt x="825765" y="1192680"/>
                  </a:cubicBezTo>
                  <a:cubicBezTo>
                    <a:pt x="834337" y="1190774"/>
                    <a:pt x="841957" y="1187917"/>
                    <a:pt x="847672" y="1182202"/>
                  </a:cubicBezTo>
                  <a:cubicBezTo>
                    <a:pt x="852435" y="1178392"/>
                    <a:pt x="858150" y="1177440"/>
                    <a:pt x="863865" y="1175534"/>
                  </a:cubicBezTo>
                  <a:cubicBezTo>
                    <a:pt x="868627" y="1173630"/>
                    <a:pt x="873390" y="1174582"/>
                    <a:pt x="878152" y="1176487"/>
                  </a:cubicBezTo>
                  <a:cubicBezTo>
                    <a:pt x="881962" y="1177440"/>
                    <a:pt x="884820" y="1178392"/>
                    <a:pt x="888630" y="1176487"/>
                  </a:cubicBezTo>
                  <a:cubicBezTo>
                    <a:pt x="892440" y="1174582"/>
                    <a:pt x="896250" y="1175534"/>
                    <a:pt x="898155" y="1178392"/>
                  </a:cubicBezTo>
                  <a:cubicBezTo>
                    <a:pt x="901965" y="1185059"/>
                    <a:pt x="908632" y="1185059"/>
                    <a:pt x="915300" y="1184107"/>
                  </a:cubicBezTo>
                  <a:cubicBezTo>
                    <a:pt x="918157" y="1183155"/>
                    <a:pt x="921967" y="1181249"/>
                    <a:pt x="924825" y="1180297"/>
                  </a:cubicBezTo>
                  <a:cubicBezTo>
                    <a:pt x="925777" y="1177440"/>
                    <a:pt x="926730" y="1173630"/>
                    <a:pt x="926730" y="1170772"/>
                  </a:cubicBezTo>
                  <a:cubicBezTo>
                    <a:pt x="926730" y="1166962"/>
                    <a:pt x="929587" y="1166009"/>
                    <a:pt x="932445" y="1165057"/>
                  </a:cubicBezTo>
                  <a:cubicBezTo>
                    <a:pt x="934350" y="1164105"/>
                    <a:pt x="937207" y="1164105"/>
                    <a:pt x="939112" y="1164105"/>
                  </a:cubicBezTo>
                  <a:cubicBezTo>
                    <a:pt x="947685" y="1162199"/>
                    <a:pt x="955305" y="1165057"/>
                    <a:pt x="963877" y="1164105"/>
                  </a:cubicBezTo>
                  <a:cubicBezTo>
                    <a:pt x="973402" y="1163152"/>
                    <a:pt x="981022" y="1166009"/>
                    <a:pt x="987690" y="1172677"/>
                  </a:cubicBezTo>
                  <a:cubicBezTo>
                    <a:pt x="989595" y="1175534"/>
                    <a:pt x="993405" y="1174582"/>
                    <a:pt x="996262" y="1173630"/>
                  </a:cubicBezTo>
                  <a:cubicBezTo>
                    <a:pt x="998167" y="1172677"/>
                    <a:pt x="1000072" y="1171724"/>
                    <a:pt x="1002930" y="1170772"/>
                  </a:cubicBezTo>
                  <a:cubicBezTo>
                    <a:pt x="1005787" y="1169819"/>
                    <a:pt x="1007692" y="1170772"/>
                    <a:pt x="1009597" y="1172677"/>
                  </a:cubicBezTo>
                  <a:cubicBezTo>
                    <a:pt x="1013407" y="1177440"/>
                    <a:pt x="1017217" y="1182202"/>
                    <a:pt x="1021027" y="1186012"/>
                  </a:cubicBezTo>
                  <a:cubicBezTo>
                    <a:pt x="1022932" y="1188869"/>
                    <a:pt x="1022932" y="1191727"/>
                    <a:pt x="1021980" y="1194584"/>
                  </a:cubicBezTo>
                  <a:cubicBezTo>
                    <a:pt x="1021027" y="1196490"/>
                    <a:pt x="1021027" y="1198394"/>
                    <a:pt x="1020075" y="1199347"/>
                  </a:cubicBezTo>
                  <a:cubicBezTo>
                    <a:pt x="1018170" y="1203157"/>
                    <a:pt x="1018170" y="1206015"/>
                    <a:pt x="1021027" y="1208872"/>
                  </a:cubicBezTo>
                  <a:cubicBezTo>
                    <a:pt x="1023885" y="1218397"/>
                    <a:pt x="1028647" y="1226969"/>
                    <a:pt x="1032457" y="1236494"/>
                  </a:cubicBezTo>
                  <a:cubicBezTo>
                    <a:pt x="1034362" y="1240305"/>
                    <a:pt x="1038172" y="1244115"/>
                    <a:pt x="1041030" y="1247924"/>
                  </a:cubicBezTo>
                  <a:cubicBezTo>
                    <a:pt x="1043887" y="1250782"/>
                    <a:pt x="1049602" y="1250782"/>
                    <a:pt x="1051507" y="1246972"/>
                  </a:cubicBezTo>
                  <a:cubicBezTo>
                    <a:pt x="1056270" y="1239352"/>
                    <a:pt x="1058175" y="1231732"/>
                    <a:pt x="1059127" y="1223159"/>
                  </a:cubicBezTo>
                  <a:cubicBezTo>
                    <a:pt x="1059127" y="1222207"/>
                    <a:pt x="1059127" y="1220302"/>
                    <a:pt x="1059127" y="1219349"/>
                  </a:cubicBezTo>
                  <a:cubicBezTo>
                    <a:pt x="1058175" y="1214587"/>
                    <a:pt x="1055317" y="1210777"/>
                    <a:pt x="1054365" y="1206015"/>
                  </a:cubicBezTo>
                  <a:cubicBezTo>
                    <a:pt x="1053412" y="1201252"/>
                    <a:pt x="1053412" y="1196490"/>
                    <a:pt x="1052460" y="1191727"/>
                  </a:cubicBezTo>
                  <a:cubicBezTo>
                    <a:pt x="1052460" y="1190774"/>
                    <a:pt x="1052460" y="1190774"/>
                    <a:pt x="1051507" y="1189822"/>
                  </a:cubicBezTo>
                  <a:cubicBezTo>
                    <a:pt x="1045792" y="1176487"/>
                    <a:pt x="1046745" y="1162199"/>
                    <a:pt x="1047697" y="1147912"/>
                  </a:cubicBezTo>
                  <a:cubicBezTo>
                    <a:pt x="1049602" y="1126005"/>
                    <a:pt x="1101990" y="1102192"/>
                    <a:pt x="1116277" y="1090762"/>
                  </a:cubicBezTo>
                  <a:cubicBezTo>
                    <a:pt x="1123897" y="1085047"/>
                    <a:pt x="1132470" y="1079332"/>
                    <a:pt x="1135327" y="1069807"/>
                  </a:cubicBezTo>
                  <a:cubicBezTo>
                    <a:pt x="1139137" y="1055519"/>
                    <a:pt x="1129612" y="1040280"/>
                    <a:pt x="1136280" y="1026944"/>
                  </a:cubicBezTo>
                  <a:cubicBezTo>
                    <a:pt x="1139137" y="1030754"/>
                    <a:pt x="1141995" y="1034565"/>
                    <a:pt x="1144852" y="1037422"/>
                  </a:cubicBezTo>
                  <a:cubicBezTo>
                    <a:pt x="1154377" y="1010752"/>
                    <a:pt x="1173427" y="987892"/>
                    <a:pt x="1196287" y="971699"/>
                  </a:cubicBezTo>
                  <a:cubicBezTo>
                    <a:pt x="1208670" y="968842"/>
                    <a:pt x="1220100" y="965984"/>
                    <a:pt x="1232482" y="962174"/>
                  </a:cubicBezTo>
                  <a:cubicBezTo>
                    <a:pt x="1223910" y="954554"/>
                    <a:pt x="1225815" y="939315"/>
                    <a:pt x="1233435" y="929790"/>
                  </a:cubicBezTo>
                  <a:cubicBezTo>
                    <a:pt x="1241055" y="921217"/>
                    <a:pt x="1252485" y="916454"/>
                    <a:pt x="1263915" y="912644"/>
                  </a:cubicBezTo>
                  <a:cubicBezTo>
                    <a:pt x="1280107" y="906929"/>
                    <a:pt x="1296300" y="901215"/>
                    <a:pt x="1311540" y="895499"/>
                  </a:cubicBezTo>
                  <a:cubicBezTo>
                    <a:pt x="1304872" y="898357"/>
                    <a:pt x="1297252" y="902167"/>
                    <a:pt x="1294395" y="908834"/>
                  </a:cubicBezTo>
                  <a:cubicBezTo>
                    <a:pt x="1291537" y="915502"/>
                    <a:pt x="1295347" y="925979"/>
                    <a:pt x="1302967" y="925027"/>
                  </a:cubicBezTo>
                  <a:cubicBezTo>
                    <a:pt x="1304872" y="925027"/>
                    <a:pt x="1305825" y="924074"/>
                    <a:pt x="1307730" y="923122"/>
                  </a:cubicBezTo>
                  <a:cubicBezTo>
                    <a:pt x="1333447" y="910740"/>
                    <a:pt x="1359165" y="899309"/>
                    <a:pt x="1385835" y="886927"/>
                  </a:cubicBezTo>
                  <a:cubicBezTo>
                    <a:pt x="1383930" y="880259"/>
                    <a:pt x="1381072" y="873592"/>
                    <a:pt x="1379167" y="866924"/>
                  </a:cubicBezTo>
                  <a:cubicBezTo>
                    <a:pt x="1373452" y="881212"/>
                    <a:pt x="1354402" y="889784"/>
                    <a:pt x="1339162" y="883117"/>
                  </a:cubicBezTo>
                  <a:cubicBezTo>
                    <a:pt x="1324875" y="877402"/>
                    <a:pt x="1316302" y="858352"/>
                    <a:pt x="1322970" y="843112"/>
                  </a:cubicBezTo>
                  <a:cubicBezTo>
                    <a:pt x="1332495" y="844065"/>
                    <a:pt x="1335352" y="828824"/>
                    <a:pt x="1327732" y="823109"/>
                  </a:cubicBezTo>
                  <a:cubicBezTo>
                    <a:pt x="1321065" y="817394"/>
                    <a:pt x="1310587" y="818347"/>
                    <a:pt x="1302015" y="821204"/>
                  </a:cubicBezTo>
                  <a:cubicBezTo>
                    <a:pt x="1282012" y="826919"/>
                    <a:pt x="1263915" y="837397"/>
                    <a:pt x="1248675" y="851684"/>
                  </a:cubicBezTo>
                  <a:cubicBezTo>
                    <a:pt x="1264867" y="834540"/>
                    <a:pt x="1282012" y="817394"/>
                    <a:pt x="1302967" y="806917"/>
                  </a:cubicBezTo>
                  <a:cubicBezTo>
                    <a:pt x="1329637" y="793582"/>
                    <a:pt x="1367737" y="796440"/>
                    <a:pt x="1396312" y="801202"/>
                  </a:cubicBezTo>
                  <a:cubicBezTo>
                    <a:pt x="1398217" y="801202"/>
                    <a:pt x="1400122" y="801202"/>
                    <a:pt x="1401075" y="800249"/>
                  </a:cubicBezTo>
                  <a:cubicBezTo>
                    <a:pt x="1402980" y="799297"/>
                    <a:pt x="1403932" y="799297"/>
                    <a:pt x="1405837" y="798344"/>
                  </a:cubicBezTo>
                  <a:cubicBezTo>
                    <a:pt x="1410600" y="795487"/>
                    <a:pt x="1414410" y="792629"/>
                    <a:pt x="1417267" y="787867"/>
                  </a:cubicBezTo>
                  <a:cubicBezTo>
                    <a:pt x="1420125" y="784057"/>
                    <a:pt x="1422982" y="782152"/>
                    <a:pt x="1427745" y="782152"/>
                  </a:cubicBezTo>
                  <a:cubicBezTo>
                    <a:pt x="1430602" y="782152"/>
                    <a:pt x="1433460" y="781199"/>
                    <a:pt x="1436317" y="781199"/>
                  </a:cubicBezTo>
                  <a:cubicBezTo>
                    <a:pt x="1444890" y="781199"/>
                    <a:pt x="1451557" y="776437"/>
                    <a:pt x="1458225" y="771674"/>
                  </a:cubicBezTo>
                  <a:cubicBezTo>
                    <a:pt x="1462035" y="768817"/>
                    <a:pt x="1463940" y="765007"/>
                    <a:pt x="1462035" y="761197"/>
                  </a:cubicBezTo>
                  <a:cubicBezTo>
                    <a:pt x="1461082" y="758340"/>
                    <a:pt x="1460130" y="755482"/>
                    <a:pt x="1462035" y="752624"/>
                  </a:cubicBezTo>
                  <a:cubicBezTo>
                    <a:pt x="1462987" y="750719"/>
                    <a:pt x="1463940" y="747862"/>
                    <a:pt x="1463940" y="745957"/>
                  </a:cubicBezTo>
                  <a:cubicBezTo>
                    <a:pt x="1463940" y="744052"/>
                    <a:pt x="1463940" y="742147"/>
                    <a:pt x="1462987" y="741194"/>
                  </a:cubicBezTo>
                  <a:cubicBezTo>
                    <a:pt x="1460130" y="736432"/>
                    <a:pt x="1456320" y="732622"/>
                    <a:pt x="1450605" y="734527"/>
                  </a:cubicBezTo>
                  <a:lnTo>
                    <a:pt x="1449652" y="735479"/>
                  </a:lnTo>
                  <a:lnTo>
                    <a:pt x="1450605" y="734527"/>
                  </a:lnTo>
                  <a:cubicBezTo>
                    <a:pt x="1450605" y="734527"/>
                    <a:pt x="1450605" y="734527"/>
                    <a:pt x="1450605" y="734527"/>
                  </a:cubicBezTo>
                  <a:cubicBezTo>
                    <a:pt x="1450605" y="732622"/>
                    <a:pt x="1450605" y="730717"/>
                    <a:pt x="1449652" y="729765"/>
                  </a:cubicBezTo>
                  <a:cubicBezTo>
                    <a:pt x="1448700" y="726907"/>
                    <a:pt x="1446795" y="725002"/>
                    <a:pt x="1443937" y="724049"/>
                  </a:cubicBezTo>
                  <a:cubicBezTo>
                    <a:pt x="1442032" y="724049"/>
                    <a:pt x="1440127" y="724049"/>
                    <a:pt x="1438222" y="724049"/>
                  </a:cubicBezTo>
                  <a:cubicBezTo>
                    <a:pt x="1437270" y="724049"/>
                    <a:pt x="1437270" y="724049"/>
                    <a:pt x="1436317" y="723097"/>
                  </a:cubicBezTo>
                  <a:cubicBezTo>
                    <a:pt x="1437270" y="722144"/>
                    <a:pt x="1437270" y="722144"/>
                    <a:pt x="1438222" y="721192"/>
                  </a:cubicBezTo>
                  <a:cubicBezTo>
                    <a:pt x="1440127" y="720240"/>
                    <a:pt x="1442032" y="720240"/>
                    <a:pt x="1442985" y="719287"/>
                  </a:cubicBezTo>
                  <a:cubicBezTo>
                    <a:pt x="1444890" y="718334"/>
                    <a:pt x="1445842" y="715477"/>
                    <a:pt x="1443937" y="713572"/>
                  </a:cubicBezTo>
                  <a:cubicBezTo>
                    <a:pt x="1442032" y="710715"/>
                    <a:pt x="1440127" y="708809"/>
                    <a:pt x="1437270" y="708809"/>
                  </a:cubicBezTo>
                  <a:cubicBezTo>
                    <a:pt x="1436317" y="708809"/>
                    <a:pt x="1434412" y="708809"/>
                    <a:pt x="1433460" y="708809"/>
                  </a:cubicBezTo>
                  <a:cubicBezTo>
                    <a:pt x="1429650" y="703094"/>
                    <a:pt x="1422982" y="702142"/>
                    <a:pt x="1417267" y="699284"/>
                  </a:cubicBezTo>
                  <a:cubicBezTo>
                    <a:pt x="1416315" y="698332"/>
                    <a:pt x="1415362" y="697379"/>
                    <a:pt x="1415362" y="696427"/>
                  </a:cubicBezTo>
                  <a:cubicBezTo>
                    <a:pt x="1414410" y="689759"/>
                    <a:pt x="1409647" y="686902"/>
                    <a:pt x="1404885" y="682140"/>
                  </a:cubicBezTo>
                  <a:cubicBezTo>
                    <a:pt x="1402980" y="680234"/>
                    <a:pt x="1401075" y="677377"/>
                    <a:pt x="1399170" y="675472"/>
                  </a:cubicBezTo>
                  <a:cubicBezTo>
                    <a:pt x="1397265" y="673567"/>
                    <a:pt x="1397265" y="670709"/>
                    <a:pt x="1399170" y="668804"/>
                  </a:cubicBezTo>
                  <a:cubicBezTo>
                    <a:pt x="1401075" y="666899"/>
                    <a:pt x="1402980" y="664994"/>
                    <a:pt x="1404885" y="662137"/>
                  </a:cubicBezTo>
                  <a:cubicBezTo>
                    <a:pt x="1406790" y="660232"/>
                    <a:pt x="1406790" y="658327"/>
                    <a:pt x="1405837" y="655469"/>
                  </a:cubicBezTo>
                  <a:cubicBezTo>
                    <a:pt x="1402980" y="651659"/>
                    <a:pt x="1401075" y="647849"/>
                    <a:pt x="1402980" y="642134"/>
                  </a:cubicBezTo>
                  <a:cubicBezTo>
                    <a:pt x="1402980" y="641182"/>
                    <a:pt x="1402027" y="639277"/>
                    <a:pt x="1400122" y="637372"/>
                  </a:cubicBezTo>
                  <a:cubicBezTo>
                    <a:pt x="1398217" y="635467"/>
                    <a:pt x="1399170" y="631657"/>
                    <a:pt x="1396312" y="629752"/>
                  </a:cubicBezTo>
                  <a:cubicBezTo>
                    <a:pt x="1394407" y="627847"/>
                    <a:pt x="1396312" y="624990"/>
                    <a:pt x="1395360" y="623084"/>
                  </a:cubicBezTo>
                  <a:cubicBezTo>
                    <a:pt x="1394407" y="620227"/>
                    <a:pt x="1395360" y="617369"/>
                    <a:pt x="1394407" y="614512"/>
                  </a:cubicBezTo>
                  <a:cubicBezTo>
                    <a:pt x="1393455" y="610702"/>
                    <a:pt x="1393455" y="607844"/>
                    <a:pt x="1391550" y="604034"/>
                  </a:cubicBezTo>
                  <a:cubicBezTo>
                    <a:pt x="1388692" y="596415"/>
                    <a:pt x="1386787" y="587842"/>
                    <a:pt x="1385835" y="580222"/>
                  </a:cubicBezTo>
                  <a:cubicBezTo>
                    <a:pt x="1385835" y="578317"/>
                    <a:pt x="1384882" y="575459"/>
                    <a:pt x="1384882" y="573554"/>
                  </a:cubicBezTo>
                  <a:cubicBezTo>
                    <a:pt x="1384882" y="572602"/>
                    <a:pt x="1382977" y="572602"/>
                    <a:pt x="1382025" y="571649"/>
                  </a:cubicBezTo>
                  <a:cubicBezTo>
                    <a:pt x="1382025" y="571649"/>
                    <a:pt x="1381072" y="571649"/>
                    <a:pt x="1380120" y="571649"/>
                  </a:cubicBezTo>
                  <a:cubicBezTo>
                    <a:pt x="1376310" y="578317"/>
                    <a:pt x="1370595" y="584984"/>
                    <a:pt x="1366785" y="592604"/>
                  </a:cubicBezTo>
                  <a:cubicBezTo>
                    <a:pt x="1362975" y="600224"/>
                    <a:pt x="1359165" y="606892"/>
                    <a:pt x="1350592" y="610702"/>
                  </a:cubicBezTo>
                  <a:cubicBezTo>
                    <a:pt x="1348687" y="611654"/>
                    <a:pt x="1346782" y="613559"/>
                    <a:pt x="1344877" y="615465"/>
                  </a:cubicBezTo>
                  <a:cubicBezTo>
                    <a:pt x="1342020" y="617369"/>
                    <a:pt x="1340115" y="618322"/>
                    <a:pt x="1337257" y="619274"/>
                  </a:cubicBezTo>
                  <a:cubicBezTo>
                    <a:pt x="1334400" y="620227"/>
                    <a:pt x="1331542" y="619274"/>
                    <a:pt x="1328685" y="617369"/>
                  </a:cubicBezTo>
                  <a:cubicBezTo>
                    <a:pt x="1326780" y="615465"/>
                    <a:pt x="1325827" y="614512"/>
                    <a:pt x="1324875" y="611654"/>
                  </a:cubicBezTo>
                  <a:cubicBezTo>
                    <a:pt x="1323922" y="608797"/>
                    <a:pt x="1322017" y="606892"/>
                    <a:pt x="1319160" y="604987"/>
                  </a:cubicBezTo>
                  <a:cubicBezTo>
                    <a:pt x="1315350" y="603082"/>
                    <a:pt x="1315350" y="599272"/>
                    <a:pt x="1315350" y="595462"/>
                  </a:cubicBezTo>
                  <a:cubicBezTo>
                    <a:pt x="1315350" y="589747"/>
                    <a:pt x="1319160" y="584032"/>
                    <a:pt x="1317255" y="578317"/>
                  </a:cubicBezTo>
                  <a:cubicBezTo>
                    <a:pt x="1316302" y="577365"/>
                    <a:pt x="1318207" y="575459"/>
                    <a:pt x="1319160" y="573554"/>
                  </a:cubicBezTo>
                  <a:cubicBezTo>
                    <a:pt x="1321065" y="567840"/>
                    <a:pt x="1322970" y="562124"/>
                    <a:pt x="1326780" y="557362"/>
                  </a:cubicBezTo>
                  <a:cubicBezTo>
                    <a:pt x="1327732" y="556409"/>
                    <a:pt x="1326780" y="553552"/>
                    <a:pt x="1324875" y="552599"/>
                  </a:cubicBezTo>
                  <a:cubicBezTo>
                    <a:pt x="1319160" y="551647"/>
                    <a:pt x="1316302" y="546884"/>
                    <a:pt x="1310587" y="546884"/>
                  </a:cubicBezTo>
                  <a:cubicBezTo>
                    <a:pt x="1308682" y="546884"/>
                    <a:pt x="1306777" y="544979"/>
                    <a:pt x="1303920" y="544027"/>
                  </a:cubicBezTo>
                  <a:cubicBezTo>
                    <a:pt x="1302015" y="543074"/>
                    <a:pt x="1302015" y="541169"/>
                    <a:pt x="1302015" y="539265"/>
                  </a:cubicBezTo>
                  <a:cubicBezTo>
                    <a:pt x="1302015" y="537359"/>
                    <a:pt x="1302967" y="535454"/>
                    <a:pt x="1301062" y="534502"/>
                  </a:cubicBezTo>
                  <a:cubicBezTo>
                    <a:pt x="1298205" y="530692"/>
                    <a:pt x="1295347" y="526882"/>
                    <a:pt x="1294395" y="522119"/>
                  </a:cubicBezTo>
                  <a:cubicBezTo>
                    <a:pt x="1293442" y="519262"/>
                    <a:pt x="1291537" y="517357"/>
                    <a:pt x="1289632" y="514499"/>
                  </a:cubicBezTo>
                  <a:cubicBezTo>
                    <a:pt x="1286775" y="510689"/>
                    <a:pt x="1282965" y="507832"/>
                    <a:pt x="1277250" y="510689"/>
                  </a:cubicBezTo>
                  <a:cubicBezTo>
                    <a:pt x="1275345" y="511642"/>
                    <a:pt x="1272487" y="511642"/>
                    <a:pt x="1270582" y="511642"/>
                  </a:cubicBezTo>
                  <a:cubicBezTo>
                    <a:pt x="1263915" y="509737"/>
                    <a:pt x="1256295" y="510689"/>
                    <a:pt x="1250580" y="505927"/>
                  </a:cubicBezTo>
                  <a:cubicBezTo>
                    <a:pt x="1248675" y="504022"/>
                    <a:pt x="1244865" y="503069"/>
                    <a:pt x="1242007" y="503069"/>
                  </a:cubicBezTo>
                  <a:cubicBezTo>
                    <a:pt x="1235340" y="501164"/>
                    <a:pt x="1227720" y="504974"/>
                    <a:pt x="1224862" y="512594"/>
                  </a:cubicBezTo>
                  <a:cubicBezTo>
                    <a:pt x="1222957" y="516404"/>
                    <a:pt x="1222957" y="520214"/>
                    <a:pt x="1224862" y="524977"/>
                  </a:cubicBezTo>
                  <a:cubicBezTo>
                    <a:pt x="1226767" y="527834"/>
                    <a:pt x="1226767" y="530692"/>
                    <a:pt x="1224862" y="533549"/>
                  </a:cubicBezTo>
                  <a:cubicBezTo>
                    <a:pt x="1222005" y="537359"/>
                    <a:pt x="1218195" y="541169"/>
                    <a:pt x="1216290" y="544979"/>
                  </a:cubicBezTo>
                  <a:cubicBezTo>
                    <a:pt x="1214385" y="549742"/>
                    <a:pt x="1219147" y="555457"/>
                    <a:pt x="1217242" y="560219"/>
                  </a:cubicBezTo>
                  <a:cubicBezTo>
                    <a:pt x="1217242" y="562124"/>
                    <a:pt x="1217242" y="564982"/>
                    <a:pt x="1218195" y="566887"/>
                  </a:cubicBezTo>
                  <a:cubicBezTo>
                    <a:pt x="1219147" y="571649"/>
                    <a:pt x="1217242" y="573554"/>
                    <a:pt x="1214385" y="575459"/>
                  </a:cubicBezTo>
                  <a:cubicBezTo>
                    <a:pt x="1212480" y="576412"/>
                    <a:pt x="1210575" y="577365"/>
                    <a:pt x="1209622" y="578317"/>
                  </a:cubicBezTo>
                  <a:cubicBezTo>
                    <a:pt x="1205812" y="585937"/>
                    <a:pt x="1200097" y="589747"/>
                    <a:pt x="1194382" y="595462"/>
                  </a:cubicBezTo>
                  <a:cubicBezTo>
                    <a:pt x="1191525" y="598319"/>
                    <a:pt x="1191525" y="602129"/>
                    <a:pt x="1194382" y="604987"/>
                  </a:cubicBezTo>
                  <a:cubicBezTo>
                    <a:pt x="1196287" y="606892"/>
                    <a:pt x="1198192" y="609749"/>
                    <a:pt x="1200097" y="611654"/>
                  </a:cubicBezTo>
                  <a:cubicBezTo>
                    <a:pt x="1201050" y="613559"/>
                    <a:pt x="1202955" y="615465"/>
                    <a:pt x="1202955" y="618322"/>
                  </a:cubicBezTo>
                  <a:cubicBezTo>
                    <a:pt x="1203907" y="624990"/>
                    <a:pt x="1204860" y="631657"/>
                    <a:pt x="1205812" y="637372"/>
                  </a:cubicBezTo>
                  <a:cubicBezTo>
                    <a:pt x="1207717" y="644040"/>
                    <a:pt x="1202002" y="650707"/>
                    <a:pt x="1204860" y="658327"/>
                  </a:cubicBezTo>
                  <a:cubicBezTo>
                    <a:pt x="1204860" y="659279"/>
                    <a:pt x="1203907" y="660232"/>
                    <a:pt x="1202955" y="661184"/>
                  </a:cubicBezTo>
                  <a:cubicBezTo>
                    <a:pt x="1201050" y="663090"/>
                    <a:pt x="1198192" y="664042"/>
                    <a:pt x="1195335" y="665947"/>
                  </a:cubicBezTo>
                  <a:cubicBezTo>
                    <a:pt x="1187715" y="673567"/>
                    <a:pt x="1179142" y="678329"/>
                    <a:pt x="1169617" y="682140"/>
                  </a:cubicBezTo>
                  <a:cubicBezTo>
                    <a:pt x="1164855" y="684044"/>
                    <a:pt x="1161045" y="685949"/>
                    <a:pt x="1156282" y="687854"/>
                  </a:cubicBezTo>
                  <a:cubicBezTo>
                    <a:pt x="1153425" y="688807"/>
                    <a:pt x="1151520" y="691665"/>
                    <a:pt x="1151520" y="694522"/>
                  </a:cubicBezTo>
                  <a:cubicBezTo>
                    <a:pt x="1151520" y="701190"/>
                    <a:pt x="1152472" y="708809"/>
                    <a:pt x="1151520" y="715477"/>
                  </a:cubicBezTo>
                  <a:cubicBezTo>
                    <a:pt x="1150567" y="720240"/>
                    <a:pt x="1150567" y="725002"/>
                    <a:pt x="1149615" y="729765"/>
                  </a:cubicBezTo>
                  <a:cubicBezTo>
                    <a:pt x="1149615" y="734527"/>
                    <a:pt x="1150567" y="739290"/>
                    <a:pt x="1150567" y="744052"/>
                  </a:cubicBezTo>
                  <a:cubicBezTo>
                    <a:pt x="1150567" y="745957"/>
                    <a:pt x="1150567" y="747862"/>
                    <a:pt x="1149615" y="748815"/>
                  </a:cubicBezTo>
                  <a:cubicBezTo>
                    <a:pt x="1147710" y="751672"/>
                    <a:pt x="1146757" y="755482"/>
                    <a:pt x="1144852" y="758340"/>
                  </a:cubicBezTo>
                  <a:cubicBezTo>
                    <a:pt x="1143900" y="759292"/>
                    <a:pt x="1142947" y="760244"/>
                    <a:pt x="1141995" y="760244"/>
                  </a:cubicBezTo>
                  <a:cubicBezTo>
                    <a:pt x="1137232" y="759292"/>
                    <a:pt x="1135327" y="763102"/>
                    <a:pt x="1132470" y="765007"/>
                  </a:cubicBezTo>
                  <a:cubicBezTo>
                    <a:pt x="1130565" y="765959"/>
                    <a:pt x="1126755" y="765007"/>
                    <a:pt x="1125802" y="764054"/>
                  </a:cubicBezTo>
                  <a:cubicBezTo>
                    <a:pt x="1124850" y="762149"/>
                    <a:pt x="1124850" y="761197"/>
                    <a:pt x="1123897" y="759292"/>
                  </a:cubicBezTo>
                  <a:cubicBezTo>
                    <a:pt x="1122945" y="756434"/>
                    <a:pt x="1121992" y="753577"/>
                    <a:pt x="1120087" y="751672"/>
                  </a:cubicBezTo>
                  <a:cubicBezTo>
                    <a:pt x="1114372" y="745957"/>
                    <a:pt x="1112467" y="738337"/>
                    <a:pt x="1108657" y="732622"/>
                  </a:cubicBezTo>
                  <a:cubicBezTo>
                    <a:pt x="1107705" y="730717"/>
                    <a:pt x="1107705" y="727859"/>
                    <a:pt x="1108657" y="725954"/>
                  </a:cubicBezTo>
                  <a:cubicBezTo>
                    <a:pt x="1112467" y="718334"/>
                    <a:pt x="1116277" y="709762"/>
                    <a:pt x="1116277" y="701190"/>
                  </a:cubicBezTo>
                  <a:cubicBezTo>
                    <a:pt x="1116277" y="698332"/>
                    <a:pt x="1118182" y="695474"/>
                    <a:pt x="1119135" y="692617"/>
                  </a:cubicBezTo>
                  <a:cubicBezTo>
                    <a:pt x="1120087" y="689759"/>
                    <a:pt x="1121040" y="686902"/>
                    <a:pt x="1121992" y="684044"/>
                  </a:cubicBezTo>
                  <a:cubicBezTo>
                    <a:pt x="1121992" y="683092"/>
                    <a:pt x="1121040" y="680234"/>
                    <a:pt x="1120087" y="679282"/>
                  </a:cubicBezTo>
                  <a:cubicBezTo>
                    <a:pt x="1110562" y="678329"/>
                    <a:pt x="1101990" y="674519"/>
                    <a:pt x="1092465" y="674519"/>
                  </a:cubicBezTo>
                  <a:cubicBezTo>
                    <a:pt x="1090560" y="674519"/>
                    <a:pt x="1087702" y="673567"/>
                    <a:pt x="1086750" y="671662"/>
                  </a:cubicBezTo>
                  <a:cubicBezTo>
                    <a:pt x="1082940" y="665947"/>
                    <a:pt x="1077225" y="661184"/>
                    <a:pt x="1070557" y="658327"/>
                  </a:cubicBezTo>
                  <a:cubicBezTo>
                    <a:pt x="1043887" y="645944"/>
                    <a:pt x="1040077" y="610702"/>
                    <a:pt x="1000072" y="622132"/>
                  </a:cubicBezTo>
                  <a:cubicBezTo>
                    <a:pt x="1009597" y="609749"/>
                    <a:pt x="1008645" y="590699"/>
                    <a:pt x="998167" y="579269"/>
                  </a:cubicBezTo>
                  <a:cubicBezTo>
                    <a:pt x="995310" y="576412"/>
                    <a:pt x="992452" y="574507"/>
                    <a:pt x="990547" y="570697"/>
                  </a:cubicBezTo>
                  <a:cubicBezTo>
                    <a:pt x="988642" y="565934"/>
                    <a:pt x="990547" y="560219"/>
                    <a:pt x="992452" y="555457"/>
                  </a:cubicBezTo>
                  <a:cubicBezTo>
                    <a:pt x="1005787" y="522119"/>
                    <a:pt x="1031505" y="493544"/>
                    <a:pt x="1063890" y="477352"/>
                  </a:cubicBezTo>
                  <a:cubicBezTo>
                    <a:pt x="1071510" y="473542"/>
                    <a:pt x="1081035" y="464017"/>
                    <a:pt x="1074367" y="458302"/>
                  </a:cubicBezTo>
                  <a:cubicBezTo>
                    <a:pt x="1081035" y="458302"/>
                    <a:pt x="1086750" y="457349"/>
                    <a:pt x="1092465" y="454492"/>
                  </a:cubicBezTo>
                  <a:cubicBezTo>
                    <a:pt x="1125802" y="443062"/>
                    <a:pt x="1154377" y="415439"/>
                    <a:pt x="1166760" y="383054"/>
                  </a:cubicBezTo>
                  <a:cubicBezTo>
                    <a:pt x="1161045" y="398294"/>
                    <a:pt x="1224862" y="384959"/>
                    <a:pt x="1234387" y="368767"/>
                  </a:cubicBezTo>
                  <a:cubicBezTo>
                    <a:pt x="1236292" y="365909"/>
                    <a:pt x="1236292" y="363052"/>
                    <a:pt x="1235340" y="360194"/>
                  </a:cubicBezTo>
                  <a:cubicBezTo>
                    <a:pt x="1234387" y="358289"/>
                    <a:pt x="1234387" y="355432"/>
                    <a:pt x="1233435" y="353527"/>
                  </a:cubicBezTo>
                  <a:cubicBezTo>
                    <a:pt x="1231530" y="349717"/>
                    <a:pt x="1231530" y="346859"/>
                    <a:pt x="1232482" y="343049"/>
                  </a:cubicBezTo>
                  <a:cubicBezTo>
                    <a:pt x="1233435" y="340192"/>
                    <a:pt x="1234387" y="336382"/>
                    <a:pt x="1234387" y="332572"/>
                  </a:cubicBezTo>
                  <a:cubicBezTo>
                    <a:pt x="1234387" y="332572"/>
                    <a:pt x="1234387" y="332572"/>
                    <a:pt x="1234387" y="332572"/>
                  </a:cubicBezTo>
                  <a:lnTo>
                    <a:pt x="1233435" y="332572"/>
                  </a:lnTo>
                  <a:cubicBezTo>
                    <a:pt x="1233435" y="332572"/>
                    <a:pt x="1234387" y="332572"/>
                    <a:pt x="1234387" y="332572"/>
                  </a:cubicBezTo>
                  <a:cubicBezTo>
                    <a:pt x="1236292" y="332572"/>
                    <a:pt x="1238197" y="333524"/>
                    <a:pt x="1241055" y="333524"/>
                  </a:cubicBezTo>
                  <a:cubicBezTo>
                    <a:pt x="1247722" y="332572"/>
                    <a:pt x="1249627" y="330667"/>
                    <a:pt x="1250580" y="323999"/>
                  </a:cubicBezTo>
                  <a:cubicBezTo>
                    <a:pt x="1250580" y="321142"/>
                    <a:pt x="1250580" y="319237"/>
                    <a:pt x="1252485" y="317332"/>
                  </a:cubicBezTo>
                  <a:cubicBezTo>
                    <a:pt x="1255342" y="313522"/>
                    <a:pt x="1253437" y="310664"/>
                    <a:pt x="1251532" y="307807"/>
                  </a:cubicBezTo>
                  <a:cubicBezTo>
                    <a:pt x="1246770" y="305902"/>
                    <a:pt x="1244865" y="303044"/>
                    <a:pt x="1244865" y="297329"/>
                  </a:cubicBezTo>
                  <a:cubicBezTo>
                    <a:pt x="1245817" y="252562"/>
                    <a:pt x="1165807" y="352574"/>
                    <a:pt x="1161997" y="357337"/>
                  </a:cubicBezTo>
                  <a:cubicBezTo>
                    <a:pt x="1162950" y="336382"/>
                    <a:pt x="1163902" y="315427"/>
                    <a:pt x="1164855" y="293519"/>
                  </a:cubicBezTo>
                  <a:cubicBezTo>
                    <a:pt x="1154377" y="297329"/>
                    <a:pt x="1146757" y="304949"/>
                    <a:pt x="1141995" y="314474"/>
                  </a:cubicBezTo>
                  <a:cubicBezTo>
                    <a:pt x="1140090" y="304949"/>
                    <a:pt x="1142947" y="294472"/>
                    <a:pt x="1149615" y="286852"/>
                  </a:cubicBezTo>
                  <a:cubicBezTo>
                    <a:pt x="1142947" y="281137"/>
                    <a:pt x="1137232" y="276374"/>
                    <a:pt x="1130565" y="270659"/>
                  </a:cubicBezTo>
                  <a:cubicBezTo>
                    <a:pt x="1135327" y="265897"/>
                    <a:pt x="1141042" y="262087"/>
                    <a:pt x="1145805" y="257324"/>
                  </a:cubicBezTo>
                  <a:cubicBezTo>
                    <a:pt x="1151520" y="233512"/>
                    <a:pt x="1136280" y="204937"/>
                    <a:pt x="1150567" y="183982"/>
                  </a:cubicBezTo>
                  <a:cubicBezTo>
                    <a:pt x="1159140" y="171599"/>
                    <a:pt x="1176285" y="167789"/>
                    <a:pt x="1189620" y="162074"/>
                  </a:cubicBezTo>
                  <a:cubicBezTo>
                    <a:pt x="1203907" y="156359"/>
                    <a:pt x="1218195" y="143024"/>
                    <a:pt x="1214385" y="127784"/>
                  </a:cubicBezTo>
                  <a:cubicBezTo>
                    <a:pt x="1201050" y="111592"/>
                    <a:pt x="1174380" y="109687"/>
                    <a:pt x="1160092" y="123974"/>
                  </a:cubicBezTo>
                  <a:cubicBezTo>
                    <a:pt x="1144852" y="138262"/>
                    <a:pt x="1143900" y="162074"/>
                    <a:pt x="1134375" y="179219"/>
                  </a:cubicBezTo>
                  <a:cubicBezTo>
                    <a:pt x="1124850" y="196364"/>
                    <a:pt x="1106752" y="207794"/>
                    <a:pt x="1096275" y="224939"/>
                  </a:cubicBezTo>
                  <a:cubicBezTo>
                    <a:pt x="1085797" y="242084"/>
                    <a:pt x="1089607" y="270659"/>
                    <a:pt x="1108657" y="273517"/>
                  </a:cubicBezTo>
                  <a:cubicBezTo>
                    <a:pt x="1097227" y="297329"/>
                    <a:pt x="1081035" y="319237"/>
                    <a:pt x="1060080" y="335429"/>
                  </a:cubicBezTo>
                  <a:cubicBezTo>
                    <a:pt x="1057222" y="326857"/>
                    <a:pt x="1060080" y="317332"/>
                    <a:pt x="1067700" y="312569"/>
                  </a:cubicBezTo>
                  <a:cubicBezTo>
                    <a:pt x="1063890" y="306854"/>
                    <a:pt x="1060080" y="302092"/>
                    <a:pt x="1057222" y="296377"/>
                  </a:cubicBezTo>
                  <a:cubicBezTo>
                    <a:pt x="1063890" y="302092"/>
                    <a:pt x="1075320" y="299234"/>
                    <a:pt x="1081987" y="291614"/>
                  </a:cubicBezTo>
                  <a:cubicBezTo>
                    <a:pt x="1087702" y="284947"/>
                    <a:pt x="1089607" y="275422"/>
                    <a:pt x="1091512" y="265897"/>
                  </a:cubicBezTo>
                  <a:cubicBezTo>
                    <a:pt x="1082940" y="264944"/>
                    <a:pt x="1075320" y="259229"/>
                    <a:pt x="1072462" y="251609"/>
                  </a:cubicBezTo>
                  <a:cubicBezTo>
                    <a:pt x="1061032" y="259229"/>
                    <a:pt x="1050555" y="266849"/>
                    <a:pt x="1039125" y="273517"/>
                  </a:cubicBezTo>
                  <a:cubicBezTo>
                    <a:pt x="1044840" y="280184"/>
                    <a:pt x="1050555" y="286852"/>
                    <a:pt x="1056270" y="293519"/>
                  </a:cubicBezTo>
                  <a:cubicBezTo>
                    <a:pt x="1045792" y="294472"/>
                    <a:pt x="1035315" y="301139"/>
                    <a:pt x="1030552" y="310664"/>
                  </a:cubicBezTo>
                  <a:cubicBezTo>
                    <a:pt x="1011502" y="316379"/>
                    <a:pt x="989595" y="309712"/>
                    <a:pt x="977212" y="294472"/>
                  </a:cubicBezTo>
                  <a:cubicBezTo>
                    <a:pt x="968640" y="283994"/>
                    <a:pt x="964830" y="269707"/>
                    <a:pt x="953400" y="262087"/>
                  </a:cubicBezTo>
                  <a:cubicBezTo>
                    <a:pt x="941970" y="254467"/>
                    <a:pt x="921015" y="263992"/>
                    <a:pt x="926730" y="276374"/>
                  </a:cubicBezTo>
                  <a:cubicBezTo>
                    <a:pt x="937207" y="275422"/>
                    <a:pt x="946732" y="273517"/>
                    <a:pt x="957210" y="272564"/>
                  </a:cubicBezTo>
                  <a:cubicBezTo>
                    <a:pt x="935302" y="277327"/>
                    <a:pt x="916252" y="294472"/>
                    <a:pt x="910537" y="316379"/>
                  </a:cubicBezTo>
                  <a:cubicBezTo>
                    <a:pt x="909585" y="303044"/>
                    <a:pt x="904822" y="289709"/>
                    <a:pt x="896250" y="279232"/>
                  </a:cubicBezTo>
                  <a:cubicBezTo>
                    <a:pt x="877200" y="291614"/>
                    <a:pt x="848625" y="282089"/>
                    <a:pt x="839100" y="262087"/>
                  </a:cubicBezTo>
                  <a:cubicBezTo>
                    <a:pt x="845767" y="269707"/>
                    <a:pt x="859102" y="261134"/>
                    <a:pt x="858150" y="251609"/>
                  </a:cubicBezTo>
                  <a:cubicBezTo>
                    <a:pt x="858150" y="242084"/>
                    <a:pt x="849577" y="234464"/>
                    <a:pt x="841005" y="230654"/>
                  </a:cubicBezTo>
                  <a:cubicBezTo>
                    <a:pt x="832432" y="226844"/>
                    <a:pt x="822907" y="223987"/>
                    <a:pt x="815287" y="218272"/>
                  </a:cubicBezTo>
                  <a:cubicBezTo>
                    <a:pt x="806715" y="210652"/>
                    <a:pt x="801952" y="199222"/>
                    <a:pt x="793380" y="191602"/>
                  </a:cubicBezTo>
                  <a:cubicBezTo>
                    <a:pt x="784807" y="183982"/>
                    <a:pt x="767662" y="183982"/>
                    <a:pt x="764805" y="194459"/>
                  </a:cubicBezTo>
                  <a:cubicBezTo>
                    <a:pt x="765757" y="185887"/>
                    <a:pt x="765757" y="177314"/>
                    <a:pt x="766710" y="169694"/>
                  </a:cubicBezTo>
                  <a:cubicBezTo>
                    <a:pt x="758137" y="175409"/>
                    <a:pt x="749565" y="180172"/>
                    <a:pt x="741945" y="185887"/>
                  </a:cubicBezTo>
                  <a:cubicBezTo>
                    <a:pt x="741945" y="170647"/>
                    <a:pt x="741945" y="154454"/>
                    <a:pt x="740992" y="139214"/>
                  </a:cubicBezTo>
                  <a:cubicBezTo>
                    <a:pt x="736230" y="152549"/>
                    <a:pt x="720990" y="161122"/>
                    <a:pt x="706702" y="159217"/>
                  </a:cubicBezTo>
                  <a:cubicBezTo>
                    <a:pt x="711465" y="159217"/>
                    <a:pt x="712417" y="151597"/>
                    <a:pt x="708607" y="148739"/>
                  </a:cubicBezTo>
                  <a:cubicBezTo>
                    <a:pt x="704797" y="145882"/>
                    <a:pt x="700035" y="146834"/>
                    <a:pt x="695272" y="148739"/>
                  </a:cubicBezTo>
                  <a:cubicBezTo>
                    <a:pt x="679080" y="153502"/>
                    <a:pt x="661935" y="158264"/>
                    <a:pt x="646695" y="163027"/>
                  </a:cubicBezTo>
                  <a:cubicBezTo>
                    <a:pt x="647647" y="160169"/>
                    <a:pt x="649552" y="148739"/>
                    <a:pt x="641932" y="152549"/>
                  </a:cubicBezTo>
                  <a:cubicBezTo>
                    <a:pt x="640027" y="153502"/>
                    <a:pt x="638122" y="155407"/>
                    <a:pt x="635265" y="155407"/>
                  </a:cubicBezTo>
                  <a:cubicBezTo>
                    <a:pt x="631455" y="156359"/>
                    <a:pt x="627645" y="157312"/>
                    <a:pt x="623835" y="158264"/>
                  </a:cubicBezTo>
                  <a:cubicBezTo>
                    <a:pt x="619072" y="160169"/>
                    <a:pt x="616215" y="163027"/>
                    <a:pt x="615262" y="167789"/>
                  </a:cubicBezTo>
                  <a:cubicBezTo>
                    <a:pt x="615262" y="169694"/>
                    <a:pt x="613357" y="170647"/>
                    <a:pt x="611452" y="169694"/>
                  </a:cubicBezTo>
                  <a:cubicBezTo>
                    <a:pt x="608595" y="167789"/>
                    <a:pt x="606690" y="166837"/>
                    <a:pt x="603832" y="164932"/>
                  </a:cubicBezTo>
                  <a:cubicBezTo>
                    <a:pt x="600022" y="162074"/>
                    <a:pt x="598117" y="159217"/>
                    <a:pt x="597165" y="155407"/>
                  </a:cubicBezTo>
                  <a:cubicBezTo>
                    <a:pt x="596212" y="151597"/>
                    <a:pt x="594307" y="147787"/>
                    <a:pt x="593355" y="143977"/>
                  </a:cubicBezTo>
                  <a:cubicBezTo>
                    <a:pt x="592402" y="141119"/>
                    <a:pt x="590497" y="139214"/>
                    <a:pt x="589545" y="136357"/>
                  </a:cubicBezTo>
                  <a:cubicBezTo>
                    <a:pt x="585735" y="131594"/>
                    <a:pt x="580020" y="129689"/>
                    <a:pt x="575257" y="125879"/>
                  </a:cubicBezTo>
                  <a:cubicBezTo>
                    <a:pt x="567637" y="121117"/>
                    <a:pt x="560970" y="116354"/>
                    <a:pt x="557160" y="106829"/>
                  </a:cubicBezTo>
                  <a:cubicBezTo>
                    <a:pt x="557160" y="105877"/>
                    <a:pt x="556207" y="104924"/>
                    <a:pt x="555255" y="103972"/>
                  </a:cubicBezTo>
                  <a:cubicBezTo>
                    <a:pt x="553350" y="102067"/>
                    <a:pt x="551445" y="101114"/>
                    <a:pt x="549540" y="100162"/>
                  </a:cubicBezTo>
                  <a:cubicBezTo>
                    <a:pt x="547635" y="100162"/>
                    <a:pt x="544777" y="100162"/>
                    <a:pt x="542872" y="100162"/>
                  </a:cubicBezTo>
                  <a:cubicBezTo>
                    <a:pt x="538110" y="100162"/>
                    <a:pt x="533347" y="98257"/>
                    <a:pt x="529537" y="95399"/>
                  </a:cubicBezTo>
                  <a:cubicBezTo>
                    <a:pt x="523822" y="90637"/>
                    <a:pt x="519060" y="85874"/>
                    <a:pt x="511440" y="83969"/>
                  </a:cubicBezTo>
                  <a:cubicBezTo>
                    <a:pt x="508582" y="83017"/>
                    <a:pt x="505725" y="80159"/>
                    <a:pt x="502867" y="77302"/>
                  </a:cubicBezTo>
                  <a:cubicBezTo>
                    <a:pt x="500010" y="74444"/>
                    <a:pt x="497152" y="71587"/>
                    <a:pt x="496200" y="66824"/>
                  </a:cubicBezTo>
                  <a:cubicBezTo>
                    <a:pt x="494295" y="63014"/>
                    <a:pt x="490485" y="61109"/>
                    <a:pt x="485722" y="62062"/>
                  </a:cubicBezTo>
                  <a:cubicBezTo>
                    <a:pt x="482865" y="63014"/>
                    <a:pt x="480007" y="63967"/>
                    <a:pt x="477150" y="63967"/>
                  </a:cubicBezTo>
                  <a:cubicBezTo>
                    <a:pt x="475245" y="63967"/>
                    <a:pt x="473340" y="63967"/>
                    <a:pt x="472387" y="62062"/>
                  </a:cubicBezTo>
                  <a:cubicBezTo>
                    <a:pt x="469530" y="57299"/>
                    <a:pt x="469530" y="51584"/>
                    <a:pt x="466672" y="47774"/>
                  </a:cubicBezTo>
                  <a:cubicBezTo>
                    <a:pt x="466672" y="46822"/>
                    <a:pt x="467625" y="45869"/>
                    <a:pt x="467625" y="44917"/>
                  </a:cubicBezTo>
                  <a:cubicBezTo>
                    <a:pt x="468577" y="43012"/>
                    <a:pt x="469530" y="42059"/>
                    <a:pt x="468577" y="40154"/>
                  </a:cubicBezTo>
                  <a:cubicBezTo>
                    <a:pt x="467625" y="38249"/>
                    <a:pt x="466672" y="37297"/>
                    <a:pt x="464767" y="36344"/>
                  </a:cubicBezTo>
                  <a:cubicBezTo>
                    <a:pt x="461910" y="35392"/>
                    <a:pt x="459052" y="34439"/>
                    <a:pt x="456195" y="33487"/>
                  </a:cubicBezTo>
                  <a:cubicBezTo>
                    <a:pt x="454290" y="32534"/>
                    <a:pt x="452385" y="32534"/>
                    <a:pt x="450480" y="32534"/>
                  </a:cubicBezTo>
                  <a:cubicBezTo>
                    <a:pt x="447622" y="31582"/>
                    <a:pt x="447622" y="31582"/>
                    <a:pt x="447622" y="27772"/>
                  </a:cubicBezTo>
                  <a:cubicBezTo>
                    <a:pt x="447622" y="24914"/>
                    <a:pt x="448575" y="22057"/>
                    <a:pt x="444765" y="21104"/>
                  </a:cubicBezTo>
                  <a:cubicBezTo>
                    <a:pt x="444765" y="21104"/>
                    <a:pt x="443812" y="21104"/>
                    <a:pt x="443812" y="21104"/>
                  </a:cubicBezTo>
                  <a:cubicBezTo>
                    <a:pt x="441907" y="22057"/>
                    <a:pt x="440002" y="22057"/>
                    <a:pt x="439050" y="23009"/>
                  </a:cubicBezTo>
                  <a:cubicBezTo>
                    <a:pt x="438097" y="23009"/>
                    <a:pt x="438097" y="23962"/>
                    <a:pt x="437145" y="23962"/>
                  </a:cubicBezTo>
                  <a:cubicBezTo>
                    <a:pt x="437145" y="23962"/>
                    <a:pt x="437145" y="23962"/>
                    <a:pt x="436192" y="23962"/>
                  </a:cubicBezTo>
                  <a:cubicBezTo>
                    <a:pt x="436192" y="24914"/>
                    <a:pt x="436192" y="25867"/>
                    <a:pt x="435240" y="26819"/>
                  </a:cubicBezTo>
                  <a:cubicBezTo>
                    <a:pt x="434287" y="29677"/>
                    <a:pt x="432382" y="29677"/>
                    <a:pt x="429525" y="28724"/>
                  </a:cubicBezTo>
                  <a:cubicBezTo>
                    <a:pt x="428572" y="27772"/>
                    <a:pt x="428572" y="26819"/>
                    <a:pt x="427620" y="25867"/>
                  </a:cubicBezTo>
                  <a:cubicBezTo>
                    <a:pt x="427620" y="25867"/>
                    <a:pt x="428572" y="24914"/>
                    <a:pt x="428572" y="24914"/>
                  </a:cubicBezTo>
                  <a:cubicBezTo>
                    <a:pt x="430477" y="24914"/>
                    <a:pt x="432382" y="24914"/>
                    <a:pt x="435240" y="23962"/>
                  </a:cubicBezTo>
                  <a:cubicBezTo>
                    <a:pt x="435240" y="23962"/>
                    <a:pt x="435240" y="23962"/>
                    <a:pt x="435240" y="23009"/>
                  </a:cubicBezTo>
                  <a:cubicBezTo>
                    <a:pt x="436192" y="23009"/>
                    <a:pt x="437145" y="22057"/>
                    <a:pt x="437145" y="22057"/>
                  </a:cubicBezTo>
                  <a:cubicBezTo>
                    <a:pt x="439050" y="21104"/>
                    <a:pt x="440002" y="20152"/>
                    <a:pt x="441907" y="20152"/>
                  </a:cubicBezTo>
                  <a:cubicBezTo>
                    <a:pt x="441907" y="20152"/>
                    <a:pt x="442860" y="20152"/>
                    <a:pt x="442860" y="20152"/>
                  </a:cubicBezTo>
                  <a:cubicBezTo>
                    <a:pt x="442860" y="20152"/>
                    <a:pt x="442860" y="20152"/>
                    <a:pt x="442860" y="20152"/>
                  </a:cubicBezTo>
                  <a:cubicBezTo>
                    <a:pt x="441907" y="15389"/>
                    <a:pt x="439050" y="11579"/>
                    <a:pt x="436192" y="8722"/>
                  </a:cubicBezTo>
                  <a:cubicBezTo>
                    <a:pt x="434287" y="6817"/>
                    <a:pt x="432382" y="6817"/>
                    <a:pt x="429525" y="7769"/>
                  </a:cubicBezTo>
                  <a:cubicBezTo>
                    <a:pt x="425715" y="8722"/>
                    <a:pt x="421905" y="10627"/>
                    <a:pt x="418095" y="13484"/>
                  </a:cubicBezTo>
                  <a:cubicBezTo>
                    <a:pt x="413332" y="17294"/>
                    <a:pt x="407617" y="17294"/>
                    <a:pt x="400950" y="16342"/>
                  </a:cubicBezTo>
                  <a:cubicBezTo>
                    <a:pt x="397140" y="15389"/>
                    <a:pt x="394282" y="14437"/>
                    <a:pt x="390472" y="13484"/>
                  </a:cubicBezTo>
                  <a:cubicBezTo>
                    <a:pt x="384757" y="11579"/>
                    <a:pt x="379995" y="14437"/>
                    <a:pt x="376185" y="18247"/>
                  </a:cubicBezTo>
                  <a:cubicBezTo>
                    <a:pt x="375232" y="19199"/>
                    <a:pt x="374280" y="21104"/>
                    <a:pt x="373327" y="23009"/>
                  </a:cubicBezTo>
                  <a:cubicBezTo>
                    <a:pt x="372375" y="23962"/>
                    <a:pt x="370470" y="25867"/>
                    <a:pt x="369517" y="25867"/>
                  </a:cubicBezTo>
                  <a:cubicBezTo>
                    <a:pt x="364755" y="26819"/>
                    <a:pt x="359992" y="28724"/>
                    <a:pt x="355230" y="27772"/>
                  </a:cubicBezTo>
                  <a:cubicBezTo>
                    <a:pt x="348562" y="25867"/>
                    <a:pt x="341895" y="27772"/>
                    <a:pt x="337132" y="31582"/>
                  </a:cubicBezTo>
                  <a:cubicBezTo>
                    <a:pt x="326655" y="38249"/>
                    <a:pt x="315225" y="43964"/>
                    <a:pt x="306652" y="52537"/>
                  </a:cubicBezTo>
                  <a:cubicBezTo>
                    <a:pt x="305700" y="53489"/>
                    <a:pt x="303795" y="55394"/>
                    <a:pt x="302842" y="56347"/>
                  </a:cubicBezTo>
                  <a:cubicBezTo>
                    <a:pt x="291412" y="63014"/>
                    <a:pt x="279982" y="68729"/>
                    <a:pt x="266647" y="61109"/>
                  </a:cubicBezTo>
                  <a:cubicBezTo>
                    <a:pt x="265695" y="61109"/>
                    <a:pt x="265695" y="61109"/>
                    <a:pt x="264742" y="60157"/>
                  </a:cubicBezTo>
                  <a:cubicBezTo>
                    <a:pt x="259027" y="58252"/>
                    <a:pt x="256170" y="59204"/>
                    <a:pt x="252360" y="63967"/>
                  </a:cubicBezTo>
                  <a:cubicBezTo>
                    <a:pt x="249502" y="66824"/>
                    <a:pt x="247597" y="70634"/>
                    <a:pt x="244740" y="73492"/>
                  </a:cubicBezTo>
                  <a:cubicBezTo>
                    <a:pt x="239977" y="77302"/>
                    <a:pt x="239025" y="82064"/>
                    <a:pt x="240930" y="87779"/>
                  </a:cubicBezTo>
                  <a:cubicBezTo>
                    <a:pt x="242835" y="91589"/>
                    <a:pt x="242835" y="95399"/>
                    <a:pt x="244740" y="99209"/>
                  </a:cubicBezTo>
                  <a:cubicBezTo>
                    <a:pt x="248550" y="110639"/>
                    <a:pt x="249502" y="121117"/>
                    <a:pt x="243787" y="131594"/>
                  </a:cubicBezTo>
                  <a:cubicBezTo>
                    <a:pt x="242835" y="133499"/>
                    <a:pt x="243787" y="137309"/>
                    <a:pt x="246645" y="139214"/>
                  </a:cubicBezTo>
                  <a:cubicBezTo>
                    <a:pt x="249502" y="141119"/>
                    <a:pt x="252360" y="143024"/>
                    <a:pt x="255217" y="144929"/>
                  </a:cubicBezTo>
                  <a:cubicBezTo>
                    <a:pt x="256170" y="144929"/>
                    <a:pt x="256170" y="146834"/>
                    <a:pt x="256170" y="147787"/>
                  </a:cubicBezTo>
                  <a:cubicBezTo>
                    <a:pt x="256170" y="147787"/>
                    <a:pt x="255217" y="147787"/>
                    <a:pt x="254265" y="148739"/>
                  </a:cubicBezTo>
                  <a:cubicBezTo>
                    <a:pt x="252360" y="148739"/>
                    <a:pt x="250455" y="149692"/>
                    <a:pt x="250455" y="151597"/>
                  </a:cubicBezTo>
                  <a:cubicBezTo>
                    <a:pt x="249502" y="156359"/>
                    <a:pt x="249502" y="161122"/>
                    <a:pt x="249502" y="165884"/>
                  </a:cubicBezTo>
                  <a:cubicBezTo>
                    <a:pt x="249502" y="166837"/>
                    <a:pt x="251407" y="167789"/>
                    <a:pt x="252360" y="167789"/>
                  </a:cubicBezTo>
                  <a:cubicBezTo>
                    <a:pt x="253312" y="167789"/>
                    <a:pt x="255217" y="167789"/>
                    <a:pt x="257122" y="167789"/>
                  </a:cubicBezTo>
                  <a:cubicBezTo>
                    <a:pt x="257122" y="167789"/>
                    <a:pt x="257122" y="167789"/>
                    <a:pt x="257122" y="166837"/>
                  </a:cubicBezTo>
                  <a:cubicBezTo>
                    <a:pt x="257122" y="166837"/>
                    <a:pt x="257122" y="166837"/>
                    <a:pt x="258075" y="166837"/>
                  </a:cubicBezTo>
                  <a:cubicBezTo>
                    <a:pt x="258075" y="165884"/>
                    <a:pt x="258075" y="164932"/>
                    <a:pt x="258075" y="163979"/>
                  </a:cubicBezTo>
                  <a:cubicBezTo>
                    <a:pt x="258075" y="163979"/>
                    <a:pt x="258075" y="163979"/>
                    <a:pt x="258075" y="163979"/>
                  </a:cubicBezTo>
                  <a:lnTo>
                    <a:pt x="257122" y="163027"/>
                  </a:lnTo>
                  <a:cubicBezTo>
                    <a:pt x="257122" y="163027"/>
                    <a:pt x="258075" y="163979"/>
                    <a:pt x="258075" y="163979"/>
                  </a:cubicBezTo>
                  <a:cubicBezTo>
                    <a:pt x="262837" y="163027"/>
                    <a:pt x="267600" y="163027"/>
                    <a:pt x="272362" y="164932"/>
                  </a:cubicBezTo>
                  <a:cubicBezTo>
                    <a:pt x="273315" y="165884"/>
                    <a:pt x="274267" y="167789"/>
                    <a:pt x="273315" y="169694"/>
                  </a:cubicBezTo>
                  <a:cubicBezTo>
                    <a:pt x="272362" y="170647"/>
                    <a:pt x="271410" y="171599"/>
                    <a:pt x="270457" y="171599"/>
                  </a:cubicBezTo>
                  <a:cubicBezTo>
                    <a:pt x="265695" y="171599"/>
                    <a:pt x="260932" y="168742"/>
                    <a:pt x="256170" y="166837"/>
                  </a:cubicBezTo>
                  <a:cubicBezTo>
                    <a:pt x="256170" y="166837"/>
                    <a:pt x="256170" y="166837"/>
                    <a:pt x="256170" y="166837"/>
                  </a:cubicBezTo>
                  <a:cubicBezTo>
                    <a:pt x="256170" y="166837"/>
                    <a:pt x="255217" y="166837"/>
                    <a:pt x="255217" y="166837"/>
                  </a:cubicBezTo>
                  <a:cubicBezTo>
                    <a:pt x="254265" y="168742"/>
                    <a:pt x="255217" y="171599"/>
                    <a:pt x="252360" y="171599"/>
                  </a:cubicBezTo>
                  <a:cubicBezTo>
                    <a:pt x="248550" y="171599"/>
                    <a:pt x="245692" y="173504"/>
                    <a:pt x="242835" y="175409"/>
                  </a:cubicBezTo>
                  <a:cubicBezTo>
                    <a:pt x="239977" y="178267"/>
                    <a:pt x="236167" y="177314"/>
                    <a:pt x="232357" y="175409"/>
                  </a:cubicBezTo>
                  <a:cubicBezTo>
                    <a:pt x="228547" y="173504"/>
                    <a:pt x="224737" y="171599"/>
                    <a:pt x="221880" y="169694"/>
                  </a:cubicBezTo>
                  <a:cubicBezTo>
                    <a:pt x="219022" y="168742"/>
                    <a:pt x="219022" y="165884"/>
                    <a:pt x="219975" y="163979"/>
                  </a:cubicBezTo>
                  <a:cubicBezTo>
                    <a:pt x="220927" y="162074"/>
                    <a:pt x="222832" y="160169"/>
                    <a:pt x="223785" y="158264"/>
                  </a:cubicBezTo>
                  <a:cubicBezTo>
                    <a:pt x="226642" y="154454"/>
                    <a:pt x="222832" y="149692"/>
                    <a:pt x="218070" y="149692"/>
                  </a:cubicBezTo>
                  <a:cubicBezTo>
                    <a:pt x="213307" y="149692"/>
                    <a:pt x="208545" y="149692"/>
                    <a:pt x="203782" y="150644"/>
                  </a:cubicBezTo>
                  <a:cubicBezTo>
                    <a:pt x="200925" y="150644"/>
                    <a:pt x="198067" y="152549"/>
                    <a:pt x="196162" y="154454"/>
                  </a:cubicBezTo>
                  <a:cubicBezTo>
                    <a:pt x="193305" y="158264"/>
                    <a:pt x="190447" y="157312"/>
                    <a:pt x="186637" y="157312"/>
                  </a:cubicBezTo>
                  <a:cubicBezTo>
                    <a:pt x="183780" y="157312"/>
                    <a:pt x="180922" y="158264"/>
                    <a:pt x="178065" y="158264"/>
                  </a:cubicBezTo>
                  <a:cubicBezTo>
                    <a:pt x="169492" y="159217"/>
                    <a:pt x="162825" y="165884"/>
                    <a:pt x="155205" y="167789"/>
                  </a:cubicBezTo>
                  <a:cubicBezTo>
                    <a:pt x="152347" y="168742"/>
                    <a:pt x="151395" y="172552"/>
                    <a:pt x="153300" y="175409"/>
                  </a:cubicBezTo>
                  <a:cubicBezTo>
                    <a:pt x="156157" y="179219"/>
                    <a:pt x="159015" y="183029"/>
                    <a:pt x="161872" y="186839"/>
                  </a:cubicBezTo>
                  <a:cubicBezTo>
                    <a:pt x="162825" y="187792"/>
                    <a:pt x="161872" y="188744"/>
                    <a:pt x="159015" y="190649"/>
                  </a:cubicBezTo>
                  <a:cubicBezTo>
                    <a:pt x="158062" y="190649"/>
                    <a:pt x="156157" y="191602"/>
                    <a:pt x="156157" y="192554"/>
                  </a:cubicBezTo>
                  <a:cubicBezTo>
                    <a:pt x="155205" y="198269"/>
                    <a:pt x="151395" y="203032"/>
                    <a:pt x="150442" y="208747"/>
                  </a:cubicBezTo>
                  <a:cubicBezTo>
                    <a:pt x="149490" y="210652"/>
                    <a:pt x="150442" y="213509"/>
                    <a:pt x="151395" y="215414"/>
                  </a:cubicBezTo>
                  <a:cubicBezTo>
                    <a:pt x="155205" y="221129"/>
                    <a:pt x="160920" y="226844"/>
                    <a:pt x="168540" y="224939"/>
                  </a:cubicBezTo>
                  <a:cubicBezTo>
                    <a:pt x="175207" y="223987"/>
                    <a:pt x="180922" y="224939"/>
                    <a:pt x="186637" y="228749"/>
                  </a:cubicBezTo>
                  <a:cubicBezTo>
                    <a:pt x="189495" y="231607"/>
                    <a:pt x="192352" y="231607"/>
                    <a:pt x="196162" y="229702"/>
                  </a:cubicBezTo>
                  <a:cubicBezTo>
                    <a:pt x="201877" y="226844"/>
                    <a:pt x="207592" y="223987"/>
                    <a:pt x="214260" y="222082"/>
                  </a:cubicBezTo>
                  <a:cubicBezTo>
                    <a:pt x="216165" y="221129"/>
                    <a:pt x="218070" y="222082"/>
                    <a:pt x="219022" y="222082"/>
                  </a:cubicBezTo>
                  <a:cubicBezTo>
                    <a:pt x="219022" y="222082"/>
                    <a:pt x="219975" y="223034"/>
                    <a:pt x="219975" y="223034"/>
                  </a:cubicBezTo>
                  <a:cubicBezTo>
                    <a:pt x="219975" y="223987"/>
                    <a:pt x="219975" y="223987"/>
                    <a:pt x="219975" y="224939"/>
                  </a:cubicBezTo>
                  <a:cubicBezTo>
                    <a:pt x="219022" y="225892"/>
                    <a:pt x="218070" y="226844"/>
                    <a:pt x="217117" y="226844"/>
                  </a:cubicBezTo>
                  <a:cubicBezTo>
                    <a:pt x="214260" y="227797"/>
                    <a:pt x="211402" y="228749"/>
                    <a:pt x="212355" y="232559"/>
                  </a:cubicBezTo>
                  <a:cubicBezTo>
                    <a:pt x="212355" y="234464"/>
                    <a:pt x="213307" y="236369"/>
                    <a:pt x="212355" y="237322"/>
                  </a:cubicBezTo>
                  <a:cubicBezTo>
                    <a:pt x="209497" y="242084"/>
                    <a:pt x="207592" y="246847"/>
                    <a:pt x="206640" y="252562"/>
                  </a:cubicBezTo>
                  <a:cubicBezTo>
                    <a:pt x="205687" y="258277"/>
                    <a:pt x="197115" y="264944"/>
                    <a:pt x="190447" y="263992"/>
                  </a:cubicBezTo>
                  <a:cubicBezTo>
                    <a:pt x="189495" y="263992"/>
                    <a:pt x="188542" y="263992"/>
                    <a:pt x="187590" y="263039"/>
                  </a:cubicBezTo>
                  <a:cubicBezTo>
                    <a:pt x="185685" y="262087"/>
                    <a:pt x="183780" y="260182"/>
                    <a:pt x="181875" y="259229"/>
                  </a:cubicBezTo>
                  <a:cubicBezTo>
                    <a:pt x="180922" y="258277"/>
                    <a:pt x="179970" y="255419"/>
                    <a:pt x="178065" y="255419"/>
                  </a:cubicBezTo>
                  <a:cubicBezTo>
                    <a:pt x="176160" y="255419"/>
                    <a:pt x="176160" y="258277"/>
                    <a:pt x="176160" y="259229"/>
                  </a:cubicBezTo>
                  <a:cubicBezTo>
                    <a:pt x="173302" y="265897"/>
                    <a:pt x="168540" y="269707"/>
                    <a:pt x="161872" y="270659"/>
                  </a:cubicBezTo>
                  <a:cubicBezTo>
                    <a:pt x="160920" y="270659"/>
                    <a:pt x="159967" y="269707"/>
                    <a:pt x="159015" y="269707"/>
                  </a:cubicBezTo>
                  <a:cubicBezTo>
                    <a:pt x="158062" y="268754"/>
                    <a:pt x="158062" y="267802"/>
                    <a:pt x="157110" y="266849"/>
                  </a:cubicBezTo>
                  <a:cubicBezTo>
                    <a:pt x="154252" y="262087"/>
                    <a:pt x="150442" y="261134"/>
                    <a:pt x="146632" y="263039"/>
                  </a:cubicBezTo>
                  <a:cubicBezTo>
                    <a:pt x="139965" y="266849"/>
                    <a:pt x="133297" y="270659"/>
                    <a:pt x="131392" y="279232"/>
                  </a:cubicBezTo>
                  <a:cubicBezTo>
                    <a:pt x="131392" y="280184"/>
                    <a:pt x="130440" y="281137"/>
                    <a:pt x="129487" y="282089"/>
                  </a:cubicBezTo>
                  <a:cubicBezTo>
                    <a:pt x="119010" y="287804"/>
                    <a:pt x="112342" y="297329"/>
                    <a:pt x="102817" y="304949"/>
                  </a:cubicBezTo>
                  <a:cubicBezTo>
                    <a:pt x="96150" y="309712"/>
                    <a:pt x="94245" y="316379"/>
                    <a:pt x="96150" y="323999"/>
                  </a:cubicBezTo>
                  <a:cubicBezTo>
                    <a:pt x="97102" y="326857"/>
                    <a:pt x="97102" y="329714"/>
                    <a:pt x="98055" y="332572"/>
                  </a:cubicBezTo>
                  <a:cubicBezTo>
                    <a:pt x="99007" y="335429"/>
                    <a:pt x="99007" y="338287"/>
                    <a:pt x="96150" y="341144"/>
                  </a:cubicBezTo>
                  <a:cubicBezTo>
                    <a:pt x="90435" y="346859"/>
                    <a:pt x="90435" y="352574"/>
                    <a:pt x="92340" y="359242"/>
                  </a:cubicBezTo>
                  <a:cubicBezTo>
                    <a:pt x="93292" y="363052"/>
                    <a:pt x="94245" y="366862"/>
                    <a:pt x="95197" y="371624"/>
                  </a:cubicBezTo>
                  <a:cubicBezTo>
                    <a:pt x="96150" y="374482"/>
                    <a:pt x="98055" y="375434"/>
                    <a:pt x="99960" y="376387"/>
                  </a:cubicBezTo>
                  <a:cubicBezTo>
                    <a:pt x="101865" y="377339"/>
                    <a:pt x="104722" y="378292"/>
                    <a:pt x="106627" y="377339"/>
                  </a:cubicBezTo>
                  <a:cubicBezTo>
                    <a:pt x="111390" y="376387"/>
                    <a:pt x="115200" y="375434"/>
                    <a:pt x="119962" y="375434"/>
                  </a:cubicBezTo>
                  <a:cubicBezTo>
                    <a:pt x="119962" y="375434"/>
                    <a:pt x="119962" y="375434"/>
                    <a:pt x="119962" y="375434"/>
                  </a:cubicBezTo>
                  <a:cubicBezTo>
                    <a:pt x="119962" y="375434"/>
                    <a:pt x="119962" y="374482"/>
                    <a:pt x="119962" y="374482"/>
                  </a:cubicBezTo>
                  <a:cubicBezTo>
                    <a:pt x="119962" y="373529"/>
                    <a:pt x="119962" y="371624"/>
                    <a:pt x="119962" y="370672"/>
                  </a:cubicBezTo>
                  <a:cubicBezTo>
                    <a:pt x="119962" y="369719"/>
                    <a:pt x="119962" y="368767"/>
                    <a:pt x="119962" y="368767"/>
                  </a:cubicBezTo>
                  <a:cubicBezTo>
                    <a:pt x="120915" y="367814"/>
                    <a:pt x="121867" y="368767"/>
                    <a:pt x="120915" y="370672"/>
                  </a:cubicBezTo>
                  <a:cubicBezTo>
                    <a:pt x="120915" y="371624"/>
                    <a:pt x="119962" y="373529"/>
                    <a:pt x="119010" y="374482"/>
                  </a:cubicBezTo>
                  <a:cubicBezTo>
                    <a:pt x="119010" y="375434"/>
                    <a:pt x="119010" y="375434"/>
                    <a:pt x="119010" y="376387"/>
                  </a:cubicBezTo>
                  <a:cubicBezTo>
                    <a:pt x="119010" y="376387"/>
                    <a:pt x="119010" y="376387"/>
                    <a:pt x="119010" y="376387"/>
                  </a:cubicBezTo>
                  <a:cubicBezTo>
                    <a:pt x="119010" y="379244"/>
                    <a:pt x="118057" y="382102"/>
                    <a:pt x="118057" y="384959"/>
                  </a:cubicBezTo>
                  <a:cubicBezTo>
                    <a:pt x="118057" y="389722"/>
                    <a:pt x="116152" y="392579"/>
                    <a:pt x="112342" y="395437"/>
                  </a:cubicBezTo>
                  <a:cubicBezTo>
                    <a:pt x="109485" y="397342"/>
                    <a:pt x="109485" y="400199"/>
                    <a:pt x="111390" y="403057"/>
                  </a:cubicBezTo>
                  <a:cubicBezTo>
                    <a:pt x="112342" y="405914"/>
                    <a:pt x="112342" y="407819"/>
                    <a:pt x="111390" y="409724"/>
                  </a:cubicBezTo>
                  <a:cubicBezTo>
                    <a:pt x="110437" y="411629"/>
                    <a:pt x="109485" y="412582"/>
                    <a:pt x="108532" y="414487"/>
                  </a:cubicBezTo>
                  <a:cubicBezTo>
                    <a:pt x="107580" y="416392"/>
                    <a:pt x="107580" y="418297"/>
                    <a:pt x="109485" y="418297"/>
                  </a:cubicBezTo>
                  <a:cubicBezTo>
                    <a:pt x="114247" y="420202"/>
                    <a:pt x="119962" y="421154"/>
                    <a:pt x="122820" y="414487"/>
                  </a:cubicBezTo>
                  <a:cubicBezTo>
                    <a:pt x="122820" y="414487"/>
                    <a:pt x="123772" y="413534"/>
                    <a:pt x="124725" y="413534"/>
                  </a:cubicBezTo>
                  <a:cubicBezTo>
                    <a:pt x="129487" y="418297"/>
                    <a:pt x="135202" y="421154"/>
                    <a:pt x="137107" y="427822"/>
                  </a:cubicBezTo>
                  <a:cubicBezTo>
                    <a:pt x="137107" y="429727"/>
                    <a:pt x="139965" y="429727"/>
                    <a:pt x="140917" y="428774"/>
                  </a:cubicBezTo>
                  <a:cubicBezTo>
                    <a:pt x="140917" y="428774"/>
                    <a:pt x="141870" y="427822"/>
                    <a:pt x="141870" y="426869"/>
                  </a:cubicBezTo>
                  <a:cubicBezTo>
                    <a:pt x="144727" y="423059"/>
                    <a:pt x="144727" y="423059"/>
                    <a:pt x="150442" y="425917"/>
                  </a:cubicBezTo>
                  <a:cubicBezTo>
                    <a:pt x="152347" y="426869"/>
                    <a:pt x="154252" y="426869"/>
                    <a:pt x="155205" y="426869"/>
                  </a:cubicBezTo>
                  <a:cubicBezTo>
                    <a:pt x="157110" y="426869"/>
                    <a:pt x="159015" y="425917"/>
                    <a:pt x="159967" y="425917"/>
                  </a:cubicBezTo>
                  <a:cubicBezTo>
                    <a:pt x="160920" y="425917"/>
                    <a:pt x="160920" y="425917"/>
                    <a:pt x="161872" y="425917"/>
                  </a:cubicBezTo>
                  <a:cubicBezTo>
                    <a:pt x="162825" y="426869"/>
                    <a:pt x="162825" y="427822"/>
                    <a:pt x="161872" y="428774"/>
                  </a:cubicBezTo>
                  <a:cubicBezTo>
                    <a:pt x="157110" y="432584"/>
                    <a:pt x="154252" y="437347"/>
                    <a:pt x="151395" y="442109"/>
                  </a:cubicBezTo>
                  <a:cubicBezTo>
                    <a:pt x="144727" y="454492"/>
                    <a:pt x="137107" y="464969"/>
                    <a:pt x="124725" y="471637"/>
                  </a:cubicBezTo>
                  <a:cubicBezTo>
                    <a:pt x="120915" y="473542"/>
                    <a:pt x="117105" y="477352"/>
                    <a:pt x="112342" y="479257"/>
                  </a:cubicBezTo>
                  <a:cubicBezTo>
                    <a:pt x="105675" y="482114"/>
                    <a:pt x="99007" y="486877"/>
                    <a:pt x="92340" y="489734"/>
                  </a:cubicBezTo>
                  <a:cubicBezTo>
                    <a:pt x="87577" y="491639"/>
                    <a:pt x="84720" y="494497"/>
                    <a:pt x="81862" y="499259"/>
                  </a:cubicBezTo>
                  <a:cubicBezTo>
                    <a:pt x="79957" y="501164"/>
                    <a:pt x="78052" y="502117"/>
                    <a:pt x="76147" y="501164"/>
                  </a:cubicBezTo>
                  <a:cubicBezTo>
                    <a:pt x="70432" y="499259"/>
                    <a:pt x="65670" y="501164"/>
                    <a:pt x="60907" y="504022"/>
                  </a:cubicBezTo>
                  <a:cubicBezTo>
                    <a:pt x="57097" y="506879"/>
                    <a:pt x="53287" y="508784"/>
                    <a:pt x="49477" y="512594"/>
                  </a:cubicBezTo>
                  <a:cubicBezTo>
                    <a:pt x="43762" y="518309"/>
                    <a:pt x="37095" y="521167"/>
                    <a:pt x="28522" y="521167"/>
                  </a:cubicBezTo>
                  <a:cubicBezTo>
                    <a:pt x="25665" y="521167"/>
                    <a:pt x="22807" y="522119"/>
                    <a:pt x="19950" y="522119"/>
                  </a:cubicBezTo>
                  <a:cubicBezTo>
                    <a:pt x="14235" y="522119"/>
                    <a:pt x="10425" y="526882"/>
                    <a:pt x="7567" y="530692"/>
                  </a:cubicBezTo>
                  <a:cubicBezTo>
                    <a:pt x="6615" y="531644"/>
                    <a:pt x="7567" y="532597"/>
                    <a:pt x="7567" y="533549"/>
                  </a:cubicBezTo>
                  <a:cubicBezTo>
                    <a:pt x="8520" y="534502"/>
                    <a:pt x="9472" y="535454"/>
                    <a:pt x="10425" y="535454"/>
                  </a:cubicBezTo>
                  <a:cubicBezTo>
                    <a:pt x="12330" y="535454"/>
                    <a:pt x="14235" y="535454"/>
                    <a:pt x="15187" y="534502"/>
                  </a:cubicBezTo>
                  <a:cubicBezTo>
                    <a:pt x="18997" y="532597"/>
                    <a:pt x="21855" y="534502"/>
                    <a:pt x="25665" y="533549"/>
                  </a:cubicBezTo>
                  <a:cubicBezTo>
                    <a:pt x="27570" y="532597"/>
                    <a:pt x="30427" y="532597"/>
                    <a:pt x="32332" y="530692"/>
                  </a:cubicBezTo>
                  <a:cubicBezTo>
                    <a:pt x="36142" y="525929"/>
                    <a:pt x="40905" y="524977"/>
                    <a:pt x="46620" y="524977"/>
                  </a:cubicBezTo>
                  <a:cubicBezTo>
                    <a:pt x="54240" y="524977"/>
                    <a:pt x="59955" y="521167"/>
                    <a:pt x="62812" y="514499"/>
                  </a:cubicBezTo>
                  <a:cubicBezTo>
                    <a:pt x="62812" y="514499"/>
                    <a:pt x="62812" y="514499"/>
                    <a:pt x="62812" y="514499"/>
                  </a:cubicBezTo>
                  <a:lnTo>
                    <a:pt x="63765" y="514499"/>
                  </a:lnTo>
                  <a:cubicBezTo>
                    <a:pt x="63765" y="514499"/>
                    <a:pt x="62812" y="515452"/>
                    <a:pt x="62812" y="515452"/>
                  </a:cubicBezTo>
                  <a:cubicBezTo>
                    <a:pt x="64717" y="517357"/>
                    <a:pt x="65670" y="520214"/>
                    <a:pt x="67575" y="522119"/>
                  </a:cubicBezTo>
                  <a:cubicBezTo>
                    <a:pt x="68527" y="524024"/>
                    <a:pt x="68527" y="524024"/>
                    <a:pt x="70432" y="520214"/>
                  </a:cubicBezTo>
                  <a:cubicBezTo>
                    <a:pt x="71385" y="519262"/>
                    <a:pt x="71385" y="517357"/>
                    <a:pt x="72337" y="517357"/>
                  </a:cubicBezTo>
                  <a:cubicBezTo>
                    <a:pt x="77100" y="516404"/>
                    <a:pt x="82815" y="513547"/>
                    <a:pt x="87577" y="514499"/>
                  </a:cubicBezTo>
                  <a:cubicBezTo>
                    <a:pt x="89482" y="514499"/>
                    <a:pt x="92340" y="515452"/>
                    <a:pt x="94245" y="513547"/>
                  </a:cubicBezTo>
                  <a:cubicBezTo>
                    <a:pt x="97102" y="510689"/>
                    <a:pt x="99960" y="509737"/>
                    <a:pt x="103770" y="508784"/>
                  </a:cubicBezTo>
                  <a:cubicBezTo>
                    <a:pt x="108532" y="505927"/>
                    <a:pt x="115200" y="505927"/>
                    <a:pt x="118057" y="499259"/>
                  </a:cubicBezTo>
                  <a:cubicBezTo>
                    <a:pt x="121867" y="496402"/>
                    <a:pt x="125677" y="494497"/>
                    <a:pt x="130440" y="492592"/>
                  </a:cubicBezTo>
                  <a:cubicBezTo>
                    <a:pt x="131392" y="491639"/>
                    <a:pt x="133297" y="492592"/>
                    <a:pt x="135202" y="492592"/>
                  </a:cubicBezTo>
                  <a:cubicBezTo>
                    <a:pt x="136155" y="490687"/>
                    <a:pt x="137107" y="488782"/>
                    <a:pt x="138060" y="488782"/>
                  </a:cubicBezTo>
                  <a:cubicBezTo>
                    <a:pt x="141870" y="487829"/>
                    <a:pt x="145680" y="484972"/>
                    <a:pt x="149490" y="484019"/>
                  </a:cubicBezTo>
                  <a:cubicBezTo>
                    <a:pt x="153300" y="482114"/>
                    <a:pt x="156157" y="480209"/>
                    <a:pt x="158062" y="475447"/>
                  </a:cubicBezTo>
                  <a:cubicBezTo>
                    <a:pt x="159015" y="473542"/>
                    <a:pt x="159967" y="472589"/>
                    <a:pt x="161872" y="471637"/>
                  </a:cubicBezTo>
                  <a:cubicBezTo>
                    <a:pt x="169492" y="466874"/>
                    <a:pt x="178065" y="461159"/>
                    <a:pt x="186637" y="459254"/>
                  </a:cubicBezTo>
                  <a:cubicBezTo>
                    <a:pt x="193305" y="457349"/>
                    <a:pt x="198067" y="454492"/>
                    <a:pt x="201877" y="448777"/>
                  </a:cubicBezTo>
                  <a:cubicBezTo>
                    <a:pt x="203782" y="446872"/>
                    <a:pt x="206640" y="444967"/>
                    <a:pt x="208545" y="444014"/>
                  </a:cubicBezTo>
                  <a:cubicBezTo>
                    <a:pt x="210450" y="443062"/>
                    <a:pt x="212355" y="442109"/>
                    <a:pt x="214260" y="440204"/>
                  </a:cubicBezTo>
                  <a:cubicBezTo>
                    <a:pt x="218070" y="438299"/>
                    <a:pt x="219022" y="434489"/>
                    <a:pt x="217117" y="430679"/>
                  </a:cubicBezTo>
                  <a:cubicBezTo>
                    <a:pt x="216165" y="428774"/>
                    <a:pt x="215212" y="427822"/>
                    <a:pt x="214260" y="425917"/>
                  </a:cubicBezTo>
                  <a:cubicBezTo>
                    <a:pt x="213307" y="423059"/>
                    <a:pt x="213307" y="421154"/>
                    <a:pt x="215212" y="419249"/>
                  </a:cubicBezTo>
                  <a:cubicBezTo>
                    <a:pt x="219022" y="415439"/>
                    <a:pt x="222832" y="413534"/>
                    <a:pt x="227595" y="414487"/>
                  </a:cubicBezTo>
                  <a:cubicBezTo>
                    <a:pt x="230452" y="415439"/>
                    <a:pt x="233310" y="414487"/>
                    <a:pt x="235215" y="412582"/>
                  </a:cubicBezTo>
                  <a:cubicBezTo>
                    <a:pt x="239025" y="409724"/>
                    <a:pt x="242835" y="406867"/>
                    <a:pt x="243787" y="402104"/>
                  </a:cubicBezTo>
                  <a:cubicBezTo>
                    <a:pt x="244740" y="399247"/>
                    <a:pt x="247597" y="397342"/>
                    <a:pt x="250455" y="397342"/>
                  </a:cubicBezTo>
                  <a:cubicBezTo>
                    <a:pt x="253312" y="397342"/>
                    <a:pt x="255217" y="396389"/>
                    <a:pt x="256170" y="394484"/>
                  </a:cubicBezTo>
                  <a:cubicBezTo>
                    <a:pt x="261885" y="384007"/>
                    <a:pt x="273315" y="380197"/>
                    <a:pt x="282840" y="375434"/>
                  </a:cubicBezTo>
                  <a:cubicBezTo>
                    <a:pt x="285697" y="373529"/>
                    <a:pt x="289507" y="376387"/>
                    <a:pt x="290460" y="380197"/>
                  </a:cubicBezTo>
                  <a:cubicBezTo>
                    <a:pt x="290460" y="382102"/>
                    <a:pt x="290460" y="384007"/>
                    <a:pt x="290460" y="384959"/>
                  </a:cubicBezTo>
                  <a:cubicBezTo>
                    <a:pt x="290460" y="385912"/>
                    <a:pt x="288555" y="386864"/>
                    <a:pt x="287602" y="386864"/>
                  </a:cubicBezTo>
                  <a:cubicBezTo>
                    <a:pt x="280935" y="383054"/>
                    <a:pt x="274267" y="384007"/>
                    <a:pt x="267600" y="387817"/>
                  </a:cubicBezTo>
                  <a:cubicBezTo>
                    <a:pt x="266647" y="388769"/>
                    <a:pt x="264742" y="389722"/>
                    <a:pt x="263790" y="391627"/>
                  </a:cubicBezTo>
                  <a:cubicBezTo>
                    <a:pt x="260932" y="400199"/>
                    <a:pt x="254265" y="405914"/>
                    <a:pt x="248550" y="412582"/>
                  </a:cubicBezTo>
                  <a:cubicBezTo>
                    <a:pt x="246645" y="415439"/>
                    <a:pt x="245692" y="418297"/>
                    <a:pt x="248550" y="420202"/>
                  </a:cubicBezTo>
                  <a:cubicBezTo>
                    <a:pt x="249502" y="421154"/>
                    <a:pt x="249502" y="422107"/>
                    <a:pt x="248550" y="423059"/>
                  </a:cubicBezTo>
                  <a:cubicBezTo>
                    <a:pt x="245692" y="424964"/>
                    <a:pt x="241882" y="425917"/>
                    <a:pt x="239025" y="427822"/>
                  </a:cubicBezTo>
                  <a:cubicBezTo>
                    <a:pt x="238072" y="428774"/>
                    <a:pt x="237120" y="431632"/>
                    <a:pt x="238072" y="432584"/>
                  </a:cubicBezTo>
                  <a:cubicBezTo>
                    <a:pt x="239025" y="433537"/>
                    <a:pt x="240930" y="435442"/>
                    <a:pt x="241882" y="435442"/>
                  </a:cubicBezTo>
                  <a:cubicBezTo>
                    <a:pt x="244740" y="435442"/>
                    <a:pt x="247597" y="434489"/>
                    <a:pt x="250455" y="433537"/>
                  </a:cubicBezTo>
                  <a:cubicBezTo>
                    <a:pt x="255217" y="430679"/>
                    <a:pt x="260932" y="428774"/>
                    <a:pt x="266647" y="426869"/>
                  </a:cubicBezTo>
                  <a:cubicBezTo>
                    <a:pt x="268552" y="425917"/>
                    <a:pt x="271410" y="424964"/>
                    <a:pt x="273315" y="424012"/>
                  </a:cubicBezTo>
                  <a:cubicBezTo>
                    <a:pt x="278077" y="421154"/>
                    <a:pt x="283792" y="418297"/>
                    <a:pt x="289507" y="419249"/>
                  </a:cubicBezTo>
                  <a:cubicBezTo>
                    <a:pt x="290460" y="419249"/>
                    <a:pt x="292365" y="418297"/>
                    <a:pt x="294270" y="417344"/>
                  </a:cubicBezTo>
                  <a:cubicBezTo>
                    <a:pt x="297127" y="416392"/>
                    <a:pt x="299032" y="413534"/>
                    <a:pt x="300937" y="411629"/>
                  </a:cubicBezTo>
                  <a:cubicBezTo>
                    <a:pt x="302842" y="409724"/>
                    <a:pt x="304747" y="409724"/>
                    <a:pt x="306652" y="411629"/>
                  </a:cubicBezTo>
                  <a:cubicBezTo>
                    <a:pt x="307605" y="411629"/>
                    <a:pt x="308557" y="411629"/>
                    <a:pt x="310462" y="411629"/>
                  </a:cubicBezTo>
                  <a:cubicBezTo>
                    <a:pt x="311415" y="408772"/>
                    <a:pt x="312367" y="406867"/>
                    <a:pt x="309510" y="404962"/>
                  </a:cubicBezTo>
                  <a:cubicBezTo>
                    <a:pt x="307605" y="404009"/>
                    <a:pt x="306652" y="401152"/>
                    <a:pt x="305700" y="399247"/>
                  </a:cubicBezTo>
                  <a:cubicBezTo>
                    <a:pt x="304747" y="395437"/>
                    <a:pt x="305700" y="392579"/>
                    <a:pt x="308557" y="389722"/>
                  </a:cubicBezTo>
                  <a:cubicBezTo>
                    <a:pt x="310462" y="387817"/>
                    <a:pt x="312367" y="387817"/>
                    <a:pt x="312367" y="389722"/>
                  </a:cubicBezTo>
                  <a:cubicBezTo>
                    <a:pt x="313320" y="393532"/>
                    <a:pt x="315225" y="395437"/>
                    <a:pt x="319987" y="394484"/>
                  </a:cubicBezTo>
                  <a:cubicBezTo>
                    <a:pt x="322845" y="393532"/>
                    <a:pt x="325702" y="393532"/>
                    <a:pt x="328560" y="393532"/>
                  </a:cubicBezTo>
                  <a:cubicBezTo>
                    <a:pt x="328560" y="393532"/>
                    <a:pt x="328560" y="393532"/>
                    <a:pt x="328560" y="393532"/>
                  </a:cubicBezTo>
                  <a:lnTo>
                    <a:pt x="329512" y="392579"/>
                  </a:lnTo>
                  <a:cubicBezTo>
                    <a:pt x="329512" y="392579"/>
                    <a:pt x="328560" y="393532"/>
                    <a:pt x="328560" y="393532"/>
                  </a:cubicBezTo>
                  <a:cubicBezTo>
                    <a:pt x="328560" y="395437"/>
                    <a:pt x="328560" y="397342"/>
                    <a:pt x="328560" y="398294"/>
                  </a:cubicBezTo>
                  <a:cubicBezTo>
                    <a:pt x="330465" y="404962"/>
                    <a:pt x="332370" y="410677"/>
                    <a:pt x="339990" y="412582"/>
                  </a:cubicBezTo>
                  <a:cubicBezTo>
                    <a:pt x="343800" y="413534"/>
                    <a:pt x="346657" y="417344"/>
                    <a:pt x="348562" y="421154"/>
                  </a:cubicBezTo>
                  <a:cubicBezTo>
                    <a:pt x="349515" y="423059"/>
                    <a:pt x="349515" y="424964"/>
                    <a:pt x="350467" y="425917"/>
                  </a:cubicBezTo>
                  <a:cubicBezTo>
                    <a:pt x="351420" y="427822"/>
                    <a:pt x="353325" y="429727"/>
                    <a:pt x="356182" y="429727"/>
                  </a:cubicBezTo>
                  <a:cubicBezTo>
                    <a:pt x="358087" y="429727"/>
                    <a:pt x="360945" y="430679"/>
                    <a:pt x="362850" y="430679"/>
                  </a:cubicBezTo>
                  <a:cubicBezTo>
                    <a:pt x="368565" y="430679"/>
                    <a:pt x="373327" y="432584"/>
                    <a:pt x="377137" y="436394"/>
                  </a:cubicBezTo>
                  <a:cubicBezTo>
                    <a:pt x="378090" y="437347"/>
                    <a:pt x="379995" y="438299"/>
                    <a:pt x="381900" y="439252"/>
                  </a:cubicBezTo>
                  <a:cubicBezTo>
                    <a:pt x="381900" y="439252"/>
                    <a:pt x="381900" y="439252"/>
                    <a:pt x="381900" y="439252"/>
                  </a:cubicBezTo>
                  <a:lnTo>
                    <a:pt x="382852" y="439252"/>
                  </a:lnTo>
                  <a:cubicBezTo>
                    <a:pt x="382852" y="439252"/>
                    <a:pt x="382852" y="440204"/>
                    <a:pt x="381900" y="440204"/>
                  </a:cubicBezTo>
                  <a:cubicBezTo>
                    <a:pt x="382852" y="441157"/>
                    <a:pt x="383805" y="443062"/>
                    <a:pt x="384757" y="444014"/>
                  </a:cubicBezTo>
                  <a:cubicBezTo>
                    <a:pt x="388567" y="447824"/>
                    <a:pt x="393330" y="450682"/>
                    <a:pt x="399045" y="448777"/>
                  </a:cubicBezTo>
                  <a:cubicBezTo>
                    <a:pt x="399997" y="448777"/>
                    <a:pt x="399997" y="448777"/>
                    <a:pt x="400950" y="448777"/>
                  </a:cubicBezTo>
                  <a:cubicBezTo>
                    <a:pt x="401902" y="449729"/>
                    <a:pt x="402855" y="450682"/>
                    <a:pt x="401902" y="451634"/>
                  </a:cubicBezTo>
                  <a:cubicBezTo>
                    <a:pt x="398092" y="455444"/>
                    <a:pt x="398092" y="458302"/>
                    <a:pt x="401902" y="462112"/>
                  </a:cubicBezTo>
                  <a:cubicBezTo>
                    <a:pt x="403807" y="464017"/>
                    <a:pt x="404760" y="465922"/>
                    <a:pt x="406665" y="466874"/>
                  </a:cubicBezTo>
                  <a:cubicBezTo>
                    <a:pt x="409522" y="468779"/>
                    <a:pt x="411427" y="469732"/>
                    <a:pt x="411427" y="473542"/>
                  </a:cubicBezTo>
                  <a:cubicBezTo>
                    <a:pt x="411427" y="475447"/>
                    <a:pt x="412380" y="478304"/>
                    <a:pt x="412380" y="480209"/>
                  </a:cubicBezTo>
                  <a:cubicBezTo>
                    <a:pt x="413332" y="485924"/>
                    <a:pt x="415237" y="490687"/>
                    <a:pt x="419047" y="494497"/>
                  </a:cubicBezTo>
                  <a:cubicBezTo>
                    <a:pt x="420952" y="496402"/>
                    <a:pt x="423810" y="498307"/>
                    <a:pt x="426667" y="497354"/>
                  </a:cubicBezTo>
                  <a:cubicBezTo>
                    <a:pt x="429525" y="497354"/>
                    <a:pt x="431430" y="494497"/>
                    <a:pt x="430477" y="492592"/>
                  </a:cubicBezTo>
                  <a:cubicBezTo>
                    <a:pt x="430477" y="490687"/>
                    <a:pt x="429525" y="488782"/>
                    <a:pt x="428572" y="487829"/>
                  </a:cubicBezTo>
                  <a:cubicBezTo>
                    <a:pt x="428572" y="486877"/>
                    <a:pt x="428572" y="486877"/>
                    <a:pt x="428572" y="485924"/>
                  </a:cubicBezTo>
                  <a:cubicBezTo>
                    <a:pt x="429525" y="484972"/>
                    <a:pt x="430477" y="484972"/>
                    <a:pt x="430477" y="486877"/>
                  </a:cubicBezTo>
                  <a:cubicBezTo>
                    <a:pt x="431430" y="488782"/>
                    <a:pt x="432382" y="491639"/>
                    <a:pt x="433335" y="493544"/>
                  </a:cubicBezTo>
                  <a:cubicBezTo>
                    <a:pt x="433335" y="497354"/>
                    <a:pt x="436192" y="500212"/>
                    <a:pt x="438097" y="503069"/>
                  </a:cubicBezTo>
                  <a:cubicBezTo>
                    <a:pt x="438097" y="503069"/>
                    <a:pt x="439050" y="504022"/>
                    <a:pt x="438097" y="504974"/>
                  </a:cubicBezTo>
                  <a:cubicBezTo>
                    <a:pt x="437145" y="505927"/>
                    <a:pt x="436192" y="505927"/>
                    <a:pt x="435240" y="505927"/>
                  </a:cubicBezTo>
                  <a:cubicBezTo>
                    <a:pt x="434287" y="504974"/>
                    <a:pt x="433335" y="504974"/>
                    <a:pt x="432382" y="504022"/>
                  </a:cubicBezTo>
                  <a:cubicBezTo>
                    <a:pt x="428572" y="503069"/>
                    <a:pt x="424762" y="504974"/>
                    <a:pt x="423810" y="507832"/>
                  </a:cubicBezTo>
                  <a:cubicBezTo>
                    <a:pt x="422857" y="510689"/>
                    <a:pt x="420952" y="514499"/>
                    <a:pt x="421905" y="518309"/>
                  </a:cubicBezTo>
                  <a:cubicBezTo>
                    <a:pt x="422857" y="522119"/>
                    <a:pt x="422857" y="524977"/>
                    <a:pt x="423810" y="528787"/>
                  </a:cubicBezTo>
                  <a:lnTo>
                    <a:pt x="423810" y="528787"/>
                  </a:lnTo>
                  <a:cubicBezTo>
                    <a:pt x="423810" y="528787"/>
                    <a:pt x="423810" y="529740"/>
                    <a:pt x="423810" y="529740"/>
                  </a:cubicBezTo>
                  <a:cubicBezTo>
                    <a:pt x="423810" y="529740"/>
                    <a:pt x="423810" y="529740"/>
                    <a:pt x="423810" y="528787"/>
                  </a:cubicBezTo>
                  <a:cubicBezTo>
                    <a:pt x="425715" y="531644"/>
                    <a:pt x="427620" y="534502"/>
                    <a:pt x="425715" y="538312"/>
                  </a:cubicBezTo>
                  <a:cubicBezTo>
                    <a:pt x="423810" y="544027"/>
                    <a:pt x="422857" y="549742"/>
                    <a:pt x="423810" y="555457"/>
                  </a:cubicBezTo>
                  <a:cubicBezTo>
                    <a:pt x="423810" y="556409"/>
                    <a:pt x="424762" y="556409"/>
                    <a:pt x="424762" y="556409"/>
                  </a:cubicBezTo>
                  <a:cubicBezTo>
                    <a:pt x="425715" y="556409"/>
                    <a:pt x="427620" y="556409"/>
                    <a:pt x="427620" y="555457"/>
                  </a:cubicBezTo>
                  <a:cubicBezTo>
                    <a:pt x="429525" y="551647"/>
                    <a:pt x="431430" y="547837"/>
                    <a:pt x="433335" y="544027"/>
                  </a:cubicBezTo>
                  <a:cubicBezTo>
                    <a:pt x="433335" y="543074"/>
                    <a:pt x="433335" y="543074"/>
                    <a:pt x="433335" y="542122"/>
                  </a:cubicBezTo>
                  <a:cubicBezTo>
                    <a:pt x="433335" y="542122"/>
                    <a:pt x="434287" y="542122"/>
                    <a:pt x="434287" y="542122"/>
                  </a:cubicBezTo>
                  <a:cubicBezTo>
                    <a:pt x="436192" y="540217"/>
                    <a:pt x="438097" y="539265"/>
                    <a:pt x="440955" y="539265"/>
                  </a:cubicBezTo>
                  <a:cubicBezTo>
                    <a:pt x="440955" y="539265"/>
                    <a:pt x="440955" y="539265"/>
                    <a:pt x="440955" y="539265"/>
                  </a:cubicBezTo>
                  <a:cubicBezTo>
                    <a:pt x="440955" y="539265"/>
                    <a:pt x="440955" y="539265"/>
                    <a:pt x="440955" y="539265"/>
                  </a:cubicBezTo>
                  <a:cubicBezTo>
                    <a:pt x="440955" y="539265"/>
                    <a:pt x="440955" y="538312"/>
                    <a:pt x="440955" y="538312"/>
                  </a:cubicBezTo>
                  <a:cubicBezTo>
                    <a:pt x="445717" y="531644"/>
                    <a:pt x="450480" y="524977"/>
                    <a:pt x="453337" y="517357"/>
                  </a:cubicBezTo>
                  <a:cubicBezTo>
                    <a:pt x="453337" y="517357"/>
                    <a:pt x="455242" y="516404"/>
                    <a:pt x="456195" y="516404"/>
                  </a:cubicBezTo>
                  <a:cubicBezTo>
                    <a:pt x="456195" y="516404"/>
                    <a:pt x="457147" y="517357"/>
                    <a:pt x="457147" y="517357"/>
                  </a:cubicBezTo>
                  <a:cubicBezTo>
                    <a:pt x="457147" y="519262"/>
                    <a:pt x="457147" y="521167"/>
                    <a:pt x="457147" y="522119"/>
                  </a:cubicBezTo>
                  <a:cubicBezTo>
                    <a:pt x="456195" y="525929"/>
                    <a:pt x="454290" y="529740"/>
                    <a:pt x="453337" y="533549"/>
                  </a:cubicBezTo>
                  <a:cubicBezTo>
                    <a:pt x="452385" y="536407"/>
                    <a:pt x="453337" y="538312"/>
                    <a:pt x="455242" y="541169"/>
                  </a:cubicBezTo>
                  <a:cubicBezTo>
                    <a:pt x="455242" y="541169"/>
                    <a:pt x="456195" y="541169"/>
                    <a:pt x="456195" y="541169"/>
                  </a:cubicBezTo>
                  <a:cubicBezTo>
                    <a:pt x="456195" y="541169"/>
                    <a:pt x="456195" y="542122"/>
                    <a:pt x="456195" y="542122"/>
                  </a:cubicBezTo>
                  <a:cubicBezTo>
                    <a:pt x="457147" y="544027"/>
                    <a:pt x="458100" y="545932"/>
                    <a:pt x="459052" y="547837"/>
                  </a:cubicBezTo>
                  <a:cubicBezTo>
                    <a:pt x="459052" y="547837"/>
                    <a:pt x="459052" y="547837"/>
                    <a:pt x="460005" y="547837"/>
                  </a:cubicBezTo>
                  <a:lnTo>
                    <a:pt x="460005" y="548790"/>
                  </a:lnTo>
                  <a:lnTo>
                    <a:pt x="459052" y="548790"/>
                  </a:lnTo>
                  <a:cubicBezTo>
                    <a:pt x="459052" y="548790"/>
                    <a:pt x="459052" y="547837"/>
                    <a:pt x="459052" y="547837"/>
                  </a:cubicBezTo>
                  <a:cubicBezTo>
                    <a:pt x="457147" y="546884"/>
                    <a:pt x="456195" y="544027"/>
                    <a:pt x="456195" y="542122"/>
                  </a:cubicBezTo>
                  <a:cubicBezTo>
                    <a:pt x="456195" y="542122"/>
                    <a:pt x="456195" y="541169"/>
                    <a:pt x="456195" y="541169"/>
                  </a:cubicBezTo>
                  <a:cubicBezTo>
                    <a:pt x="456195" y="541169"/>
                    <a:pt x="456195" y="541169"/>
                    <a:pt x="456195" y="540217"/>
                  </a:cubicBezTo>
                  <a:cubicBezTo>
                    <a:pt x="454290" y="540217"/>
                    <a:pt x="452385" y="540217"/>
                    <a:pt x="450480" y="539265"/>
                  </a:cubicBezTo>
                  <a:cubicBezTo>
                    <a:pt x="447622" y="538312"/>
                    <a:pt x="445717" y="538312"/>
                    <a:pt x="442860" y="538312"/>
                  </a:cubicBezTo>
                  <a:cubicBezTo>
                    <a:pt x="442860" y="538312"/>
                    <a:pt x="442860" y="538312"/>
                    <a:pt x="442860" y="538312"/>
                  </a:cubicBezTo>
                  <a:cubicBezTo>
                    <a:pt x="442860" y="538312"/>
                    <a:pt x="442860" y="538312"/>
                    <a:pt x="441907" y="538312"/>
                  </a:cubicBezTo>
                  <a:cubicBezTo>
                    <a:pt x="440002" y="541169"/>
                    <a:pt x="438097" y="541169"/>
                    <a:pt x="435240" y="541169"/>
                  </a:cubicBezTo>
                  <a:cubicBezTo>
                    <a:pt x="435240" y="541169"/>
                    <a:pt x="435240" y="541169"/>
                    <a:pt x="435240" y="542122"/>
                  </a:cubicBezTo>
                  <a:cubicBezTo>
                    <a:pt x="435240" y="542122"/>
                    <a:pt x="435240" y="543074"/>
                    <a:pt x="434287" y="543074"/>
                  </a:cubicBezTo>
                  <a:cubicBezTo>
                    <a:pt x="434287" y="547837"/>
                    <a:pt x="434287" y="553552"/>
                    <a:pt x="432382" y="558315"/>
                  </a:cubicBezTo>
                  <a:cubicBezTo>
                    <a:pt x="431430" y="560219"/>
                    <a:pt x="433335" y="562124"/>
                    <a:pt x="436192" y="563077"/>
                  </a:cubicBezTo>
                  <a:cubicBezTo>
                    <a:pt x="437145" y="563077"/>
                    <a:pt x="438097" y="563077"/>
                    <a:pt x="439050" y="563077"/>
                  </a:cubicBezTo>
                  <a:cubicBezTo>
                    <a:pt x="439050" y="563077"/>
                    <a:pt x="439050" y="563077"/>
                    <a:pt x="439050" y="563077"/>
                  </a:cubicBezTo>
                  <a:cubicBezTo>
                    <a:pt x="439050" y="563077"/>
                    <a:pt x="440002" y="562124"/>
                    <a:pt x="440002" y="562124"/>
                  </a:cubicBezTo>
                  <a:cubicBezTo>
                    <a:pt x="440002" y="561172"/>
                    <a:pt x="440955" y="560219"/>
                    <a:pt x="440955" y="559267"/>
                  </a:cubicBezTo>
                  <a:cubicBezTo>
                    <a:pt x="440955" y="559267"/>
                    <a:pt x="440955" y="560219"/>
                    <a:pt x="440955" y="560219"/>
                  </a:cubicBezTo>
                  <a:cubicBezTo>
                    <a:pt x="440955" y="560219"/>
                    <a:pt x="440002" y="561172"/>
                    <a:pt x="440002" y="561172"/>
                  </a:cubicBezTo>
                  <a:cubicBezTo>
                    <a:pt x="440002" y="562124"/>
                    <a:pt x="440002" y="562124"/>
                    <a:pt x="439050" y="563077"/>
                  </a:cubicBezTo>
                  <a:cubicBezTo>
                    <a:pt x="439050" y="563077"/>
                    <a:pt x="439050" y="563077"/>
                    <a:pt x="438097" y="563077"/>
                  </a:cubicBezTo>
                  <a:cubicBezTo>
                    <a:pt x="438097" y="564982"/>
                    <a:pt x="437145" y="566887"/>
                    <a:pt x="438097" y="567840"/>
                  </a:cubicBezTo>
                  <a:cubicBezTo>
                    <a:pt x="440002" y="570697"/>
                    <a:pt x="440955" y="572602"/>
                    <a:pt x="440002" y="575459"/>
                  </a:cubicBezTo>
                  <a:cubicBezTo>
                    <a:pt x="439050" y="577365"/>
                    <a:pt x="439050" y="580222"/>
                    <a:pt x="438097" y="582127"/>
                  </a:cubicBezTo>
                  <a:cubicBezTo>
                    <a:pt x="438097" y="584032"/>
                    <a:pt x="437145" y="585937"/>
                    <a:pt x="438097" y="586890"/>
                  </a:cubicBezTo>
                  <a:cubicBezTo>
                    <a:pt x="440955" y="590699"/>
                    <a:pt x="440002" y="595462"/>
                    <a:pt x="442860" y="600224"/>
                  </a:cubicBezTo>
                  <a:cubicBezTo>
                    <a:pt x="442860" y="601177"/>
                    <a:pt x="444765" y="602129"/>
                    <a:pt x="445717" y="601177"/>
                  </a:cubicBezTo>
                  <a:cubicBezTo>
                    <a:pt x="446670" y="601177"/>
                    <a:pt x="447622" y="600224"/>
                    <a:pt x="448575" y="599272"/>
                  </a:cubicBezTo>
                  <a:cubicBezTo>
                    <a:pt x="450480" y="594509"/>
                    <a:pt x="453337" y="588794"/>
                    <a:pt x="453337" y="583079"/>
                  </a:cubicBezTo>
                  <a:cubicBezTo>
                    <a:pt x="453337" y="583079"/>
                    <a:pt x="453337" y="583079"/>
                    <a:pt x="453337" y="583079"/>
                  </a:cubicBezTo>
                  <a:cubicBezTo>
                    <a:pt x="453337" y="583079"/>
                    <a:pt x="453337" y="582127"/>
                    <a:pt x="453337" y="582127"/>
                  </a:cubicBezTo>
                  <a:cubicBezTo>
                    <a:pt x="453337" y="582127"/>
                    <a:pt x="452385" y="581174"/>
                    <a:pt x="452385" y="581174"/>
                  </a:cubicBezTo>
                  <a:cubicBezTo>
                    <a:pt x="452385" y="581174"/>
                    <a:pt x="453337" y="581174"/>
                    <a:pt x="453337" y="581174"/>
                  </a:cubicBezTo>
                  <a:cubicBezTo>
                    <a:pt x="453337" y="581174"/>
                    <a:pt x="453337" y="581174"/>
                    <a:pt x="453337" y="581174"/>
                  </a:cubicBezTo>
                  <a:cubicBezTo>
                    <a:pt x="453337" y="581174"/>
                    <a:pt x="453337" y="581174"/>
                    <a:pt x="454290" y="582127"/>
                  </a:cubicBezTo>
                  <a:cubicBezTo>
                    <a:pt x="454290" y="582127"/>
                    <a:pt x="454290" y="582127"/>
                    <a:pt x="454290" y="582127"/>
                  </a:cubicBezTo>
                  <a:cubicBezTo>
                    <a:pt x="455242" y="582127"/>
                    <a:pt x="456195" y="582127"/>
                    <a:pt x="457147" y="582127"/>
                  </a:cubicBezTo>
                  <a:cubicBezTo>
                    <a:pt x="457147" y="582127"/>
                    <a:pt x="457147" y="582127"/>
                    <a:pt x="457147" y="582127"/>
                  </a:cubicBezTo>
                  <a:cubicBezTo>
                    <a:pt x="457147" y="582127"/>
                    <a:pt x="458100" y="581174"/>
                    <a:pt x="458100" y="581174"/>
                  </a:cubicBezTo>
                  <a:cubicBezTo>
                    <a:pt x="458100" y="581174"/>
                    <a:pt x="458100" y="582127"/>
                    <a:pt x="457147" y="582127"/>
                  </a:cubicBezTo>
                  <a:cubicBezTo>
                    <a:pt x="458100" y="584032"/>
                    <a:pt x="460005" y="585937"/>
                    <a:pt x="460957" y="588794"/>
                  </a:cubicBezTo>
                  <a:cubicBezTo>
                    <a:pt x="460957" y="588794"/>
                    <a:pt x="460957" y="588794"/>
                    <a:pt x="460957" y="588794"/>
                  </a:cubicBezTo>
                  <a:cubicBezTo>
                    <a:pt x="460957" y="588794"/>
                    <a:pt x="460957" y="589747"/>
                    <a:pt x="460957" y="589747"/>
                  </a:cubicBezTo>
                  <a:cubicBezTo>
                    <a:pt x="460957" y="590699"/>
                    <a:pt x="461910" y="590699"/>
                    <a:pt x="461910" y="591652"/>
                  </a:cubicBezTo>
                  <a:cubicBezTo>
                    <a:pt x="461910" y="593557"/>
                    <a:pt x="460957" y="593557"/>
                    <a:pt x="460957" y="591652"/>
                  </a:cubicBezTo>
                  <a:cubicBezTo>
                    <a:pt x="460957" y="590699"/>
                    <a:pt x="460957" y="590699"/>
                    <a:pt x="460957" y="589747"/>
                  </a:cubicBezTo>
                  <a:cubicBezTo>
                    <a:pt x="460957" y="589747"/>
                    <a:pt x="460957" y="589747"/>
                    <a:pt x="460957" y="589747"/>
                  </a:cubicBezTo>
                  <a:cubicBezTo>
                    <a:pt x="460957" y="589747"/>
                    <a:pt x="460957" y="588794"/>
                    <a:pt x="460005" y="588794"/>
                  </a:cubicBezTo>
                  <a:cubicBezTo>
                    <a:pt x="457147" y="590699"/>
                    <a:pt x="457147" y="592604"/>
                    <a:pt x="457147" y="595462"/>
                  </a:cubicBezTo>
                  <a:cubicBezTo>
                    <a:pt x="457147" y="598319"/>
                    <a:pt x="459052" y="600224"/>
                    <a:pt x="460957" y="601177"/>
                  </a:cubicBezTo>
                  <a:cubicBezTo>
                    <a:pt x="462862" y="602129"/>
                    <a:pt x="464767" y="602129"/>
                    <a:pt x="465720" y="602129"/>
                  </a:cubicBezTo>
                  <a:cubicBezTo>
                    <a:pt x="467625" y="603082"/>
                    <a:pt x="468577" y="604034"/>
                    <a:pt x="467625" y="605940"/>
                  </a:cubicBezTo>
                  <a:cubicBezTo>
                    <a:pt x="464767" y="609749"/>
                    <a:pt x="461910" y="613559"/>
                    <a:pt x="461910" y="618322"/>
                  </a:cubicBezTo>
                  <a:cubicBezTo>
                    <a:pt x="461910" y="620227"/>
                    <a:pt x="459052" y="620227"/>
                    <a:pt x="458100" y="621179"/>
                  </a:cubicBezTo>
                  <a:cubicBezTo>
                    <a:pt x="456195" y="622132"/>
                    <a:pt x="455242" y="623084"/>
                    <a:pt x="457147" y="624990"/>
                  </a:cubicBezTo>
                  <a:cubicBezTo>
                    <a:pt x="460957" y="629752"/>
                    <a:pt x="460957" y="631657"/>
                    <a:pt x="456195" y="633562"/>
                  </a:cubicBezTo>
                  <a:cubicBezTo>
                    <a:pt x="455242" y="634515"/>
                    <a:pt x="454290" y="634515"/>
                    <a:pt x="454290" y="635467"/>
                  </a:cubicBezTo>
                  <a:cubicBezTo>
                    <a:pt x="455242" y="639277"/>
                    <a:pt x="459052" y="642134"/>
                    <a:pt x="461910" y="641182"/>
                  </a:cubicBezTo>
                  <a:cubicBezTo>
                    <a:pt x="465720" y="640229"/>
                    <a:pt x="469530" y="638324"/>
                    <a:pt x="473340" y="638324"/>
                  </a:cubicBezTo>
                  <a:cubicBezTo>
                    <a:pt x="474292" y="638324"/>
                    <a:pt x="475245" y="638324"/>
                    <a:pt x="475245" y="639277"/>
                  </a:cubicBezTo>
                  <a:cubicBezTo>
                    <a:pt x="475245" y="640229"/>
                    <a:pt x="475245" y="641182"/>
                    <a:pt x="475245" y="642134"/>
                  </a:cubicBezTo>
                  <a:cubicBezTo>
                    <a:pt x="473340" y="644040"/>
                    <a:pt x="471435" y="644992"/>
                    <a:pt x="470482" y="646897"/>
                  </a:cubicBezTo>
                  <a:cubicBezTo>
                    <a:pt x="466672" y="649754"/>
                    <a:pt x="465720" y="653565"/>
                    <a:pt x="465720" y="658327"/>
                  </a:cubicBezTo>
                  <a:cubicBezTo>
                    <a:pt x="465720" y="659279"/>
                    <a:pt x="466672" y="660232"/>
                    <a:pt x="467625" y="661184"/>
                  </a:cubicBezTo>
                  <a:cubicBezTo>
                    <a:pt x="467625" y="661184"/>
                    <a:pt x="467625" y="661184"/>
                    <a:pt x="467625" y="661184"/>
                  </a:cubicBezTo>
                  <a:cubicBezTo>
                    <a:pt x="467625" y="661184"/>
                    <a:pt x="468577" y="661184"/>
                    <a:pt x="468577" y="661184"/>
                  </a:cubicBezTo>
                  <a:cubicBezTo>
                    <a:pt x="472387" y="655469"/>
                    <a:pt x="477150" y="702142"/>
                    <a:pt x="478102" y="703094"/>
                  </a:cubicBezTo>
                  <a:cubicBezTo>
                    <a:pt x="482865" y="710715"/>
                    <a:pt x="489532" y="717382"/>
                    <a:pt x="496200" y="723097"/>
                  </a:cubicBezTo>
                  <a:cubicBezTo>
                    <a:pt x="502867" y="729765"/>
                    <a:pt x="509535" y="737384"/>
                    <a:pt x="515250" y="745957"/>
                  </a:cubicBezTo>
                  <a:cubicBezTo>
                    <a:pt x="520012" y="752624"/>
                    <a:pt x="523822" y="761197"/>
                    <a:pt x="520965" y="769769"/>
                  </a:cubicBezTo>
                  <a:cubicBezTo>
                    <a:pt x="518107" y="777390"/>
                    <a:pt x="503820" y="779294"/>
                    <a:pt x="501915" y="770722"/>
                  </a:cubicBezTo>
                  <a:cubicBezTo>
                    <a:pt x="508582" y="773579"/>
                    <a:pt x="512392" y="763102"/>
                    <a:pt x="510487" y="756434"/>
                  </a:cubicBezTo>
                  <a:cubicBezTo>
                    <a:pt x="503820" y="732622"/>
                    <a:pt x="483817" y="713572"/>
                    <a:pt x="460005" y="707857"/>
                  </a:cubicBezTo>
                  <a:cubicBezTo>
                    <a:pt x="465720" y="730717"/>
                    <a:pt x="479055" y="752624"/>
                    <a:pt x="498105" y="766912"/>
                  </a:cubicBezTo>
                  <a:cubicBezTo>
                    <a:pt x="487627" y="774532"/>
                    <a:pt x="489532" y="790724"/>
                    <a:pt x="488580" y="804059"/>
                  </a:cubicBezTo>
                  <a:cubicBezTo>
                    <a:pt x="487627" y="837397"/>
                    <a:pt x="469530" y="866924"/>
                    <a:pt x="460005" y="898357"/>
                  </a:cubicBezTo>
                  <a:cubicBezTo>
                    <a:pt x="445717" y="946934"/>
                    <a:pt x="455242" y="1008847"/>
                    <a:pt x="476197" y="1053615"/>
                  </a:cubicBezTo>
                  <a:cubicBezTo>
                    <a:pt x="478102" y="1056472"/>
                    <a:pt x="479055" y="1060282"/>
                    <a:pt x="478102" y="1064092"/>
                  </a:cubicBezTo>
                  <a:cubicBezTo>
                    <a:pt x="478102" y="1067902"/>
                    <a:pt x="479055" y="1070759"/>
                    <a:pt x="481912" y="1070759"/>
                  </a:cubicBezTo>
                  <a:cubicBezTo>
                    <a:pt x="492390" y="1072665"/>
                    <a:pt x="500010" y="1079332"/>
                    <a:pt x="508582" y="1084094"/>
                  </a:cubicBezTo>
                  <a:cubicBezTo>
                    <a:pt x="515250" y="1088857"/>
                    <a:pt x="520012" y="1094572"/>
                    <a:pt x="520012" y="1102192"/>
                  </a:cubicBezTo>
                  <a:cubicBezTo>
                    <a:pt x="520012" y="1108859"/>
                    <a:pt x="521917" y="1114574"/>
                    <a:pt x="523822" y="1121242"/>
                  </a:cubicBezTo>
                  <a:cubicBezTo>
                    <a:pt x="526680" y="1131719"/>
                    <a:pt x="532395" y="1142197"/>
                    <a:pt x="533347" y="1153627"/>
                  </a:cubicBezTo>
                  <a:cubicBezTo>
                    <a:pt x="533347" y="1157437"/>
                    <a:pt x="536205" y="1160294"/>
                    <a:pt x="539062" y="1162199"/>
                  </a:cubicBezTo>
                  <a:cubicBezTo>
                    <a:pt x="544777" y="1166962"/>
                    <a:pt x="548587" y="1172677"/>
                    <a:pt x="551445" y="1179344"/>
                  </a:cubicBezTo>
                  <a:cubicBezTo>
                    <a:pt x="553350" y="1183155"/>
                    <a:pt x="552397" y="1186012"/>
                    <a:pt x="550492" y="1189822"/>
                  </a:cubicBezTo>
                  <a:cubicBezTo>
                    <a:pt x="549540" y="1192680"/>
                    <a:pt x="546682" y="1192680"/>
                    <a:pt x="544777" y="1192680"/>
                  </a:cubicBezTo>
                  <a:cubicBezTo>
                    <a:pt x="543825" y="1192680"/>
                    <a:pt x="543825" y="1192680"/>
                    <a:pt x="542872" y="1192680"/>
                  </a:cubicBezTo>
                  <a:cubicBezTo>
                    <a:pt x="540967" y="1193632"/>
                    <a:pt x="540015" y="1195537"/>
                    <a:pt x="540967" y="1196490"/>
                  </a:cubicBezTo>
                  <a:cubicBezTo>
                    <a:pt x="543825" y="1202205"/>
                    <a:pt x="547635" y="1206015"/>
                    <a:pt x="553350" y="1208872"/>
                  </a:cubicBezTo>
                  <a:cubicBezTo>
                    <a:pt x="560970" y="1211730"/>
                    <a:pt x="565732" y="1217444"/>
                    <a:pt x="571447" y="1223159"/>
                  </a:cubicBezTo>
                  <a:cubicBezTo>
                    <a:pt x="573352" y="1225065"/>
                    <a:pt x="574305" y="1227922"/>
                    <a:pt x="574305" y="1230780"/>
                  </a:cubicBezTo>
                  <a:cubicBezTo>
                    <a:pt x="574305" y="1233637"/>
                    <a:pt x="574305" y="1236494"/>
                    <a:pt x="573352" y="1239352"/>
                  </a:cubicBezTo>
                  <a:cubicBezTo>
                    <a:pt x="572400" y="1243162"/>
                    <a:pt x="573352" y="1246019"/>
                    <a:pt x="576210" y="1248877"/>
                  </a:cubicBezTo>
                  <a:cubicBezTo>
                    <a:pt x="584782" y="1257449"/>
                    <a:pt x="595260" y="1265069"/>
                    <a:pt x="600975" y="1276499"/>
                  </a:cubicBezTo>
                  <a:cubicBezTo>
                    <a:pt x="601927" y="1278405"/>
                    <a:pt x="604785" y="1278405"/>
                    <a:pt x="607642" y="1276499"/>
                  </a:cubicBezTo>
                  <a:cubicBezTo>
                    <a:pt x="610500" y="1274594"/>
                    <a:pt x="611452" y="1271737"/>
                    <a:pt x="610500" y="1268880"/>
                  </a:cubicBezTo>
                  <a:cubicBezTo>
                    <a:pt x="609547" y="1265069"/>
                    <a:pt x="606690" y="1261259"/>
                    <a:pt x="604785" y="1258402"/>
                  </a:cubicBezTo>
                  <a:cubicBezTo>
                    <a:pt x="601927" y="1255544"/>
                    <a:pt x="595260" y="1243162"/>
                    <a:pt x="594307" y="1240305"/>
                  </a:cubicBezTo>
                  <a:cubicBezTo>
                    <a:pt x="593355" y="1237447"/>
                    <a:pt x="592402" y="1234590"/>
                    <a:pt x="591450" y="1231732"/>
                  </a:cubicBezTo>
                  <a:cubicBezTo>
                    <a:pt x="590497" y="1226969"/>
                    <a:pt x="590497" y="1222207"/>
                    <a:pt x="589545" y="1217444"/>
                  </a:cubicBezTo>
                  <a:cubicBezTo>
                    <a:pt x="588592" y="1211730"/>
                    <a:pt x="582877" y="1209824"/>
                    <a:pt x="580972" y="1204109"/>
                  </a:cubicBezTo>
                  <a:cubicBezTo>
                    <a:pt x="578115" y="1196490"/>
                    <a:pt x="575257" y="1188869"/>
                    <a:pt x="570495" y="1182202"/>
                  </a:cubicBezTo>
                  <a:cubicBezTo>
                    <a:pt x="565732" y="1174582"/>
                    <a:pt x="562875" y="1166009"/>
                    <a:pt x="557160" y="1159342"/>
                  </a:cubicBezTo>
                  <a:cubicBezTo>
                    <a:pt x="556207" y="1158390"/>
                    <a:pt x="555255" y="1156484"/>
                    <a:pt x="555255" y="1154580"/>
                  </a:cubicBezTo>
                  <a:cubicBezTo>
                    <a:pt x="554302" y="1146007"/>
                    <a:pt x="552397" y="1137434"/>
                    <a:pt x="555255" y="1127909"/>
                  </a:cubicBezTo>
                  <a:cubicBezTo>
                    <a:pt x="555255" y="1126005"/>
                    <a:pt x="556207" y="1126005"/>
                    <a:pt x="558112" y="1126005"/>
                  </a:cubicBezTo>
                  <a:cubicBezTo>
                    <a:pt x="560970" y="1126957"/>
                    <a:pt x="564780" y="1128862"/>
                    <a:pt x="567637" y="1130767"/>
                  </a:cubicBezTo>
                  <a:cubicBezTo>
                    <a:pt x="570495" y="1132672"/>
                    <a:pt x="573352" y="1134577"/>
                    <a:pt x="574305" y="1138387"/>
                  </a:cubicBezTo>
                  <a:cubicBezTo>
                    <a:pt x="575257" y="1146007"/>
                    <a:pt x="576210" y="1153627"/>
                    <a:pt x="579067" y="1161247"/>
                  </a:cubicBezTo>
                  <a:cubicBezTo>
                    <a:pt x="583830" y="1172677"/>
                    <a:pt x="589545" y="1182202"/>
                    <a:pt x="597165" y="1191727"/>
                  </a:cubicBezTo>
                  <a:cubicBezTo>
                    <a:pt x="599070" y="1193632"/>
                    <a:pt x="600975" y="1195537"/>
                    <a:pt x="600975" y="1197442"/>
                  </a:cubicBezTo>
                  <a:cubicBezTo>
                    <a:pt x="601927" y="1203157"/>
                    <a:pt x="605737" y="1206967"/>
                    <a:pt x="610500" y="1209824"/>
                  </a:cubicBezTo>
                  <a:cubicBezTo>
                    <a:pt x="613357" y="1211730"/>
                    <a:pt x="616215" y="1214587"/>
                    <a:pt x="618120" y="1216492"/>
                  </a:cubicBezTo>
                  <a:cubicBezTo>
                    <a:pt x="619072" y="1217444"/>
                    <a:pt x="620025" y="1219349"/>
                    <a:pt x="619072" y="1221255"/>
                  </a:cubicBezTo>
                  <a:cubicBezTo>
                    <a:pt x="618120" y="1222207"/>
                    <a:pt x="618120" y="1223159"/>
                    <a:pt x="617167" y="1224112"/>
                  </a:cubicBezTo>
                  <a:cubicBezTo>
                    <a:pt x="615262" y="1226969"/>
                    <a:pt x="616215" y="1229827"/>
                    <a:pt x="618120" y="1231732"/>
                  </a:cubicBezTo>
                  <a:cubicBezTo>
                    <a:pt x="621930" y="1234590"/>
                    <a:pt x="624787" y="1236494"/>
                    <a:pt x="628597" y="1238399"/>
                  </a:cubicBezTo>
                  <a:cubicBezTo>
                    <a:pt x="632407" y="1240305"/>
                    <a:pt x="635265" y="1243162"/>
                    <a:pt x="635265" y="1247924"/>
                  </a:cubicBezTo>
                  <a:cubicBezTo>
                    <a:pt x="635265" y="1249830"/>
                    <a:pt x="637170" y="1251734"/>
                    <a:pt x="639075" y="1253640"/>
                  </a:cubicBezTo>
                  <a:cubicBezTo>
                    <a:pt x="657172" y="1272690"/>
                    <a:pt x="661935" y="1282215"/>
                    <a:pt x="667650" y="1303169"/>
                  </a:cubicBezTo>
                  <a:cubicBezTo>
                    <a:pt x="667650" y="1305074"/>
                    <a:pt x="667650" y="1306980"/>
                    <a:pt x="667650" y="1307932"/>
                  </a:cubicBezTo>
                  <a:cubicBezTo>
                    <a:pt x="666697" y="1309837"/>
                    <a:pt x="665745" y="1312694"/>
                    <a:pt x="664792" y="1314599"/>
                  </a:cubicBezTo>
                  <a:cubicBezTo>
                    <a:pt x="660982" y="1320315"/>
                    <a:pt x="661935" y="1326030"/>
                    <a:pt x="665745" y="1330792"/>
                  </a:cubicBezTo>
                  <a:cubicBezTo>
                    <a:pt x="668602" y="1335555"/>
                    <a:pt x="671460" y="1339365"/>
                    <a:pt x="677175" y="1341269"/>
                  </a:cubicBezTo>
                  <a:cubicBezTo>
                    <a:pt x="682890" y="1343174"/>
                    <a:pt x="686700" y="1346032"/>
                    <a:pt x="689557" y="1350794"/>
                  </a:cubicBezTo>
                  <a:cubicBezTo>
                    <a:pt x="693367" y="1355557"/>
                    <a:pt x="697177" y="1357462"/>
                    <a:pt x="702892" y="1359367"/>
                  </a:cubicBezTo>
                  <a:cubicBezTo>
                    <a:pt x="704797" y="1360319"/>
                    <a:pt x="707655" y="1360319"/>
                    <a:pt x="709560" y="1361272"/>
                  </a:cubicBezTo>
                  <a:cubicBezTo>
                    <a:pt x="711465" y="1362224"/>
                    <a:pt x="714322" y="1363177"/>
                    <a:pt x="716227" y="1364130"/>
                  </a:cubicBezTo>
                  <a:cubicBezTo>
                    <a:pt x="723847" y="1370797"/>
                    <a:pt x="732420" y="1375559"/>
                    <a:pt x="741945" y="1378417"/>
                  </a:cubicBezTo>
                  <a:cubicBezTo>
                    <a:pt x="746707" y="1379369"/>
                    <a:pt x="751470" y="1382227"/>
                    <a:pt x="756232" y="1385084"/>
                  </a:cubicBezTo>
                  <a:cubicBezTo>
                    <a:pt x="760995" y="1387942"/>
                    <a:pt x="766710" y="1389847"/>
                    <a:pt x="772425" y="1391752"/>
                  </a:cubicBezTo>
                  <a:cubicBezTo>
                    <a:pt x="792427" y="1397467"/>
                    <a:pt x="792427" y="1397467"/>
                    <a:pt x="811477" y="1390799"/>
                  </a:cubicBezTo>
                  <a:cubicBezTo>
                    <a:pt x="817192" y="1388894"/>
                    <a:pt x="821955" y="1388894"/>
                    <a:pt x="826717" y="1392705"/>
                  </a:cubicBezTo>
                  <a:cubicBezTo>
                    <a:pt x="835290" y="1401277"/>
                    <a:pt x="846720" y="1407944"/>
                    <a:pt x="854340" y="1417469"/>
                  </a:cubicBezTo>
                  <a:cubicBezTo>
                    <a:pt x="858150" y="1421280"/>
                    <a:pt x="862912" y="1424137"/>
                    <a:pt x="867675" y="1425090"/>
                  </a:cubicBezTo>
                  <a:cubicBezTo>
                    <a:pt x="875295" y="1426042"/>
                    <a:pt x="882915" y="1427947"/>
                    <a:pt x="889582" y="1430805"/>
                  </a:cubicBezTo>
                  <a:cubicBezTo>
                    <a:pt x="898155" y="1433662"/>
                    <a:pt x="905775" y="1437472"/>
                    <a:pt x="915300" y="1436519"/>
                  </a:cubicBezTo>
                  <a:cubicBezTo>
                    <a:pt x="917205" y="1436519"/>
                    <a:pt x="919110" y="1437472"/>
                    <a:pt x="919110" y="1439377"/>
                  </a:cubicBezTo>
                  <a:cubicBezTo>
                    <a:pt x="921015" y="1444140"/>
                    <a:pt x="924825" y="1447949"/>
                    <a:pt x="928635" y="1451759"/>
                  </a:cubicBezTo>
                  <a:cubicBezTo>
                    <a:pt x="932445" y="1456522"/>
                    <a:pt x="936255" y="1460332"/>
                    <a:pt x="940065" y="1465094"/>
                  </a:cubicBezTo>
                  <a:cubicBezTo>
                    <a:pt x="941970" y="1467952"/>
                    <a:pt x="943875" y="1470809"/>
                    <a:pt x="941970" y="1474619"/>
                  </a:cubicBezTo>
                  <a:cubicBezTo>
                    <a:pt x="940065" y="1480334"/>
                    <a:pt x="942922" y="1483192"/>
                    <a:pt x="948637" y="1485097"/>
                  </a:cubicBezTo>
                  <a:cubicBezTo>
                    <a:pt x="950542" y="1486049"/>
                    <a:pt x="953400" y="1487002"/>
                    <a:pt x="955305" y="1487002"/>
                  </a:cubicBezTo>
                  <a:cubicBezTo>
                    <a:pt x="957210" y="1487002"/>
                    <a:pt x="959115" y="1487002"/>
                    <a:pt x="960067" y="1487955"/>
                  </a:cubicBezTo>
                  <a:cubicBezTo>
                    <a:pt x="963877" y="1490812"/>
                    <a:pt x="968640" y="1493669"/>
                    <a:pt x="970545" y="1499384"/>
                  </a:cubicBezTo>
                  <a:cubicBezTo>
                    <a:pt x="971497" y="1506052"/>
                    <a:pt x="977212" y="1507005"/>
                    <a:pt x="982927" y="1507957"/>
                  </a:cubicBezTo>
                  <a:cubicBezTo>
                    <a:pt x="984832" y="1507957"/>
                    <a:pt x="986737" y="1507957"/>
                    <a:pt x="987690" y="1507005"/>
                  </a:cubicBezTo>
                  <a:cubicBezTo>
                    <a:pt x="993405" y="1505099"/>
                    <a:pt x="998167" y="1507005"/>
                    <a:pt x="1001977" y="1510815"/>
                  </a:cubicBezTo>
                  <a:cubicBezTo>
                    <a:pt x="1004835" y="1514624"/>
                    <a:pt x="1009597" y="1516530"/>
                    <a:pt x="1013407" y="1519387"/>
                  </a:cubicBezTo>
                  <a:cubicBezTo>
                    <a:pt x="1017217" y="1523197"/>
                    <a:pt x="1019122" y="1522244"/>
                    <a:pt x="1023885" y="1518434"/>
                  </a:cubicBezTo>
                  <a:cubicBezTo>
                    <a:pt x="1025790" y="1516530"/>
                    <a:pt x="1026742" y="1514624"/>
                    <a:pt x="1025790" y="1511767"/>
                  </a:cubicBezTo>
                  <a:cubicBezTo>
                    <a:pt x="1024837" y="1509862"/>
                    <a:pt x="1023885" y="1507957"/>
                    <a:pt x="1025790" y="1507005"/>
                  </a:cubicBezTo>
                  <a:cubicBezTo>
                    <a:pt x="1030552" y="1504147"/>
                    <a:pt x="1033410" y="1499384"/>
                    <a:pt x="1036267" y="1495574"/>
                  </a:cubicBezTo>
                  <a:cubicBezTo>
                    <a:pt x="1037220" y="1494622"/>
                    <a:pt x="1040077" y="1494622"/>
                    <a:pt x="1041030" y="1495574"/>
                  </a:cubicBezTo>
                  <a:cubicBezTo>
                    <a:pt x="1045792" y="1497480"/>
                    <a:pt x="1049602" y="1502242"/>
                    <a:pt x="1050555" y="1507957"/>
                  </a:cubicBezTo>
                  <a:cubicBezTo>
                    <a:pt x="1050555" y="1512719"/>
                    <a:pt x="1052460" y="1515577"/>
                    <a:pt x="1055317" y="1519387"/>
                  </a:cubicBezTo>
                  <a:cubicBezTo>
                    <a:pt x="1059127" y="1523197"/>
                    <a:pt x="1059127" y="1528912"/>
                    <a:pt x="1062937" y="1532722"/>
                  </a:cubicBezTo>
                  <a:cubicBezTo>
                    <a:pt x="1063890" y="1533674"/>
                    <a:pt x="1063890" y="1535580"/>
                    <a:pt x="1063890" y="1537484"/>
                  </a:cubicBezTo>
                  <a:cubicBezTo>
                    <a:pt x="1063890" y="1545105"/>
                    <a:pt x="1064842" y="1552724"/>
                    <a:pt x="1063890" y="1560344"/>
                  </a:cubicBezTo>
                  <a:cubicBezTo>
                    <a:pt x="1063890" y="1565107"/>
                    <a:pt x="1063890" y="1567965"/>
                    <a:pt x="1066747" y="1571774"/>
                  </a:cubicBezTo>
                  <a:cubicBezTo>
                    <a:pt x="1067700" y="1573680"/>
                    <a:pt x="1067700" y="1575584"/>
                    <a:pt x="1066747" y="1576537"/>
                  </a:cubicBezTo>
                  <a:cubicBezTo>
                    <a:pt x="1062937" y="1582252"/>
                    <a:pt x="1060080" y="1587967"/>
                    <a:pt x="1053412" y="1590824"/>
                  </a:cubicBezTo>
                  <a:cubicBezTo>
                    <a:pt x="1046745" y="1593682"/>
                    <a:pt x="1042935" y="1598444"/>
                    <a:pt x="1041030" y="1605112"/>
                  </a:cubicBezTo>
                  <a:cubicBezTo>
                    <a:pt x="1040077" y="1608922"/>
                    <a:pt x="1038172" y="1611780"/>
                    <a:pt x="1034362" y="1612732"/>
                  </a:cubicBezTo>
                  <a:cubicBezTo>
                    <a:pt x="1031505" y="1614637"/>
                    <a:pt x="1027695" y="1615590"/>
                    <a:pt x="1024837" y="1617494"/>
                  </a:cubicBezTo>
                  <a:cubicBezTo>
                    <a:pt x="1023885" y="1618447"/>
                    <a:pt x="1022932" y="1619399"/>
                    <a:pt x="1022932" y="1620352"/>
                  </a:cubicBezTo>
                  <a:cubicBezTo>
                    <a:pt x="1020075" y="1634640"/>
                    <a:pt x="1020075" y="1634640"/>
                    <a:pt x="1014360" y="1645117"/>
                  </a:cubicBezTo>
                  <a:cubicBezTo>
                    <a:pt x="1013407" y="1646069"/>
                    <a:pt x="1012455" y="1647022"/>
                    <a:pt x="1012455" y="1647974"/>
                  </a:cubicBezTo>
                  <a:cubicBezTo>
                    <a:pt x="1012455" y="1653690"/>
                    <a:pt x="1011502" y="1660357"/>
                    <a:pt x="1012455" y="1665119"/>
                  </a:cubicBezTo>
                  <a:cubicBezTo>
                    <a:pt x="1013407" y="1669882"/>
                    <a:pt x="1018170" y="1672740"/>
                    <a:pt x="1021980" y="1674644"/>
                  </a:cubicBezTo>
                  <a:cubicBezTo>
                    <a:pt x="1021980" y="1674644"/>
                    <a:pt x="1022932" y="1673692"/>
                    <a:pt x="1022932" y="1673692"/>
                  </a:cubicBezTo>
                  <a:cubicBezTo>
                    <a:pt x="1023885" y="1672740"/>
                    <a:pt x="1023885" y="1671787"/>
                    <a:pt x="1024837" y="1670834"/>
                  </a:cubicBezTo>
                  <a:cubicBezTo>
                    <a:pt x="1024837" y="1671787"/>
                    <a:pt x="1025790" y="1672740"/>
                    <a:pt x="1025790" y="1673692"/>
                  </a:cubicBezTo>
                  <a:cubicBezTo>
                    <a:pt x="1025790" y="1676549"/>
                    <a:pt x="1024837" y="1679407"/>
                    <a:pt x="1021980" y="1681312"/>
                  </a:cubicBezTo>
                  <a:cubicBezTo>
                    <a:pt x="1019122" y="1684169"/>
                    <a:pt x="1015312" y="1686074"/>
                    <a:pt x="1011502" y="1688932"/>
                  </a:cubicBezTo>
                  <a:cubicBezTo>
                    <a:pt x="1006740" y="1692742"/>
                    <a:pt x="1003882" y="1697505"/>
                    <a:pt x="1005787" y="1704172"/>
                  </a:cubicBezTo>
                  <a:cubicBezTo>
                    <a:pt x="1006740" y="1707030"/>
                    <a:pt x="1007692" y="1709887"/>
                    <a:pt x="1007692" y="1712744"/>
                  </a:cubicBezTo>
                  <a:cubicBezTo>
                    <a:pt x="1007692" y="1714649"/>
                    <a:pt x="1007692" y="1716555"/>
                    <a:pt x="1006740" y="1717507"/>
                  </a:cubicBezTo>
                  <a:cubicBezTo>
                    <a:pt x="1005787" y="1721317"/>
                    <a:pt x="1006740" y="1723222"/>
                    <a:pt x="1009597" y="1725127"/>
                  </a:cubicBezTo>
                  <a:cubicBezTo>
                    <a:pt x="1013407" y="1727032"/>
                    <a:pt x="1017217" y="1728937"/>
                    <a:pt x="1020075" y="1730842"/>
                  </a:cubicBezTo>
                  <a:cubicBezTo>
                    <a:pt x="1024837" y="1732747"/>
                    <a:pt x="1027695" y="1735605"/>
                    <a:pt x="1029600" y="1740367"/>
                  </a:cubicBezTo>
                  <a:cubicBezTo>
                    <a:pt x="1031505" y="1744177"/>
                    <a:pt x="1033410" y="1747034"/>
                    <a:pt x="1036267" y="1749892"/>
                  </a:cubicBezTo>
                  <a:cubicBezTo>
                    <a:pt x="1038172" y="1751797"/>
                    <a:pt x="1040077" y="1753702"/>
                    <a:pt x="1040077" y="1755607"/>
                  </a:cubicBezTo>
                  <a:cubicBezTo>
                    <a:pt x="1041982" y="1763227"/>
                    <a:pt x="1046745" y="1768942"/>
                    <a:pt x="1049602" y="1776562"/>
                  </a:cubicBezTo>
                  <a:cubicBezTo>
                    <a:pt x="1053412" y="1786087"/>
                    <a:pt x="1058175" y="1794659"/>
                    <a:pt x="1063890" y="1802280"/>
                  </a:cubicBezTo>
                  <a:cubicBezTo>
                    <a:pt x="1069605" y="1810852"/>
                    <a:pt x="1075320" y="1820377"/>
                    <a:pt x="1080082" y="1828949"/>
                  </a:cubicBezTo>
                  <a:cubicBezTo>
                    <a:pt x="1081035" y="1830855"/>
                    <a:pt x="1081987" y="1832759"/>
                    <a:pt x="1081987" y="1833712"/>
                  </a:cubicBezTo>
                  <a:cubicBezTo>
                    <a:pt x="1081035" y="1839427"/>
                    <a:pt x="1083892" y="1843237"/>
                    <a:pt x="1086750" y="1846094"/>
                  </a:cubicBezTo>
                  <a:cubicBezTo>
                    <a:pt x="1097227" y="1857524"/>
                    <a:pt x="1110562" y="1863240"/>
                    <a:pt x="1121992" y="1872765"/>
                  </a:cubicBezTo>
                  <a:cubicBezTo>
                    <a:pt x="1123897" y="1874669"/>
                    <a:pt x="1127707" y="1874669"/>
                    <a:pt x="1130565" y="1875622"/>
                  </a:cubicBezTo>
                  <a:cubicBezTo>
                    <a:pt x="1137232" y="1878480"/>
                    <a:pt x="1143900" y="1881337"/>
                    <a:pt x="1148662" y="1886099"/>
                  </a:cubicBezTo>
                  <a:cubicBezTo>
                    <a:pt x="1155330" y="1892767"/>
                    <a:pt x="1162950" y="1898482"/>
                    <a:pt x="1169617" y="1905149"/>
                  </a:cubicBezTo>
                  <a:cubicBezTo>
                    <a:pt x="1171522" y="1907055"/>
                    <a:pt x="1172475" y="1908959"/>
                    <a:pt x="1172475" y="1910865"/>
                  </a:cubicBezTo>
                  <a:cubicBezTo>
                    <a:pt x="1172475" y="1913722"/>
                    <a:pt x="1172475" y="1916580"/>
                    <a:pt x="1173427" y="1919437"/>
                  </a:cubicBezTo>
                  <a:cubicBezTo>
                    <a:pt x="1174380" y="1925152"/>
                    <a:pt x="1175332" y="1930867"/>
                    <a:pt x="1174380" y="1936582"/>
                  </a:cubicBezTo>
                  <a:cubicBezTo>
                    <a:pt x="1173427" y="1938487"/>
                    <a:pt x="1174380" y="1941344"/>
                    <a:pt x="1175332" y="1943249"/>
                  </a:cubicBezTo>
                  <a:cubicBezTo>
                    <a:pt x="1179142" y="1954680"/>
                    <a:pt x="1178190" y="1966109"/>
                    <a:pt x="1175332" y="1978492"/>
                  </a:cubicBezTo>
                  <a:cubicBezTo>
                    <a:pt x="1175332" y="1980397"/>
                    <a:pt x="1174380" y="1982302"/>
                    <a:pt x="1175332" y="1983255"/>
                  </a:cubicBezTo>
                  <a:cubicBezTo>
                    <a:pt x="1179142" y="2000399"/>
                    <a:pt x="1177237" y="2018497"/>
                    <a:pt x="1178190" y="2035642"/>
                  </a:cubicBezTo>
                  <a:cubicBezTo>
                    <a:pt x="1178190" y="2040405"/>
                    <a:pt x="1177237" y="2045167"/>
                    <a:pt x="1176285" y="2049930"/>
                  </a:cubicBezTo>
                  <a:cubicBezTo>
                    <a:pt x="1175332" y="2055644"/>
                    <a:pt x="1174380" y="2061359"/>
                    <a:pt x="1172475" y="2067074"/>
                  </a:cubicBezTo>
                  <a:cubicBezTo>
                    <a:pt x="1171522" y="2070884"/>
                    <a:pt x="1171522" y="2073742"/>
                    <a:pt x="1172475" y="2077552"/>
                  </a:cubicBezTo>
                  <a:cubicBezTo>
                    <a:pt x="1174380" y="2082315"/>
                    <a:pt x="1174380" y="2088030"/>
                    <a:pt x="1172475" y="2092792"/>
                  </a:cubicBezTo>
                  <a:cubicBezTo>
                    <a:pt x="1170570" y="2098507"/>
                    <a:pt x="1170570" y="2103269"/>
                    <a:pt x="1172475" y="2108032"/>
                  </a:cubicBezTo>
                  <a:cubicBezTo>
                    <a:pt x="1175332" y="2114700"/>
                    <a:pt x="1173427" y="2122319"/>
                    <a:pt x="1176285" y="2128987"/>
                  </a:cubicBezTo>
                  <a:cubicBezTo>
                    <a:pt x="1177237" y="2131844"/>
                    <a:pt x="1176285" y="2135655"/>
                    <a:pt x="1176285" y="2139465"/>
                  </a:cubicBezTo>
                  <a:cubicBezTo>
                    <a:pt x="1176285" y="2142322"/>
                    <a:pt x="1177237" y="2145180"/>
                    <a:pt x="1177237" y="2148037"/>
                  </a:cubicBezTo>
                  <a:cubicBezTo>
                    <a:pt x="1178190" y="2150894"/>
                    <a:pt x="1178190" y="2153752"/>
                    <a:pt x="1177237" y="2156609"/>
                  </a:cubicBezTo>
                  <a:cubicBezTo>
                    <a:pt x="1176285" y="2160419"/>
                    <a:pt x="1175332" y="2164230"/>
                    <a:pt x="1174380" y="2168992"/>
                  </a:cubicBezTo>
                  <a:cubicBezTo>
                    <a:pt x="1171522" y="2182327"/>
                    <a:pt x="1168665" y="2195662"/>
                    <a:pt x="1164855" y="2208997"/>
                  </a:cubicBezTo>
                  <a:cubicBezTo>
                    <a:pt x="1163902" y="2210902"/>
                    <a:pt x="1163902" y="2213759"/>
                    <a:pt x="1161997" y="2215665"/>
                  </a:cubicBezTo>
                  <a:cubicBezTo>
                    <a:pt x="1158187" y="2218522"/>
                    <a:pt x="1158187" y="2223284"/>
                    <a:pt x="1160092" y="2227094"/>
                  </a:cubicBezTo>
                  <a:cubicBezTo>
                    <a:pt x="1163902" y="2232809"/>
                    <a:pt x="1163902" y="2240430"/>
                    <a:pt x="1168665" y="2247097"/>
                  </a:cubicBezTo>
                  <a:cubicBezTo>
                    <a:pt x="1172475" y="2252812"/>
                    <a:pt x="1171522" y="2258527"/>
                    <a:pt x="1168665" y="2264242"/>
                  </a:cubicBezTo>
                  <a:cubicBezTo>
                    <a:pt x="1166760" y="2267100"/>
                    <a:pt x="1166760" y="2270909"/>
                    <a:pt x="1166760" y="2274719"/>
                  </a:cubicBezTo>
                  <a:cubicBezTo>
                    <a:pt x="1167712" y="2278530"/>
                    <a:pt x="1166760" y="2281387"/>
                    <a:pt x="1166760" y="2285197"/>
                  </a:cubicBezTo>
                  <a:cubicBezTo>
                    <a:pt x="1166760" y="2289959"/>
                    <a:pt x="1168665" y="2293769"/>
                    <a:pt x="1170570" y="2296627"/>
                  </a:cubicBezTo>
                  <a:cubicBezTo>
                    <a:pt x="1171522" y="2298532"/>
                    <a:pt x="1173427" y="2300437"/>
                    <a:pt x="1175332" y="2302342"/>
                  </a:cubicBezTo>
                  <a:cubicBezTo>
                    <a:pt x="1168665" y="2302342"/>
                    <a:pt x="1167712" y="2302342"/>
                    <a:pt x="1166760" y="2308057"/>
                  </a:cubicBezTo>
                  <a:cubicBezTo>
                    <a:pt x="1166760" y="2309962"/>
                    <a:pt x="1165807" y="2311867"/>
                    <a:pt x="1165807" y="2312819"/>
                  </a:cubicBezTo>
                  <a:cubicBezTo>
                    <a:pt x="1166760" y="2318534"/>
                    <a:pt x="1167712" y="2324250"/>
                    <a:pt x="1168665" y="2329965"/>
                  </a:cubicBezTo>
                  <a:cubicBezTo>
                    <a:pt x="1168665" y="2331869"/>
                    <a:pt x="1173427" y="2332822"/>
                    <a:pt x="1174380" y="2331869"/>
                  </a:cubicBezTo>
                  <a:cubicBezTo>
                    <a:pt x="1176285" y="2329965"/>
                    <a:pt x="1178190" y="2327107"/>
                    <a:pt x="1178190" y="2324250"/>
                  </a:cubicBezTo>
                  <a:cubicBezTo>
                    <a:pt x="1178190" y="2320440"/>
                    <a:pt x="1178190" y="2316630"/>
                    <a:pt x="1179142" y="2311867"/>
                  </a:cubicBezTo>
                  <a:cubicBezTo>
                    <a:pt x="1180095" y="2308057"/>
                    <a:pt x="1178190" y="2305200"/>
                    <a:pt x="1175332" y="2302342"/>
                  </a:cubicBezTo>
                  <a:cubicBezTo>
                    <a:pt x="1178190" y="2303294"/>
                    <a:pt x="1181047" y="2302342"/>
                    <a:pt x="1183905" y="2300437"/>
                  </a:cubicBezTo>
                  <a:cubicBezTo>
                    <a:pt x="1185810" y="2299484"/>
                    <a:pt x="1186762" y="2299484"/>
                    <a:pt x="1186762" y="2302342"/>
                  </a:cubicBezTo>
                  <a:cubicBezTo>
                    <a:pt x="1186762" y="2304247"/>
                    <a:pt x="1188667" y="2305200"/>
                    <a:pt x="1187715" y="2307105"/>
                  </a:cubicBezTo>
                  <a:cubicBezTo>
                    <a:pt x="1187715" y="2314725"/>
                    <a:pt x="1185810" y="2322344"/>
                    <a:pt x="1186762" y="2329965"/>
                  </a:cubicBezTo>
                  <a:cubicBezTo>
                    <a:pt x="1186762" y="2337584"/>
                    <a:pt x="1185810" y="2345205"/>
                    <a:pt x="1184857" y="2351872"/>
                  </a:cubicBezTo>
                  <a:cubicBezTo>
                    <a:pt x="1184857" y="2353777"/>
                    <a:pt x="1183905" y="2356634"/>
                    <a:pt x="1185810" y="2358540"/>
                  </a:cubicBezTo>
                  <a:cubicBezTo>
                    <a:pt x="1189620" y="2365207"/>
                    <a:pt x="1188667" y="2371875"/>
                    <a:pt x="1185810" y="2378542"/>
                  </a:cubicBezTo>
                  <a:cubicBezTo>
                    <a:pt x="1184857" y="2379494"/>
                    <a:pt x="1183905" y="2380447"/>
                    <a:pt x="1182952" y="2379494"/>
                  </a:cubicBezTo>
                  <a:cubicBezTo>
                    <a:pt x="1182000" y="2379494"/>
                    <a:pt x="1182000" y="2378542"/>
                    <a:pt x="1182000" y="2378542"/>
                  </a:cubicBezTo>
                  <a:cubicBezTo>
                    <a:pt x="1181047" y="2376637"/>
                    <a:pt x="1180095" y="2374732"/>
                    <a:pt x="1180095" y="2372827"/>
                  </a:cubicBezTo>
                  <a:cubicBezTo>
                    <a:pt x="1174380" y="2372827"/>
                    <a:pt x="1170570" y="2375684"/>
                    <a:pt x="1169617" y="2380447"/>
                  </a:cubicBezTo>
                  <a:cubicBezTo>
                    <a:pt x="1168665" y="2386162"/>
                    <a:pt x="1164855" y="2390925"/>
                    <a:pt x="1162950" y="2396640"/>
                  </a:cubicBezTo>
                  <a:cubicBezTo>
                    <a:pt x="1162950" y="2397592"/>
                    <a:pt x="1162950" y="2398544"/>
                    <a:pt x="1163902" y="2399497"/>
                  </a:cubicBezTo>
                  <a:cubicBezTo>
                    <a:pt x="1164855" y="2400450"/>
                    <a:pt x="1165807" y="2400450"/>
                    <a:pt x="1166760" y="2400450"/>
                  </a:cubicBezTo>
                  <a:cubicBezTo>
                    <a:pt x="1168665" y="2399497"/>
                    <a:pt x="1169617" y="2397592"/>
                    <a:pt x="1171522" y="2397592"/>
                  </a:cubicBezTo>
                  <a:cubicBezTo>
                    <a:pt x="1175332" y="2397592"/>
                    <a:pt x="1178190" y="2398544"/>
                    <a:pt x="1182000" y="2399497"/>
                  </a:cubicBezTo>
                  <a:cubicBezTo>
                    <a:pt x="1183905" y="2399497"/>
                    <a:pt x="1185810" y="2403307"/>
                    <a:pt x="1184857" y="2405212"/>
                  </a:cubicBezTo>
                  <a:cubicBezTo>
                    <a:pt x="1183905" y="2409975"/>
                    <a:pt x="1182952" y="2413784"/>
                    <a:pt x="1183905" y="2418547"/>
                  </a:cubicBezTo>
                  <a:cubicBezTo>
                    <a:pt x="1183905" y="2418547"/>
                    <a:pt x="1183905" y="2418547"/>
                    <a:pt x="1183905" y="2418547"/>
                  </a:cubicBezTo>
                  <a:cubicBezTo>
                    <a:pt x="1183905" y="2418547"/>
                    <a:pt x="1183905" y="2418547"/>
                    <a:pt x="1183905" y="2419500"/>
                  </a:cubicBezTo>
                  <a:cubicBezTo>
                    <a:pt x="1183905" y="2419500"/>
                    <a:pt x="1184857" y="2419500"/>
                    <a:pt x="1184857" y="2419500"/>
                  </a:cubicBezTo>
                  <a:cubicBezTo>
                    <a:pt x="1184857" y="2420452"/>
                    <a:pt x="1184857" y="2420452"/>
                    <a:pt x="1183905" y="2419500"/>
                  </a:cubicBezTo>
                  <a:cubicBezTo>
                    <a:pt x="1183905" y="2419500"/>
                    <a:pt x="1183905" y="2419500"/>
                    <a:pt x="1182952" y="2419500"/>
                  </a:cubicBezTo>
                  <a:cubicBezTo>
                    <a:pt x="1182952" y="2419500"/>
                    <a:pt x="1182952" y="2419500"/>
                    <a:pt x="1182952" y="2419500"/>
                  </a:cubicBezTo>
                  <a:cubicBezTo>
                    <a:pt x="1180095" y="2420452"/>
                    <a:pt x="1176285" y="2420452"/>
                    <a:pt x="1174380" y="2423309"/>
                  </a:cubicBezTo>
                  <a:cubicBezTo>
                    <a:pt x="1172475" y="2425215"/>
                    <a:pt x="1171522" y="2427119"/>
                    <a:pt x="1171522" y="2429025"/>
                  </a:cubicBezTo>
                  <a:cubicBezTo>
                    <a:pt x="1171522" y="2430930"/>
                    <a:pt x="1172475" y="2433787"/>
                    <a:pt x="1173427" y="2435692"/>
                  </a:cubicBezTo>
                  <a:cubicBezTo>
                    <a:pt x="1174380" y="2437597"/>
                    <a:pt x="1176285" y="2438550"/>
                    <a:pt x="1176285" y="2439502"/>
                  </a:cubicBezTo>
                  <a:cubicBezTo>
                    <a:pt x="1176285" y="2441407"/>
                    <a:pt x="1176285" y="2444265"/>
                    <a:pt x="1177237" y="2446169"/>
                  </a:cubicBezTo>
                  <a:cubicBezTo>
                    <a:pt x="1178190" y="2447122"/>
                    <a:pt x="1179142" y="2447122"/>
                    <a:pt x="1179142" y="2448075"/>
                  </a:cubicBezTo>
                  <a:lnTo>
                    <a:pt x="1180095" y="2448075"/>
                  </a:lnTo>
                  <a:lnTo>
                    <a:pt x="1180095" y="2449027"/>
                  </a:lnTo>
                  <a:cubicBezTo>
                    <a:pt x="1180095" y="2449027"/>
                    <a:pt x="1180095" y="2449027"/>
                    <a:pt x="1180095" y="2449027"/>
                  </a:cubicBezTo>
                  <a:cubicBezTo>
                    <a:pt x="1180095" y="2450932"/>
                    <a:pt x="1180095" y="2451884"/>
                    <a:pt x="1180095" y="2453790"/>
                  </a:cubicBezTo>
                  <a:cubicBezTo>
                    <a:pt x="1179142" y="2458552"/>
                    <a:pt x="1179142" y="2458552"/>
                    <a:pt x="1183905" y="2461409"/>
                  </a:cubicBezTo>
                  <a:cubicBezTo>
                    <a:pt x="1186762" y="2463315"/>
                    <a:pt x="1188667" y="2465219"/>
                    <a:pt x="1191525" y="2466172"/>
                  </a:cubicBezTo>
                  <a:cubicBezTo>
                    <a:pt x="1191525" y="2466172"/>
                    <a:pt x="1191525" y="2466172"/>
                    <a:pt x="1191525" y="2466172"/>
                  </a:cubicBezTo>
                  <a:cubicBezTo>
                    <a:pt x="1193430" y="2469982"/>
                    <a:pt x="1193430" y="2470934"/>
                    <a:pt x="1191525" y="2472840"/>
                  </a:cubicBezTo>
                  <a:cubicBezTo>
                    <a:pt x="1191525" y="2472840"/>
                    <a:pt x="1191525" y="2472840"/>
                    <a:pt x="1191525" y="2472840"/>
                  </a:cubicBezTo>
                  <a:cubicBezTo>
                    <a:pt x="1191525" y="2472840"/>
                    <a:pt x="1191525" y="2472840"/>
                    <a:pt x="1191525" y="2473792"/>
                  </a:cubicBezTo>
                  <a:lnTo>
                    <a:pt x="1192477" y="2472840"/>
                  </a:lnTo>
                  <a:cubicBezTo>
                    <a:pt x="1192477" y="2478555"/>
                    <a:pt x="1194382" y="2484269"/>
                    <a:pt x="1192477" y="2489984"/>
                  </a:cubicBezTo>
                  <a:cubicBezTo>
                    <a:pt x="1191525" y="2492842"/>
                    <a:pt x="1193430" y="2493794"/>
                    <a:pt x="1196287" y="2493794"/>
                  </a:cubicBezTo>
                  <a:cubicBezTo>
                    <a:pt x="1199145" y="2493794"/>
                    <a:pt x="1200097" y="2492842"/>
                    <a:pt x="1200097" y="2489032"/>
                  </a:cubicBezTo>
                  <a:cubicBezTo>
                    <a:pt x="1200097" y="2484269"/>
                    <a:pt x="1200097" y="2480459"/>
                    <a:pt x="1202002" y="2475697"/>
                  </a:cubicBezTo>
                  <a:lnTo>
                    <a:pt x="1201050" y="2474744"/>
                  </a:lnTo>
                  <a:lnTo>
                    <a:pt x="1202002" y="2475697"/>
                  </a:lnTo>
                  <a:cubicBezTo>
                    <a:pt x="1202002" y="2475697"/>
                    <a:pt x="1202002" y="2475697"/>
                    <a:pt x="1202002" y="2476650"/>
                  </a:cubicBezTo>
                  <a:cubicBezTo>
                    <a:pt x="1203907" y="2478555"/>
                    <a:pt x="1204860" y="2480459"/>
                    <a:pt x="1204860" y="2482365"/>
                  </a:cubicBezTo>
                  <a:cubicBezTo>
                    <a:pt x="1204860" y="2485222"/>
                    <a:pt x="1205812" y="2487127"/>
                    <a:pt x="1207717" y="2489032"/>
                  </a:cubicBezTo>
                  <a:cubicBezTo>
                    <a:pt x="1209622" y="2490937"/>
                    <a:pt x="1210575" y="2492842"/>
                    <a:pt x="1208670" y="2494747"/>
                  </a:cubicBezTo>
                  <a:cubicBezTo>
                    <a:pt x="1206765" y="2496652"/>
                    <a:pt x="1205812" y="2498557"/>
                    <a:pt x="1202955" y="2498557"/>
                  </a:cubicBezTo>
                  <a:cubicBezTo>
                    <a:pt x="1202002" y="2498557"/>
                    <a:pt x="1200097" y="2498557"/>
                    <a:pt x="1199145" y="2498557"/>
                  </a:cubicBezTo>
                  <a:cubicBezTo>
                    <a:pt x="1198192" y="2498557"/>
                    <a:pt x="1197240" y="2499509"/>
                    <a:pt x="1196287" y="2500462"/>
                  </a:cubicBezTo>
                  <a:cubicBezTo>
                    <a:pt x="1195335" y="2501415"/>
                    <a:pt x="1196287" y="2502367"/>
                    <a:pt x="1197240" y="2503319"/>
                  </a:cubicBezTo>
                  <a:cubicBezTo>
                    <a:pt x="1199145" y="2504272"/>
                    <a:pt x="1200097" y="2504272"/>
                    <a:pt x="1202002" y="2504272"/>
                  </a:cubicBezTo>
                  <a:cubicBezTo>
                    <a:pt x="1207717" y="2504272"/>
                    <a:pt x="1209622" y="2509034"/>
                    <a:pt x="1211527" y="2512844"/>
                  </a:cubicBezTo>
                  <a:cubicBezTo>
                    <a:pt x="1210575" y="2516655"/>
                    <a:pt x="1211527" y="2518559"/>
                    <a:pt x="1214385" y="2520465"/>
                  </a:cubicBezTo>
                  <a:cubicBezTo>
                    <a:pt x="1218195" y="2523322"/>
                    <a:pt x="1222005" y="2525227"/>
                    <a:pt x="1224862" y="2528084"/>
                  </a:cubicBezTo>
                  <a:cubicBezTo>
                    <a:pt x="1224862" y="2528084"/>
                    <a:pt x="1225815" y="2528084"/>
                    <a:pt x="1225815" y="2528084"/>
                  </a:cubicBezTo>
                  <a:cubicBezTo>
                    <a:pt x="1225815" y="2528084"/>
                    <a:pt x="1225815" y="2529037"/>
                    <a:pt x="1225815" y="2529037"/>
                  </a:cubicBezTo>
                  <a:cubicBezTo>
                    <a:pt x="1226767" y="2529990"/>
                    <a:pt x="1227720" y="2529990"/>
                    <a:pt x="1227720" y="2530942"/>
                  </a:cubicBezTo>
                  <a:cubicBezTo>
                    <a:pt x="1227720" y="2530942"/>
                    <a:pt x="1227720" y="2530942"/>
                    <a:pt x="1228672" y="2530942"/>
                  </a:cubicBezTo>
                  <a:lnTo>
                    <a:pt x="1228672" y="2531894"/>
                  </a:lnTo>
                  <a:lnTo>
                    <a:pt x="1227720" y="2531894"/>
                  </a:lnTo>
                  <a:cubicBezTo>
                    <a:pt x="1227720" y="2531894"/>
                    <a:pt x="1227720" y="2530942"/>
                    <a:pt x="1227720" y="2530942"/>
                  </a:cubicBezTo>
                  <a:cubicBezTo>
                    <a:pt x="1226767" y="2530942"/>
                    <a:pt x="1225815" y="2529990"/>
                    <a:pt x="1225815" y="2529037"/>
                  </a:cubicBezTo>
                  <a:cubicBezTo>
                    <a:pt x="1225815" y="2529037"/>
                    <a:pt x="1225815" y="2529037"/>
                    <a:pt x="1224862" y="2529037"/>
                  </a:cubicBezTo>
                  <a:cubicBezTo>
                    <a:pt x="1224862" y="2529037"/>
                    <a:pt x="1224862" y="2529037"/>
                    <a:pt x="1223910" y="2529037"/>
                  </a:cubicBezTo>
                  <a:cubicBezTo>
                    <a:pt x="1219147" y="2529990"/>
                    <a:pt x="1214385" y="2529037"/>
                    <a:pt x="1209622" y="2526180"/>
                  </a:cubicBezTo>
                  <a:cubicBezTo>
                    <a:pt x="1208670" y="2525227"/>
                    <a:pt x="1207717" y="2525227"/>
                    <a:pt x="1206765" y="2525227"/>
                  </a:cubicBezTo>
                  <a:cubicBezTo>
                    <a:pt x="1206765" y="2525227"/>
                    <a:pt x="1205812" y="2526180"/>
                    <a:pt x="1205812" y="2526180"/>
                  </a:cubicBezTo>
                  <a:cubicBezTo>
                    <a:pt x="1205812" y="2527132"/>
                    <a:pt x="1205812" y="2529037"/>
                    <a:pt x="1206765" y="2529037"/>
                  </a:cubicBezTo>
                  <a:cubicBezTo>
                    <a:pt x="1213432" y="2533800"/>
                    <a:pt x="1221052" y="2538562"/>
                    <a:pt x="1226767" y="2545230"/>
                  </a:cubicBezTo>
                  <a:cubicBezTo>
                    <a:pt x="1228672" y="2548087"/>
                    <a:pt x="1232482" y="2549040"/>
                    <a:pt x="1236292" y="2549992"/>
                  </a:cubicBezTo>
                  <a:cubicBezTo>
                    <a:pt x="1238197" y="2550944"/>
                    <a:pt x="1241055" y="2549992"/>
                    <a:pt x="1242960" y="2549992"/>
                  </a:cubicBezTo>
                  <a:cubicBezTo>
                    <a:pt x="1243912" y="2549040"/>
                    <a:pt x="1243912" y="2547134"/>
                    <a:pt x="1244865" y="2546182"/>
                  </a:cubicBezTo>
                  <a:cubicBezTo>
                    <a:pt x="1244865" y="2546182"/>
                    <a:pt x="1245817" y="2545230"/>
                    <a:pt x="1245817" y="2545230"/>
                  </a:cubicBezTo>
                  <a:cubicBezTo>
                    <a:pt x="1246770" y="2545230"/>
                    <a:pt x="1247722" y="2546182"/>
                    <a:pt x="1246770" y="2547134"/>
                  </a:cubicBezTo>
                  <a:cubicBezTo>
                    <a:pt x="1246770" y="2548087"/>
                    <a:pt x="1246770" y="2549040"/>
                    <a:pt x="1246770" y="2549992"/>
                  </a:cubicBezTo>
                  <a:cubicBezTo>
                    <a:pt x="1247722" y="2549992"/>
                    <a:pt x="1248675" y="2550944"/>
                    <a:pt x="1249627" y="2550944"/>
                  </a:cubicBezTo>
                  <a:cubicBezTo>
                    <a:pt x="1253437" y="2551897"/>
                    <a:pt x="1256295" y="2553802"/>
                    <a:pt x="1255342" y="2557612"/>
                  </a:cubicBezTo>
                  <a:cubicBezTo>
                    <a:pt x="1255342" y="2558565"/>
                    <a:pt x="1255342" y="2559517"/>
                    <a:pt x="1257247" y="2560469"/>
                  </a:cubicBezTo>
                  <a:cubicBezTo>
                    <a:pt x="1262010" y="2561422"/>
                    <a:pt x="1263915" y="2564280"/>
                    <a:pt x="1265820" y="2568090"/>
                  </a:cubicBezTo>
                  <a:cubicBezTo>
                    <a:pt x="1266772" y="2569994"/>
                    <a:pt x="1269630" y="2570947"/>
                    <a:pt x="1271535" y="2570947"/>
                  </a:cubicBezTo>
                  <a:cubicBezTo>
                    <a:pt x="1273440" y="2568090"/>
                    <a:pt x="1275345" y="2565232"/>
                    <a:pt x="1278202" y="2563327"/>
                  </a:cubicBezTo>
                  <a:cubicBezTo>
                    <a:pt x="1279155" y="2562375"/>
                    <a:pt x="1281060" y="2563327"/>
                    <a:pt x="1281060" y="2564280"/>
                  </a:cubicBezTo>
                  <a:cubicBezTo>
                    <a:pt x="1281060" y="2565232"/>
                    <a:pt x="1281060" y="2566184"/>
                    <a:pt x="1281060" y="2568090"/>
                  </a:cubicBezTo>
                  <a:cubicBezTo>
                    <a:pt x="1281060" y="2569994"/>
                    <a:pt x="1280107" y="2572852"/>
                    <a:pt x="1282965" y="2574757"/>
                  </a:cubicBezTo>
                  <a:cubicBezTo>
                    <a:pt x="1284870" y="2575709"/>
                    <a:pt x="1286775" y="2576662"/>
                    <a:pt x="1289632" y="2576662"/>
                  </a:cubicBezTo>
                  <a:cubicBezTo>
                    <a:pt x="1291537" y="2576662"/>
                    <a:pt x="1293442" y="2575709"/>
                    <a:pt x="1294395" y="2575709"/>
                  </a:cubicBezTo>
                  <a:cubicBezTo>
                    <a:pt x="1296300" y="2575709"/>
                    <a:pt x="1299157" y="2575709"/>
                    <a:pt x="1301062" y="2575709"/>
                  </a:cubicBezTo>
                  <a:cubicBezTo>
                    <a:pt x="1304872" y="2575709"/>
                    <a:pt x="1304872" y="2575709"/>
                    <a:pt x="1303920" y="2570947"/>
                  </a:cubicBezTo>
                  <a:cubicBezTo>
                    <a:pt x="1303920" y="2570947"/>
                    <a:pt x="1303920" y="2570947"/>
                    <a:pt x="1302967" y="2570947"/>
                  </a:cubicBezTo>
                  <a:cubicBezTo>
                    <a:pt x="1302967" y="2570947"/>
                    <a:pt x="1302967" y="2569994"/>
                    <a:pt x="1302967" y="2569994"/>
                  </a:cubicBezTo>
                  <a:cubicBezTo>
                    <a:pt x="1302967" y="2569994"/>
                    <a:pt x="1302967" y="2569994"/>
                    <a:pt x="1302015" y="2569042"/>
                  </a:cubicBezTo>
                  <a:cubicBezTo>
                    <a:pt x="1302015" y="2568090"/>
                    <a:pt x="1302967" y="2569042"/>
                    <a:pt x="1302967" y="2569994"/>
                  </a:cubicBezTo>
                  <a:cubicBezTo>
                    <a:pt x="1302967" y="2569994"/>
                    <a:pt x="1302967" y="2569994"/>
                    <a:pt x="1303920" y="2569994"/>
                  </a:cubicBezTo>
                  <a:cubicBezTo>
                    <a:pt x="1303920" y="2569994"/>
                    <a:pt x="1303920" y="2569994"/>
                    <a:pt x="1303920" y="2569994"/>
                  </a:cubicBezTo>
                  <a:cubicBezTo>
                    <a:pt x="1306777" y="2569042"/>
                    <a:pt x="1310587" y="2568090"/>
                    <a:pt x="1313445" y="2567137"/>
                  </a:cubicBezTo>
                  <a:cubicBezTo>
                    <a:pt x="1316302" y="2566184"/>
                    <a:pt x="1317255" y="2564280"/>
                    <a:pt x="1317255" y="2562375"/>
                  </a:cubicBezTo>
                  <a:cubicBezTo>
                    <a:pt x="1317255" y="2561422"/>
                    <a:pt x="1318207" y="2560469"/>
                    <a:pt x="1320112" y="2561422"/>
                  </a:cubicBezTo>
                  <a:cubicBezTo>
                    <a:pt x="1322017" y="2561422"/>
                    <a:pt x="1324875" y="2563327"/>
                    <a:pt x="1326780" y="2562375"/>
                  </a:cubicBezTo>
                  <a:cubicBezTo>
                    <a:pt x="1330590" y="2560469"/>
                    <a:pt x="1334400" y="2557612"/>
                    <a:pt x="1338210" y="2554755"/>
                  </a:cubicBezTo>
                  <a:cubicBezTo>
                    <a:pt x="1338210" y="2554755"/>
                    <a:pt x="1338210" y="2553802"/>
                    <a:pt x="1338210" y="2552850"/>
                  </a:cubicBezTo>
                  <a:cubicBezTo>
                    <a:pt x="1336305" y="2550944"/>
                    <a:pt x="1333447" y="2551897"/>
                    <a:pt x="1331542" y="2550944"/>
                  </a:cubicBezTo>
                  <a:cubicBezTo>
                    <a:pt x="1323922" y="2548087"/>
                    <a:pt x="1316302" y="2544277"/>
                    <a:pt x="1308682" y="2541419"/>
                  </a:cubicBezTo>
                  <a:cubicBezTo>
                    <a:pt x="1307730" y="2541419"/>
                    <a:pt x="1306777" y="2540467"/>
                    <a:pt x="1305825" y="2539515"/>
                  </a:cubicBezTo>
                  <a:cubicBezTo>
                    <a:pt x="1302015" y="2535705"/>
                    <a:pt x="1298205" y="2532847"/>
                    <a:pt x="1294395" y="2529037"/>
                  </a:cubicBezTo>
                  <a:cubicBezTo>
                    <a:pt x="1292490" y="2526180"/>
                    <a:pt x="1291537" y="2524275"/>
                    <a:pt x="1290585" y="2521417"/>
                  </a:cubicBezTo>
                  <a:cubicBezTo>
                    <a:pt x="1288680" y="2513797"/>
                    <a:pt x="1284870" y="2510940"/>
                    <a:pt x="1277250" y="2509987"/>
                  </a:cubicBezTo>
                  <a:cubicBezTo>
                    <a:pt x="1275345" y="2509987"/>
                    <a:pt x="1273440" y="2509987"/>
                    <a:pt x="1271535" y="2509987"/>
                  </a:cubicBezTo>
                  <a:cubicBezTo>
                    <a:pt x="1271535" y="2509987"/>
                    <a:pt x="1271535" y="2509987"/>
                    <a:pt x="1271535" y="2510940"/>
                  </a:cubicBezTo>
                  <a:cubicBezTo>
                    <a:pt x="1271535" y="2510940"/>
                    <a:pt x="1271535" y="2510940"/>
                    <a:pt x="1270582" y="2510940"/>
                  </a:cubicBezTo>
                  <a:cubicBezTo>
                    <a:pt x="1270582" y="2512844"/>
                    <a:pt x="1270582" y="2514750"/>
                    <a:pt x="1269630" y="2514750"/>
                  </a:cubicBezTo>
                  <a:cubicBezTo>
                    <a:pt x="1263915" y="2517607"/>
                    <a:pt x="1263915" y="2523322"/>
                    <a:pt x="1262962" y="2528084"/>
                  </a:cubicBezTo>
                  <a:cubicBezTo>
                    <a:pt x="1262962" y="2529037"/>
                    <a:pt x="1262962" y="2529037"/>
                    <a:pt x="1262962" y="2529990"/>
                  </a:cubicBezTo>
                  <a:cubicBezTo>
                    <a:pt x="1262962" y="2529990"/>
                    <a:pt x="1262010" y="2530942"/>
                    <a:pt x="1262010" y="2530942"/>
                  </a:cubicBezTo>
                  <a:cubicBezTo>
                    <a:pt x="1262010" y="2530942"/>
                    <a:pt x="1261057" y="2529990"/>
                    <a:pt x="1261057" y="2529990"/>
                  </a:cubicBezTo>
                  <a:cubicBezTo>
                    <a:pt x="1261057" y="2528084"/>
                    <a:pt x="1261057" y="2525227"/>
                    <a:pt x="1261057" y="2523322"/>
                  </a:cubicBezTo>
                  <a:cubicBezTo>
                    <a:pt x="1262010" y="2517607"/>
                    <a:pt x="1264867" y="2512844"/>
                    <a:pt x="1271535" y="2511892"/>
                  </a:cubicBezTo>
                  <a:cubicBezTo>
                    <a:pt x="1271535" y="2511892"/>
                    <a:pt x="1271535" y="2510940"/>
                    <a:pt x="1271535" y="2510940"/>
                  </a:cubicBezTo>
                  <a:cubicBezTo>
                    <a:pt x="1271535" y="2510940"/>
                    <a:pt x="1272487" y="2510940"/>
                    <a:pt x="1272487" y="2510940"/>
                  </a:cubicBezTo>
                  <a:cubicBezTo>
                    <a:pt x="1273440" y="2508082"/>
                    <a:pt x="1275345" y="2505225"/>
                    <a:pt x="1280107" y="2506177"/>
                  </a:cubicBezTo>
                  <a:cubicBezTo>
                    <a:pt x="1281060" y="2506177"/>
                    <a:pt x="1281060" y="2506177"/>
                    <a:pt x="1282012" y="2506177"/>
                  </a:cubicBezTo>
                  <a:cubicBezTo>
                    <a:pt x="1282965" y="2506177"/>
                    <a:pt x="1284870" y="2505225"/>
                    <a:pt x="1284870" y="2504272"/>
                  </a:cubicBezTo>
                  <a:cubicBezTo>
                    <a:pt x="1285822" y="2503319"/>
                    <a:pt x="1285822" y="2502367"/>
                    <a:pt x="1284870" y="2501415"/>
                  </a:cubicBezTo>
                  <a:cubicBezTo>
                    <a:pt x="1282012" y="2497605"/>
                    <a:pt x="1279155" y="2493794"/>
                    <a:pt x="1277250" y="2489984"/>
                  </a:cubicBezTo>
                  <a:cubicBezTo>
                    <a:pt x="1275345" y="2486175"/>
                    <a:pt x="1274392" y="2481412"/>
                    <a:pt x="1272487" y="2476650"/>
                  </a:cubicBezTo>
                  <a:cubicBezTo>
                    <a:pt x="1270582" y="2471887"/>
                    <a:pt x="1271535" y="2467125"/>
                    <a:pt x="1275345" y="2463315"/>
                  </a:cubicBezTo>
                  <a:cubicBezTo>
                    <a:pt x="1277250" y="2461409"/>
                    <a:pt x="1278202" y="2459505"/>
                    <a:pt x="1280107" y="2458552"/>
                  </a:cubicBezTo>
                  <a:cubicBezTo>
                    <a:pt x="1284870" y="2454742"/>
                    <a:pt x="1286775" y="2450932"/>
                    <a:pt x="1285822" y="2445217"/>
                  </a:cubicBezTo>
                  <a:cubicBezTo>
                    <a:pt x="1285822" y="2440455"/>
                    <a:pt x="1286775" y="2436644"/>
                    <a:pt x="1290585" y="2432834"/>
                  </a:cubicBezTo>
                  <a:cubicBezTo>
                    <a:pt x="1294395" y="2429025"/>
                    <a:pt x="1297252" y="2425215"/>
                    <a:pt x="1301062" y="2420452"/>
                  </a:cubicBezTo>
                  <a:cubicBezTo>
                    <a:pt x="1302967" y="2418547"/>
                    <a:pt x="1303920" y="2414737"/>
                    <a:pt x="1302967" y="2411880"/>
                  </a:cubicBezTo>
                  <a:cubicBezTo>
                    <a:pt x="1302967" y="2409975"/>
                    <a:pt x="1302967" y="2408069"/>
                    <a:pt x="1302015" y="2407117"/>
                  </a:cubicBezTo>
                  <a:cubicBezTo>
                    <a:pt x="1301062" y="2402355"/>
                    <a:pt x="1299157" y="2398544"/>
                    <a:pt x="1293442" y="2397592"/>
                  </a:cubicBezTo>
                  <a:cubicBezTo>
                    <a:pt x="1290585" y="2397592"/>
                    <a:pt x="1287727" y="2396640"/>
                    <a:pt x="1285822" y="2394734"/>
                  </a:cubicBezTo>
                  <a:cubicBezTo>
                    <a:pt x="1282965" y="2392830"/>
                    <a:pt x="1280107" y="2390925"/>
                    <a:pt x="1277250" y="2388067"/>
                  </a:cubicBezTo>
                  <a:cubicBezTo>
                    <a:pt x="1271535" y="2383305"/>
                    <a:pt x="1270582" y="2376637"/>
                    <a:pt x="1275345" y="2370922"/>
                  </a:cubicBezTo>
                  <a:cubicBezTo>
                    <a:pt x="1277250" y="2369017"/>
                    <a:pt x="1279155" y="2366159"/>
                    <a:pt x="1282012" y="2365207"/>
                  </a:cubicBezTo>
                  <a:cubicBezTo>
                    <a:pt x="1285822" y="2363302"/>
                    <a:pt x="1289632" y="2361397"/>
                    <a:pt x="1293442" y="2360444"/>
                  </a:cubicBezTo>
                  <a:cubicBezTo>
                    <a:pt x="1294395" y="2360444"/>
                    <a:pt x="1295347" y="2359492"/>
                    <a:pt x="1296300" y="2358540"/>
                  </a:cubicBezTo>
                  <a:cubicBezTo>
                    <a:pt x="1297252" y="2353777"/>
                    <a:pt x="1301062" y="2349015"/>
                    <a:pt x="1298205" y="2343300"/>
                  </a:cubicBezTo>
                  <a:cubicBezTo>
                    <a:pt x="1297252" y="2341394"/>
                    <a:pt x="1297252" y="2339490"/>
                    <a:pt x="1297252" y="2338537"/>
                  </a:cubicBezTo>
                  <a:cubicBezTo>
                    <a:pt x="1296300" y="2333775"/>
                    <a:pt x="1298205" y="2329012"/>
                    <a:pt x="1302015" y="2326155"/>
                  </a:cubicBezTo>
                  <a:cubicBezTo>
                    <a:pt x="1303920" y="2324250"/>
                    <a:pt x="1305825" y="2321392"/>
                    <a:pt x="1307730" y="2318534"/>
                  </a:cubicBezTo>
                  <a:cubicBezTo>
                    <a:pt x="1307730" y="2318534"/>
                    <a:pt x="1307730" y="2318534"/>
                    <a:pt x="1307730" y="2317582"/>
                  </a:cubicBezTo>
                  <a:cubicBezTo>
                    <a:pt x="1306777" y="2317582"/>
                    <a:pt x="1304872" y="2317582"/>
                    <a:pt x="1303920" y="2316630"/>
                  </a:cubicBezTo>
                  <a:cubicBezTo>
                    <a:pt x="1302967" y="2316630"/>
                    <a:pt x="1302967" y="2314725"/>
                    <a:pt x="1303920" y="2313772"/>
                  </a:cubicBezTo>
                  <a:cubicBezTo>
                    <a:pt x="1303920" y="2313772"/>
                    <a:pt x="1304872" y="2312819"/>
                    <a:pt x="1305825" y="2313772"/>
                  </a:cubicBezTo>
                  <a:cubicBezTo>
                    <a:pt x="1306777" y="2314725"/>
                    <a:pt x="1307730" y="2315677"/>
                    <a:pt x="1308682" y="2317582"/>
                  </a:cubicBezTo>
                  <a:cubicBezTo>
                    <a:pt x="1308682" y="2317582"/>
                    <a:pt x="1309635" y="2317582"/>
                    <a:pt x="1309635" y="2317582"/>
                  </a:cubicBezTo>
                  <a:cubicBezTo>
                    <a:pt x="1309635" y="2317582"/>
                    <a:pt x="1309635" y="2317582"/>
                    <a:pt x="1309635" y="2318534"/>
                  </a:cubicBezTo>
                  <a:cubicBezTo>
                    <a:pt x="1310587" y="2318534"/>
                    <a:pt x="1311540" y="2319487"/>
                    <a:pt x="1313445" y="2319487"/>
                  </a:cubicBezTo>
                  <a:cubicBezTo>
                    <a:pt x="1317255" y="2319487"/>
                    <a:pt x="1320112" y="2316630"/>
                    <a:pt x="1320112" y="2312819"/>
                  </a:cubicBezTo>
                  <a:cubicBezTo>
                    <a:pt x="1319160" y="2309962"/>
                    <a:pt x="1318207" y="2307105"/>
                    <a:pt x="1318207" y="2304247"/>
                  </a:cubicBezTo>
                  <a:cubicBezTo>
                    <a:pt x="1318207" y="2302342"/>
                    <a:pt x="1315350" y="2301390"/>
                    <a:pt x="1313445" y="2302342"/>
                  </a:cubicBezTo>
                  <a:cubicBezTo>
                    <a:pt x="1312492" y="2302342"/>
                    <a:pt x="1311540" y="2303294"/>
                    <a:pt x="1310587" y="2304247"/>
                  </a:cubicBezTo>
                  <a:cubicBezTo>
                    <a:pt x="1304872" y="2307105"/>
                    <a:pt x="1300110" y="2304247"/>
                    <a:pt x="1298205" y="2298532"/>
                  </a:cubicBezTo>
                  <a:cubicBezTo>
                    <a:pt x="1297252" y="2294722"/>
                    <a:pt x="1296300" y="2291865"/>
                    <a:pt x="1296300" y="2288055"/>
                  </a:cubicBezTo>
                  <a:cubicBezTo>
                    <a:pt x="1296300" y="2287102"/>
                    <a:pt x="1295347" y="2286150"/>
                    <a:pt x="1295347" y="2285197"/>
                  </a:cubicBezTo>
                  <a:cubicBezTo>
                    <a:pt x="1294395" y="2283292"/>
                    <a:pt x="1298205" y="2280434"/>
                    <a:pt x="1300110" y="2281387"/>
                  </a:cubicBezTo>
                  <a:cubicBezTo>
                    <a:pt x="1302967" y="2282340"/>
                    <a:pt x="1306777" y="2283292"/>
                    <a:pt x="1309635" y="2285197"/>
                  </a:cubicBezTo>
                  <a:cubicBezTo>
                    <a:pt x="1314397" y="2288055"/>
                    <a:pt x="1318207" y="2288055"/>
                    <a:pt x="1322970" y="2287102"/>
                  </a:cubicBezTo>
                  <a:cubicBezTo>
                    <a:pt x="1327732" y="2286150"/>
                    <a:pt x="1333447" y="2280434"/>
                    <a:pt x="1333447" y="2276625"/>
                  </a:cubicBezTo>
                  <a:cubicBezTo>
                    <a:pt x="1333447" y="2272815"/>
                    <a:pt x="1332495" y="2269957"/>
                    <a:pt x="1332495" y="2266147"/>
                  </a:cubicBezTo>
                  <a:cubicBezTo>
                    <a:pt x="1332495" y="2262337"/>
                    <a:pt x="1333447" y="2258527"/>
                    <a:pt x="1334400" y="2253765"/>
                  </a:cubicBezTo>
                  <a:cubicBezTo>
                    <a:pt x="1334400" y="2252812"/>
                    <a:pt x="1334400" y="2252812"/>
                    <a:pt x="1333447" y="2251859"/>
                  </a:cubicBezTo>
                  <a:cubicBezTo>
                    <a:pt x="1333447" y="2250907"/>
                    <a:pt x="1332495" y="2249955"/>
                    <a:pt x="1332495" y="2248050"/>
                  </a:cubicBezTo>
                  <a:cubicBezTo>
                    <a:pt x="1331542" y="2244240"/>
                    <a:pt x="1333447" y="2242334"/>
                    <a:pt x="1337257" y="2242334"/>
                  </a:cubicBezTo>
                  <a:cubicBezTo>
                    <a:pt x="1350592" y="2245192"/>
                    <a:pt x="1362975" y="2244240"/>
                    <a:pt x="1375357" y="2238525"/>
                  </a:cubicBezTo>
                  <a:cubicBezTo>
                    <a:pt x="1378215" y="2237572"/>
                    <a:pt x="1382025" y="2236619"/>
                    <a:pt x="1384882" y="2234715"/>
                  </a:cubicBezTo>
                  <a:cubicBezTo>
                    <a:pt x="1390597" y="2231857"/>
                    <a:pt x="1395360" y="2229000"/>
                    <a:pt x="1396312" y="2222332"/>
                  </a:cubicBezTo>
                  <a:cubicBezTo>
                    <a:pt x="1397265" y="2218522"/>
                    <a:pt x="1399170" y="2214712"/>
                    <a:pt x="1401075" y="2210902"/>
                  </a:cubicBezTo>
                  <a:cubicBezTo>
                    <a:pt x="1402027" y="2208997"/>
                    <a:pt x="1402980" y="2206140"/>
                    <a:pt x="1402980" y="2204234"/>
                  </a:cubicBezTo>
                  <a:cubicBezTo>
                    <a:pt x="1403932" y="2201377"/>
                    <a:pt x="1402027" y="2198519"/>
                    <a:pt x="1399170" y="2196615"/>
                  </a:cubicBezTo>
                  <a:cubicBezTo>
                    <a:pt x="1397265" y="2195662"/>
                    <a:pt x="1396312" y="2194709"/>
                    <a:pt x="1394407" y="2194709"/>
                  </a:cubicBezTo>
                  <a:cubicBezTo>
                    <a:pt x="1392502" y="2193757"/>
                    <a:pt x="1392502" y="2191852"/>
                    <a:pt x="1392502" y="2189947"/>
                  </a:cubicBezTo>
                  <a:cubicBezTo>
                    <a:pt x="1392502" y="2188042"/>
                    <a:pt x="1392502" y="2186137"/>
                    <a:pt x="1393455" y="2185184"/>
                  </a:cubicBezTo>
                  <a:cubicBezTo>
                    <a:pt x="1395360" y="2180422"/>
                    <a:pt x="1393455" y="2177565"/>
                    <a:pt x="1389645" y="2174707"/>
                  </a:cubicBezTo>
                  <a:cubicBezTo>
                    <a:pt x="1385835" y="2170897"/>
                    <a:pt x="1381072" y="2169944"/>
                    <a:pt x="1377262" y="2166134"/>
                  </a:cubicBezTo>
                  <a:cubicBezTo>
                    <a:pt x="1377262" y="2166134"/>
                    <a:pt x="1376310" y="2166134"/>
                    <a:pt x="1376310" y="2166134"/>
                  </a:cubicBezTo>
                  <a:cubicBezTo>
                    <a:pt x="1376310" y="2166134"/>
                    <a:pt x="1376310" y="2165182"/>
                    <a:pt x="1376310" y="2165182"/>
                  </a:cubicBezTo>
                  <a:cubicBezTo>
                    <a:pt x="1376310" y="2165182"/>
                    <a:pt x="1375357" y="2164230"/>
                    <a:pt x="1375357" y="2164230"/>
                  </a:cubicBezTo>
                  <a:cubicBezTo>
                    <a:pt x="1375357" y="2164230"/>
                    <a:pt x="1376310" y="2164230"/>
                    <a:pt x="1376310" y="2165182"/>
                  </a:cubicBezTo>
                  <a:cubicBezTo>
                    <a:pt x="1376310" y="2165182"/>
                    <a:pt x="1376310" y="2165182"/>
                    <a:pt x="1376310" y="2165182"/>
                  </a:cubicBezTo>
                  <a:cubicBezTo>
                    <a:pt x="1376310" y="2165182"/>
                    <a:pt x="1376310" y="2165182"/>
                    <a:pt x="1377262" y="2166134"/>
                  </a:cubicBezTo>
                  <a:cubicBezTo>
                    <a:pt x="1377262" y="2166134"/>
                    <a:pt x="1377262" y="2166134"/>
                    <a:pt x="1378215" y="2167087"/>
                  </a:cubicBezTo>
                  <a:cubicBezTo>
                    <a:pt x="1386787" y="2168040"/>
                    <a:pt x="1395360" y="2168040"/>
                    <a:pt x="1402980" y="2172802"/>
                  </a:cubicBezTo>
                  <a:cubicBezTo>
                    <a:pt x="1403932" y="2173755"/>
                    <a:pt x="1406790" y="2173755"/>
                    <a:pt x="1407742" y="2173755"/>
                  </a:cubicBezTo>
                  <a:cubicBezTo>
                    <a:pt x="1411552" y="2173755"/>
                    <a:pt x="1414410" y="2173755"/>
                    <a:pt x="1418220" y="2173755"/>
                  </a:cubicBezTo>
                  <a:cubicBezTo>
                    <a:pt x="1426792" y="2173755"/>
                    <a:pt x="1434412" y="2170897"/>
                    <a:pt x="1439175" y="2162325"/>
                  </a:cubicBezTo>
                  <a:cubicBezTo>
                    <a:pt x="1441080" y="2158515"/>
                    <a:pt x="1442985" y="2153752"/>
                    <a:pt x="1446795" y="2149942"/>
                  </a:cubicBezTo>
                  <a:cubicBezTo>
                    <a:pt x="1451557" y="2146132"/>
                    <a:pt x="1453462" y="2141369"/>
                    <a:pt x="1454415" y="2136607"/>
                  </a:cubicBezTo>
                  <a:cubicBezTo>
                    <a:pt x="1456320" y="2130892"/>
                    <a:pt x="1457272" y="2125177"/>
                    <a:pt x="1459177" y="2119462"/>
                  </a:cubicBezTo>
                  <a:lnTo>
                    <a:pt x="1459177" y="2119462"/>
                  </a:lnTo>
                  <a:cubicBezTo>
                    <a:pt x="1459177" y="2119462"/>
                    <a:pt x="1459177" y="2119462"/>
                    <a:pt x="1459177" y="2118509"/>
                  </a:cubicBezTo>
                  <a:cubicBezTo>
                    <a:pt x="1459177" y="2118509"/>
                    <a:pt x="1459177" y="2118509"/>
                    <a:pt x="1459177" y="2118509"/>
                  </a:cubicBezTo>
                  <a:cubicBezTo>
                    <a:pt x="1458225" y="2113747"/>
                    <a:pt x="1458225" y="2111842"/>
                    <a:pt x="1462035" y="2108984"/>
                  </a:cubicBezTo>
                  <a:cubicBezTo>
                    <a:pt x="1462987" y="2108032"/>
                    <a:pt x="1464892" y="2108032"/>
                    <a:pt x="1465845" y="2108032"/>
                  </a:cubicBezTo>
                  <a:cubicBezTo>
                    <a:pt x="1466797" y="2103269"/>
                    <a:pt x="1467750" y="2099459"/>
                    <a:pt x="1470607" y="2095649"/>
                  </a:cubicBezTo>
                  <a:cubicBezTo>
                    <a:pt x="1471560" y="2094697"/>
                    <a:pt x="1472512" y="2093744"/>
                    <a:pt x="1473465" y="2093744"/>
                  </a:cubicBezTo>
                  <a:cubicBezTo>
                    <a:pt x="1474417" y="2093744"/>
                    <a:pt x="1475370" y="2094697"/>
                    <a:pt x="1475370" y="2095649"/>
                  </a:cubicBezTo>
                  <a:cubicBezTo>
                    <a:pt x="1476322" y="2097555"/>
                    <a:pt x="1476322" y="2098507"/>
                    <a:pt x="1476322" y="2100412"/>
                  </a:cubicBezTo>
                  <a:cubicBezTo>
                    <a:pt x="1479180" y="2100412"/>
                    <a:pt x="1481085" y="2097555"/>
                    <a:pt x="1482037" y="2094697"/>
                  </a:cubicBezTo>
                  <a:cubicBezTo>
                    <a:pt x="1486800" y="2083267"/>
                    <a:pt x="1491562" y="2071837"/>
                    <a:pt x="1499182" y="2061359"/>
                  </a:cubicBezTo>
                  <a:cubicBezTo>
                    <a:pt x="1503945" y="2054692"/>
                    <a:pt x="1506802" y="2046119"/>
                    <a:pt x="1502040" y="2037547"/>
                  </a:cubicBezTo>
                  <a:cubicBezTo>
                    <a:pt x="1501087" y="2036594"/>
                    <a:pt x="1501087" y="2035642"/>
                    <a:pt x="1501087" y="2033737"/>
                  </a:cubicBezTo>
                  <a:cubicBezTo>
                    <a:pt x="1499182" y="2023259"/>
                    <a:pt x="1501087" y="2013734"/>
                    <a:pt x="1509660" y="2006115"/>
                  </a:cubicBezTo>
                  <a:cubicBezTo>
                    <a:pt x="1513470" y="2003257"/>
                    <a:pt x="1516327" y="1999447"/>
                    <a:pt x="1520137" y="1996590"/>
                  </a:cubicBezTo>
                  <a:cubicBezTo>
                    <a:pt x="1525852" y="1990874"/>
                    <a:pt x="1532520" y="1987065"/>
                    <a:pt x="1539187" y="1984207"/>
                  </a:cubicBezTo>
                  <a:cubicBezTo>
                    <a:pt x="1542997" y="1983255"/>
                    <a:pt x="1546807" y="1981349"/>
                    <a:pt x="1549665" y="1978492"/>
                  </a:cubicBezTo>
                  <a:cubicBezTo>
                    <a:pt x="1552522" y="1975634"/>
                    <a:pt x="1555380" y="1974682"/>
                    <a:pt x="1556332" y="1969919"/>
                  </a:cubicBezTo>
                  <a:cubicBezTo>
                    <a:pt x="1556332" y="1968967"/>
                    <a:pt x="1558237" y="1968015"/>
                    <a:pt x="1559190" y="1968967"/>
                  </a:cubicBezTo>
                  <a:cubicBezTo>
                    <a:pt x="1563000" y="1969919"/>
                    <a:pt x="1565857" y="1968967"/>
                    <a:pt x="1569667" y="1968015"/>
                  </a:cubicBezTo>
                  <a:cubicBezTo>
                    <a:pt x="1573477" y="1968015"/>
                    <a:pt x="1576335" y="1968015"/>
                    <a:pt x="1580145" y="1968015"/>
                  </a:cubicBezTo>
                  <a:cubicBezTo>
                    <a:pt x="1586812" y="1968015"/>
                    <a:pt x="1592527" y="1967062"/>
                    <a:pt x="1597290" y="1960394"/>
                  </a:cubicBezTo>
                  <a:cubicBezTo>
                    <a:pt x="1599195" y="1957537"/>
                    <a:pt x="1603005" y="1956584"/>
                    <a:pt x="1605862" y="1954680"/>
                  </a:cubicBezTo>
                  <a:cubicBezTo>
                    <a:pt x="1607767" y="1952774"/>
                    <a:pt x="1608720" y="1950869"/>
                    <a:pt x="1608720" y="1948012"/>
                  </a:cubicBezTo>
                  <a:cubicBezTo>
                    <a:pt x="1607767" y="1945155"/>
                    <a:pt x="1608720" y="1942297"/>
                    <a:pt x="1609672" y="1939440"/>
                  </a:cubicBezTo>
                  <a:cubicBezTo>
                    <a:pt x="1613482" y="1933724"/>
                    <a:pt x="1616340" y="1927057"/>
                    <a:pt x="1620150" y="1921342"/>
                  </a:cubicBezTo>
                  <a:cubicBezTo>
                    <a:pt x="1623007" y="1916580"/>
                    <a:pt x="1624912" y="1911817"/>
                    <a:pt x="1623960" y="1906102"/>
                  </a:cubicBezTo>
                  <a:cubicBezTo>
                    <a:pt x="1623007" y="1902292"/>
                    <a:pt x="1623007" y="1897530"/>
                    <a:pt x="1625865" y="1893719"/>
                  </a:cubicBezTo>
                  <a:cubicBezTo>
                    <a:pt x="1630627" y="1887052"/>
                    <a:pt x="1631580" y="1879432"/>
                    <a:pt x="1631580" y="1871812"/>
                  </a:cubicBezTo>
                  <a:cubicBezTo>
                    <a:pt x="1631580" y="1862287"/>
                    <a:pt x="1631580" y="1852762"/>
                    <a:pt x="1631580" y="1843237"/>
                  </a:cubicBezTo>
                  <a:cubicBezTo>
                    <a:pt x="1631580" y="1836569"/>
                    <a:pt x="1630627" y="1829902"/>
                    <a:pt x="1630627" y="1824187"/>
                  </a:cubicBezTo>
                  <a:cubicBezTo>
                    <a:pt x="1630627" y="1821330"/>
                    <a:pt x="1631580" y="1818472"/>
                    <a:pt x="1634437" y="1816567"/>
                  </a:cubicBezTo>
                  <a:cubicBezTo>
                    <a:pt x="1643010" y="1812757"/>
                    <a:pt x="1646820" y="1806090"/>
                    <a:pt x="1649677" y="1798469"/>
                  </a:cubicBezTo>
                  <a:cubicBezTo>
                    <a:pt x="1650630" y="1796565"/>
                    <a:pt x="1651582" y="1795612"/>
                    <a:pt x="1651582" y="1793707"/>
                  </a:cubicBezTo>
                  <a:cubicBezTo>
                    <a:pt x="1653487" y="1788944"/>
                    <a:pt x="1656345" y="1784182"/>
                    <a:pt x="1661107" y="1781324"/>
                  </a:cubicBezTo>
                  <a:cubicBezTo>
                    <a:pt x="1665870" y="1777515"/>
                    <a:pt x="1670632" y="1772752"/>
                    <a:pt x="1674442" y="1767990"/>
                  </a:cubicBezTo>
                  <a:cubicBezTo>
                    <a:pt x="1679205" y="1763227"/>
                    <a:pt x="1682062" y="1757512"/>
                    <a:pt x="1684920" y="1751797"/>
                  </a:cubicBezTo>
                  <a:cubicBezTo>
                    <a:pt x="1686825" y="1746082"/>
                    <a:pt x="1688730" y="1731794"/>
                    <a:pt x="1687777" y="1727032"/>
                  </a:cubicBezTo>
                  <a:cubicBezTo>
                    <a:pt x="1699207" y="1729890"/>
                    <a:pt x="1696350" y="1722269"/>
                    <a:pt x="1693492" y="1714649"/>
                  </a:cubicBezTo>
                  <a:close/>
                  <a:moveTo>
                    <a:pt x="1419172" y="729765"/>
                  </a:moveTo>
                  <a:cubicBezTo>
                    <a:pt x="1419172" y="729765"/>
                    <a:pt x="1420125" y="730717"/>
                    <a:pt x="1420125" y="730717"/>
                  </a:cubicBezTo>
                  <a:cubicBezTo>
                    <a:pt x="1419172" y="735479"/>
                    <a:pt x="1414410" y="735479"/>
                    <a:pt x="1410600" y="737384"/>
                  </a:cubicBezTo>
                  <a:cubicBezTo>
                    <a:pt x="1409647" y="736432"/>
                    <a:pt x="1408695" y="735479"/>
                    <a:pt x="1408695" y="735479"/>
                  </a:cubicBezTo>
                  <a:cubicBezTo>
                    <a:pt x="1411552" y="732622"/>
                    <a:pt x="1415362" y="730717"/>
                    <a:pt x="1419172" y="729765"/>
                  </a:cubicBezTo>
                  <a:close/>
                  <a:moveTo>
                    <a:pt x="1342972" y="753577"/>
                  </a:moveTo>
                  <a:lnTo>
                    <a:pt x="1342972" y="752624"/>
                  </a:lnTo>
                  <a:lnTo>
                    <a:pt x="1342972" y="753577"/>
                  </a:lnTo>
                  <a:lnTo>
                    <a:pt x="1342972" y="753577"/>
                  </a:lnTo>
                  <a:close/>
                  <a:moveTo>
                    <a:pt x="1339162" y="720240"/>
                  </a:moveTo>
                  <a:cubicBezTo>
                    <a:pt x="1342020" y="720240"/>
                    <a:pt x="1344877" y="721192"/>
                    <a:pt x="1347735" y="719287"/>
                  </a:cubicBezTo>
                  <a:cubicBezTo>
                    <a:pt x="1353450" y="716429"/>
                    <a:pt x="1359165" y="718334"/>
                    <a:pt x="1364880" y="720240"/>
                  </a:cubicBezTo>
                  <a:cubicBezTo>
                    <a:pt x="1365832" y="720240"/>
                    <a:pt x="1365832" y="722144"/>
                    <a:pt x="1365832" y="723097"/>
                  </a:cubicBezTo>
                  <a:cubicBezTo>
                    <a:pt x="1365832" y="723097"/>
                    <a:pt x="1364880" y="724049"/>
                    <a:pt x="1364880" y="724049"/>
                  </a:cubicBezTo>
                  <a:cubicBezTo>
                    <a:pt x="1362975" y="725002"/>
                    <a:pt x="1361070" y="725954"/>
                    <a:pt x="1359165" y="725954"/>
                  </a:cubicBezTo>
                  <a:cubicBezTo>
                    <a:pt x="1354402" y="723097"/>
                    <a:pt x="1349640" y="724049"/>
                    <a:pt x="1344877" y="724049"/>
                  </a:cubicBezTo>
                  <a:cubicBezTo>
                    <a:pt x="1342972" y="724049"/>
                    <a:pt x="1342020" y="723097"/>
                    <a:pt x="1340115" y="722144"/>
                  </a:cubicBezTo>
                  <a:cubicBezTo>
                    <a:pt x="1340115" y="722144"/>
                    <a:pt x="1339162" y="721192"/>
                    <a:pt x="1339162" y="720240"/>
                  </a:cubicBezTo>
                  <a:cubicBezTo>
                    <a:pt x="1338210" y="721192"/>
                    <a:pt x="1338210" y="720240"/>
                    <a:pt x="1339162" y="720240"/>
                  </a:cubicBezTo>
                  <a:close/>
                  <a:moveTo>
                    <a:pt x="1334400" y="749767"/>
                  </a:moveTo>
                  <a:lnTo>
                    <a:pt x="1334400" y="749767"/>
                  </a:lnTo>
                  <a:lnTo>
                    <a:pt x="1334400" y="749767"/>
                  </a:lnTo>
                  <a:lnTo>
                    <a:pt x="1334400" y="749767"/>
                  </a:lnTo>
                  <a:close/>
                  <a:moveTo>
                    <a:pt x="1291537" y="703094"/>
                  </a:moveTo>
                  <a:cubicBezTo>
                    <a:pt x="1291537" y="703094"/>
                    <a:pt x="1292490" y="704047"/>
                    <a:pt x="1291537" y="703094"/>
                  </a:cubicBezTo>
                  <a:cubicBezTo>
                    <a:pt x="1292490" y="704999"/>
                    <a:pt x="1292490" y="705952"/>
                    <a:pt x="1293442" y="706904"/>
                  </a:cubicBezTo>
                  <a:cubicBezTo>
                    <a:pt x="1293442" y="705952"/>
                    <a:pt x="1292490" y="704999"/>
                    <a:pt x="1291537" y="703094"/>
                  </a:cubicBezTo>
                  <a:cubicBezTo>
                    <a:pt x="1291537" y="704047"/>
                    <a:pt x="1290585" y="704047"/>
                    <a:pt x="1291537" y="703094"/>
                  </a:cubicBezTo>
                  <a:close/>
                  <a:moveTo>
                    <a:pt x="1280107" y="708809"/>
                  </a:moveTo>
                  <a:cubicBezTo>
                    <a:pt x="1281060" y="707857"/>
                    <a:pt x="1282012" y="705952"/>
                    <a:pt x="1282965" y="704999"/>
                  </a:cubicBezTo>
                  <a:cubicBezTo>
                    <a:pt x="1282965" y="705952"/>
                    <a:pt x="1283917" y="706904"/>
                    <a:pt x="1283917" y="707857"/>
                  </a:cubicBezTo>
                  <a:cubicBezTo>
                    <a:pt x="1283917" y="708809"/>
                    <a:pt x="1283917" y="709762"/>
                    <a:pt x="1284870" y="712619"/>
                  </a:cubicBezTo>
                  <a:cubicBezTo>
                    <a:pt x="1284870" y="712619"/>
                    <a:pt x="1284870" y="714524"/>
                    <a:pt x="1283917" y="716429"/>
                  </a:cubicBezTo>
                  <a:cubicBezTo>
                    <a:pt x="1283917" y="716429"/>
                    <a:pt x="1282965" y="717382"/>
                    <a:pt x="1282012" y="716429"/>
                  </a:cubicBezTo>
                  <a:cubicBezTo>
                    <a:pt x="1279155" y="715477"/>
                    <a:pt x="1278202" y="712619"/>
                    <a:pt x="1280107" y="708809"/>
                  </a:cubicBezTo>
                  <a:close/>
                  <a:moveTo>
                    <a:pt x="1247722" y="691665"/>
                  </a:moveTo>
                  <a:cubicBezTo>
                    <a:pt x="1249627" y="691665"/>
                    <a:pt x="1249627" y="692617"/>
                    <a:pt x="1247722" y="691665"/>
                  </a:cubicBezTo>
                  <a:cubicBezTo>
                    <a:pt x="1246770" y="692617"/>
                    <a:pt x="1246770" y="691665"/>
                    <a:pt x="1246770" y="691665"/>
                  </a:cubicBezTo>
                  <a:cubicBezTo>
                    <a:pt x="1246770" y="691665"/>
                    <a:pt x="1246770" y="691665"/>
                    <a:pt x="1247722" y="691665"/>
                  </a:cubicBezTo>
                  <a:close/>
                  <a:moveTo>
                    <a:pt x="1220100" y="776437"/>
                  </a:moveTo>
                  <a:cubicBezTo>
                    <a:pt x="1221052" y="776437"/>
                    <a:pt x="1221052" y="776437"/>
                    <a:pt x="1222005" y="777390"/>
                  </a:cubicBezTo>
                  <a:cubicBezTo>
                    <a:pt x="1222005" y="777390"/>
                    <a:pt x="1222005" y="778342"/>
                    <a:pt x="1222005" y="778342"/>
                  </a:cubicBezTo>
                  <a:cubicBezTo>
                    <a:pt x="1219147" y="779294"/>
                    <a:pt x="1217242" y="781199"/>
                    <a:pt x="1214385" y="782152"/>
                  </a:cubicBezTo>
                  <a:cubicBezTo>
                    <a:pt x="1214385" y="782152"/>
                    <a:pt x="1214385" y="781199"/>
                    <a:pt x="1213432" y="781199"/>
                  </a:cubicBezTo>
                  <a:cubicBezTo>
                    <a:pt x="1214385" y="778342"/>
                    <a:pt x="1216290" y="776437"/>
                    <a:pt x="1220100" y="776437"/>
                  </a:cubicBezTo>
                  <a:close/>
                  <a:moveTo>
                    <a:pt x="1188667" y="825967"/>
                  </a:moveTo>
                  <a:cubicBezTo>
                    <a:pt x="1188667" y="825967"/>
                    <a:pt x="1189620" y="825967"/>
                    <a:pt x="1189620" y="825967"/>
                  </a:cubicBezTo>
                  <a:cubicBezTo>
                    <a:pt x="1189620" y="825967"/>
                    <a:pt x="1189620" y="826919"/>
                    <a:pt x="1189620" y="826919"/>
                  </a:cubicBezTo>
                  <a:cubicBezTo>
                    <a:pt x="1189620" y="826919"/>
                    <a:pt x="1188667" y="826919"/>
                    <a:pt x="1188667" y="826919"/>
                  </a:cubicBezTo>
                  <a:cubicBezTo>
                    <a:pt x="1188667" y="826919"/>
                    <a:pt x="1187715" y="825967"/>
                    <a:pt x="1187715" y="825967"/>
                  </a:cubicBezTo>
                  <a:cubicBezTo>
                    <a:pt x="1188667" y="826919"/>
                    <a:pt x="1188667" y="825967"/>
                    <a:pt x="1188667" y="825967"/>
                  </a:cubicBezTo>
                  <a:close/>
                  <a:moveTo>
                    <a:pt x="1116277" y="399247"/>
                  </a:moveTo>
                  <a:cubicBezTo>
                    <a:pt x="1116277" y="399247"/>
                    <a:pt x="1117230" y="399247"/>
                    <a:pt x="1118182" y="399247"/>
                  </a:cubicBezTo>
                  <a:cubicBezTo>
                    <a:pt x="1122945" y="403057"/>
                    <a:pt x="1124850" y="408772"/>
                    <a:pt x="1127707" y="413534"/>
                  </a:cubicBezTo>
                  <a:cubicBezTo>
                    <a:pt x="1127707" y="413534"/>
                    <a:pt x="1127707" y="414487"/>
                    <a:pt x="1127707" y="415439"/>
                  </a:cubicBezTo>
                  <a:cubicBezTo>
                    <a:pt x="1127707" y="415439"/>
                    <a:pt x="1126755" y="416392"/>
                    <a:pt x="1126755" y="416392"/>
                  </a:cubicBezTo>
                  <a:cubicBezTo>
                    <a:pt x="1124850" y="415439"/>
                    <a:pt x="1123897" y="415439"/>
                    <a:pt x="1121992" y="414487"/>
                  </a:cubicBezTo>
                  <a:cubicBezTo>
                    <a:pt x="1118182" y="411629"/>
                    <a:pt x="1116277" y="406867"/>
                    <a:pt x="1115325" y="403057"/>
                  </a:cubicBezTo>
                  <a:cubicBezTo>
                    <a:pt x="1114372" y="400199"/>
                    <a:pt x="1115325" y="399247"/>
                    <a:pt x="1116277" y="399247"/>
                  </a:cubicBezTo>
                  <a:close/>
                  <a:moveTo>
                    <a:pt x="1023885" y="427822"/>
                  </a:moveTo>
                  <a:cubicBezTo>
                    <a:pt x="1023885" y="427822"/>
                    <a:pt x="1024837" y="426869"/>
                    <a:pt x="1024837" y="427822"/>
                  </a:cubicBezTo>
                  <a:cubicBezTo>
                    <a:pt x="1027695" y="428774"/>
                    <a:pt x="1029600" y="429727"/>
                    <a:pt x="1031505" y="432584"/>
                  </a:cubicBezTo>
                  <a:cubicBezTo>
                    <a:pt x="1031505" y="432584"/>
                    <a:pt x="1031505" y="432584"/>
                    <a:pt x="1032457" y="432584"/>
                  </a:cubicBezTo>
                  <a:cubicBezTo>
                    <a:pt x="1032457" y="432584"/>
                    <a:pt x="1032457" y="432584"/>
                    <a:pt x="1033410" y="433537"/>
                  </a:cubicBezTo>
                  <a:cubicBezTo>
                    <a:pt x="1035315" y="433537"/>
                    <a:pt x="1038172" y="434489"/>
                    <a:pt x="1039125" y="436394"/>
                  </a:cubicBezTo>
                  <a:cubicBezTo>
                    <a:pt x="1039125" y="436394"/>
                    <a:pt x="1040077" y="436394"/>
                    <a:pt x="1040077" y="436394"/>
                  </a:cubicBezTo>
                  <a:lnTo>
                    <a:pt x="1040077" y="437347"/>
                  </a:lnTo>
                  <a:lnTo>
                    <a:pt x="1039125" y="436394"/>
                  </a:lnTo>
                  <a:cubicBezTo>
                    <a:pt x="1039125" y="436394"/>
                    <a:pt x="1039125" y="436394"/>
                    <a:pt x="1038172" y="436394"/>
                  </a:cubicBezTo>
                  <a:cubicBezTo>
                    <a:pt x="1036267" y="436394"/>
                    <a:pt x="1033410" y="435442"/>
                    <a:pt x="1032457" y="433537"/>
                  </a:cubicBezTo>
                  <a:cubicBezTo>
                    <a:pt x="1032457" y="433537"/>
                    <a:pt x="1031505" y="433537"/>
                    <a:pt x="1031505" y="433537"/>
                  </a:cubicBezTo>
                  <a:cubicBezTo>
                    <a:pt x="1031505" y="433537"/>
                    <a:pt x="1031505" y="433537"/>
                    <a:pt x="1031505" y="433537"/>
                  </a:cubicBezTo>
                  <a:cubicBezTo>
                    <a:pt x="1026742" y="435442"/>
                    <a:pt x="1025790" y="435442"/>
                    <a:pt x="1023885" y="432584"/>
                  </a:cubicBezTo>
                  <a:cubicBezTo>
                    <a:pt x="1022932" y="429727"/>
                    <a:pt x="1023885" y="428774"/>
                    <a:pt x="1023885" y="427822"/>
                  </a:cubicBezTo>
                  <a:close/>
                  <a:moveTo>
                    <a:pt x="1120087" y="818347"/>
                  </a:moveTo>
                  <a:cubicBezTo>
                    <a:pt x="1120087" y="818347"/>
                    <a:pt x="1121040" y="818347"/>
                    <a:pt x="1121040" y="818347"/>
                  </a:cubicBezTo>
                  <a:cubicBezTo>
                    <a:pt x="1121040" y="818347"/>
                    <a:pt x="1121992" y="819299"/>
                    <a:pt x="1121992" y="819299"/>
                  </a:cubicBezTo>
                  <a:cubicBezTo>
                    <a:pt x="1122945" y="820252"/>
                    <a:pt x="1121992" y="821204"/>
                    <a:pt x="1121040" y="821204"/>
                  </a:cubicBezTo>
                  <a:cubicBezTo>
                    <a:pt x="1121040" y="821204"/>
                    <a:pt x="1120087" y="821204"/>
                    <a:pt x="1120087" y="820252"/>
                  </a:cubicBezTo>
                  <a:cubicBezTo>
                    <a:pt x="1120087" y="819299"/>
                    <a:pt x="1120087" y="818347"/>
                    <a:pt x="1120087" y="818347"/>
                  </a:cubicBezTo>
                  <a:close/>
                  <a:moveTo>
                    <a:pt x="1050555" y="711667"/>
                  </a:moveTo>
                  <a:cubicBezTo>
                    <a:pt x="1051507" y="711667"/>
                    <a:pt x="1051507" y="711667"/>
                    <a:pt x="1050555" y="711667"/>
                  </a:cubicBezTo>
                  <a:cubicBezTo>
                    <a:pt x="1050555" y="709762"/>
                    <a:pt x="1050555" y="708809"/>
                    <a:pt x="1050555" y="706904"/>
                  </a:cubicBezTo>
                  <a:cubicBezTo>
                    <a:pt x="1050555" y="704999"/>
                    <a:pt x="1051507" y="704999"/>
                    <a:pt x="1052460" y="705952"/>
                  </a:cubicBezTo>
                  <a:cubicBezTo>
                    <a:pt x="1052460" y="705952"/>
                    <a:pt x="1052460" y="706904"/>
                    <a:pt x="1052460" y="707857"/>
                  </a:cubicBezTo>
                  <a:cubicBezTo>
                    <a:pt x="1052460" y="708809"/>
                    <a:pt x="1052460" y="709762"/>
                    <a:pt x="1050555" y="711667"/>
                  </a:cubicBezTo>
                  <a:cubicBezTo>
                    <a:pt x="1051507" y="711667"/>
                    <a:pt x="1051507" y="711667"/>
                    <a:pt x="1050555" y="711667"/>
                  </a:cubicBezTo>
                  <a:lnTo>
                    <a:pt x="1049602" y="712619"/>
                  </a:lnTo>
                  <a:lnTo>
                    <a:pt x="1050555" y="711667"/>
                  </a:lnTo>
                  <a:close/>
                  <a:moveTo>
                    <a:pt x="450480" y="534502"/>
                  </a:moveTo>
                  <a:lnTo>
                    <a:pt x="450480" y="534502"/>
                  </a:lnTo>
                  <a:lnTo>
                    <a:pt x="450480" y="534502"/>
                  </a:lnTo>
                  <a:cubicBezTo>
                    <a:pt x="450480" y="533549"/>
                    <a:pt x="450480" y="533549"/>
                    <a:pt x="450480" y="533549"/>
                  </a:cubicBezTo>
                  <a:cubicBezTo>
                    <a:pt x="450480" y="533549"/>
                    <a:pt x="450480" y="533549"/>
                    <a:pt x="450480" y="534502"/>
                  </a:cubicBezTo>
                  <a:close/>
                  <a:moveTo>
                    <a:pt x="460957" y="508784"/>
                  </a:moveTo>
                  <a:cubicBezTo>
                    <a:pt x="460957" y="507832"/>
                    <a:pt x="460957" y="507832"/>
                    <a:pt x="460957" y="508784"/>
                  </a:cubicBezTo>
                  <a:cubicBezTo>
                    <a:pt x="460005" y="507832"/>
                    <a:pt x="460005" y="506879"/>
                    <a:pt x="459052" y="506879"/>
                  </a:cubicBezTo>
                  <a:cubicBezTo>
                    <a:pt x="459052" y="506879"/>
                    <a:pt x="459052" y="505927"/>
                    <a:pt x="459052" y="505927"/>
                  </a:cubicBezTo>
                  <a:cubicBezTo>
                    <a:pt x="460957" y="504974"/>
                    <a:pt x="460005" y="506879"/>
                    <a:pt x="460957" y="508784"/>
                  </a:cubicBezTo>
                  <a:cubicBezTo>
                    <a:pt x="460957" y="507832"/>
                    <a:pt x="460957" y="507832"/>
                    <a:pt x="460957" y="508784"/>
                  </a:cubicBezTo>
                  <a:cubicBezTo>
                    <a:pt x="461910" y="508784"/>
                    <a:pt x="461910" y="508784"/>
                    <a:pt x="461910" y="509737"/>
                  </a:cubicBezTo>
                  <a:cubicBezTo>
                    <a:pt x="460957" y="508784"/>
                    <a:pt x="460957" y="508784"/>
                    <a:pt x="460957" y="508784"/>
                  </a:cubicBezTo>
                  <a:close/>
                  <a:moveTo>
                    <a:pt x="462862" y="485924"/>
                  </a:moveTo>
                  <a:cubicBezTo>
                    <a:pt x="462862" y="485924"/>
                    <a:pt x="462862" y="485924"/>
                    <a:pt x="462862" y="485924"/>
                  </a:cubicBezTo>
                  <a:cubicBezTo>
                    <a:pt x="461910" y="484972"/>
                    <a:pt x="461910" y="484019"/>
                    <a:pt x="461910" y="483067"/>
                  </a:cubicBezTo>
                  <a:cubicBezTo>
                    <a:pt x="461910" y="483067"/>
                    <a:pt x="462862" y="484019"/>
                    <a:pt x="462862" y="484019"/>
                  </a:cubicBezTo>
                  <a:cubicBezTo>
                    <a:pt x="462862" y="484972"/>
                    <a:pt x="462862" y="484972"/>
                    <a:pt x="462862" y="485924"/>
                  </a:cubicBezTo>
                  <a:close/>
                  <a:moveTo>
                    <a:pt x="465720" y="580222"/>
                  </a:moveTo>
                  <a:cubicBezTo>
                    <a:pt x="464767" y="581174"/>
                    <a:pt x="463815" y="581174"/>
                    <a:pt x="462862" y="579269"/>
                  </a:cubicBezTo>
                  <a:cubicBezTo>
                    <a:pt x="461910" y="577365"/>
                    <a:pt x="460005" y="575459"/>
                    <a:pt x="459052" y="573554"/>
                  </a:cubicBezTo>
                  <a:cubicBezTo>
                    <a:pt x="458100" y="570697"/>
                    <a:pt x="458100" y="567840"/>
                    <a:pt x="460957" y="566887"/>
                  </a:cubicBezTo>
                  <a:cubicBezTo>
                    <a:pt x="460957" y="566887"/>
                    <a:pt x="460957" y="566887"/>
                    <a:pt x="460957" y="565934"/>
                  </a:cubicBezTo>
                  <a:cubicBezTo>
                    <a:pt x="460957" y="565934"/>
                    <a:pt x="460957" y="565934"/>
                    <a:pt x="460957" y="564982"/>
                  </a:cubicBezTo>
                  <a:cubicBezTo>
                    <a:pt x="460957" y="564029"/>
                    <a:pt x="460957" y="563077"/>
                    <a:pt x="461910" y="562124"/>
                  </a:cubicBezTo>
                  <a:cubicBezTo>
                    <a:pt x="461910" y="562124"/>
                    <a:pt x="462862" y="563077"/>
                    <a:pt x="462862" y="563077"/>
                  </a:cubicBezTo>
                  <a:cubicBezTo>
                    <a:pt x="462862" y="564029"/>
                    <a:pt x="461910" y="564029"/>
                    <a:pt x="461910" y="564982"/>
                  </a:cubicBezTo>
                  <a:cubicBezTo>
                    <a:pt x="461910" y="564982"/>
                    <a:pt x="461910" y="565934"/>
                    <a:pt x="461910" y="565934"/>
                  </a:cubicBezTo>
                  <a:cubicBezTo>
                    <a:pt x="461910" y="565934"/>
                    <a:pt x="461910" y="565934"/>
                    <a:pt x="461910" y="565934"/>
                  </a:cubicBezTo>
                  <a:cubicBezTo>
                    <a:pt x="463815" y="569744"/>
                    <a:pt x="464767" y="573554"/>
                    <a:pt x="466672" y="578317"/>
                  </a:cubicBezTo>
                  <a:cubicBezTo>
                    <a:pt x="466672" y="578317"/>
                    <a:pt x="465720" y="579269"/>
                    <a:pt x="465720" y="580222"/>
                  </a:cubicBezTo>
                  <a:close/>
                  <a:moveTo>
                    <a:pt x="470482" y="567840"/>
                  </a:moveTo>
                  <a:cubicBezTo>
                    <a:pt x="470482" y="567840"/>
                    <a:pt x="469530" y="566887"/>
                    <a:pt x="469530" y="566887"/>
                  </a:cubicBezTo>
                  <a:cubicBezTo>
                    <a:pt x="469530" y="565934"/>
                    <a:pt x="469530" y="564982"/>
                    <a:pt x="470482" y="564029"/>
                  </a:cubicBezTo>
                  <a:cubicBezTo>
                    <a:pt x="471435" y="564982"/>
                    <a:pt x="472387" y="564982"/>
                    <a:pt x="472387" y="565934"/>
                  </a:cubicBezTo>
                  <a:cubicBezTo>
                    <a:pt x="472387" y="566887"/>
                    <a:pt x="471435" y="567840"/>
                    <a:pt x="470482" y="567840"/>
                  </a:cubicBezTo>
                  <a:close/>
                  <a:moveTo>
                    <a:pt x="626692" y="192554"/>
                  </a:moveTo>
                  <a:cubicBezTo>
                    <a:pt x="626692" y="192554"/>
                    <a:pt x="625740" y="191602"/>
                    <a:pt x="625740" y="191602"/>
                  </a:cubicBezTo>
                  <a:cubicBezTo>
                    <a:pt x="625740" y="189697"/>
                    <a:pt x="625740" y="188744"/>
                    <a:pt x="625740" y="188744"/>
                  </a:cubicBezTo>
                  <a:cubicBezTo>
                    <a:pt x="625740" y="185887"/>
                    <a:pt x="625740" y="183982"/>
                    <a:pt x="625740" y="183029"/>
                  </a:cubicBezTo>
                  <a:cubicBezTo>
                    <a:pt x="625740" y="183029"/>
                    <a:pt x="626692" y="182077"/>
                    <a:pt x="626692" y="182077"/>
                  </a:cubicBezTo>
                  <a:cubicBezTo>
                    <a:pt x="626692" y="182077"/>
                    <a:pt x="627645" y="182077"/>
                    <a:pt x="627645" y="183029"/>
                  </a:cubicBezTo>
                  <a:cubicBezTo>
                    <a:pt x="627645" y="185887"/>
                    <a:pt x="627645" y="188744"/>
                    <a:pt x="627645" y="191602"/>
                  </a:cubicBezTo>
                  <a:cubicBezTo>
                    <a:pt x="628597" y="192554"/>
                    <a:pt x="628597" y="192554"/>
                    <a:pt x="626692" y="192554"/>
                  </a:cubicBezTo>
                  <a:close/>
                  <a:moveTo>
                    <a:pt x="651457" y="184934"/>
                  </a:moveTo>
                  <a:cubicBezTo>
                    <a:pt x="651457" y="184934"/>
                    <a:pt x="650505" y="185887"/>
                    <a:pt x="650505" y="185887"/>
                  </a:cubicBezTo>
                  <a:cubicBezTo>
                    <a:pt x="650505" y="184934"/>
                    <a:pt x="651457" y="184934"/>
                    <a:pt x="651457" y="184934"/>
                  </a:cubicBezTo>
                  <a:lnTo>
                    <a:pt x="651457" y="184934"/>
                  </a:lnTo>
                  <a:lnTo>
                    <a:pt x="651457" y="184934"/>
                  </a:lnTo>
                  <a:close/>
                  <a:moveTo>
                    <a:pt x="688605" y="172552"/>
                  </a:moveTo>
                  <a:cubicBezTo>
                    <a:pt x="688605" y="172552"/>
                    <a:pt x="687652" y="173504"/>
                    <a:pt x="686700" y="173504"/>
                  </a:cubicBezTo>
                  <a:cubicBezTo>
                    <a:pt x="680985" y="173504"/>
                    <a:pt x="675270" y="173504"/>
                    <a:pt x="669555" y="173504"/>
                  </a:cubicBezTo>
                  <a:cubicBezTo>
                    <a:pt x="669555" y="173504"/>
                    <a:pt x="668602" y="173504"/>
                    <a:pt x="668602" y="174457"/>
                  </a:cubicBezTo>
                  <a:cubicBezTo>
                    <a:pt x="667650" y="175409"/>
                    <a:pt x="665745" y="177314"/>
                    <a:pt x="664792" y="178267"/>
                  </a:cubicBezTo>
                  <a:cubicBezTo>
                    <a:pt x="664792" y="178267"/>
                    <a:pt x="663840" y="178267"/>
                    <a:pt x="663840" y="178267"/>
                  </a:cubicBezTo>
                  <a:cubicBezTo>
                    <a:pt x="662887" y="179219"/>
                    <a:pt x="662887" y="179219"/>
                    <a:pt x="661935" y="180172"/>
                  </a:cubicBezTo>
                  <a:cubicBezTo>
                    <a:pt x="661935" y="180172"/>
                    <a:pt x="660982" y="180172"/>
                    <a:pt x="660982" y="180172"/>
                  </a:cubicBezTo>
                  <a:cubicBezTo>
                    <a:pt x="661935" y="179219"/>
                    <a:pt x="662887" y="179219"/>
                    <a:pt x="663840" y="179219"/>
                  </a:cubicBezTo>
                  <a:cubicBezTo>
                    <a:pt x="663840" y="179219"/>
                    <a:pt x="663840" y="179219"/>
                    <a:pt x="663840" y="178267"/>
                  </a:cubicBezTo>
                  <a:cubicBezTo>
                    <a:pt x="664792" y="177314"/>
                    <a:pt x="666697" y="175409"/>
                    <a:pt x="667650" y="174457"/>
                  </a:cubicBezTo>
                  <a:cubicBezTo>
                    <a:pt x="668602" y="174457"/>
                    <a:pt x="668602" y="174457"/>
                    <a:pt x="669555" y="174457"/>
                  </a:cubicBezTo>
                  <a:cubicBezTo>
                    <a:pt x="675270" y="171599"/>
                    <a:pt x="681937" y="171599"/>
                    <a:pt x="687652" y="172552"/>
                  </a:cubicBezTo>
                  <a:cubicBezTo>
                    <a:pt x="688605" y="171599"/>
                    <a:pt x="689557" y="172552"/>
                    <a:pt x="688605" y="172552"/>
                  </a:cubicBezTo>
                  <a:close/>
                  <a:moveTo>
                    <a:pt x="966735" y="1466047"/>
                  </a:moveTo>
                  <a:cubicBezTo>
                    <a:pt x="966735" y="1466047"/>
                    <a:pt x="965782" y="1466999"/>
                    <a:pt x="965782" y="1466999"/>
                  </a:cubicBezTo>
                  <a:cubicBezTo>
                    <a:pt x="961972" y="1467952"/>
                    <a:pt x="959115" y="1465094"/>
                    <a:pt x="959115" y="1461284"/>
                  </a:cubicBezTo>
                  <a:cubicBezTo>
                    <a:pt x="959115" y="1461284"/>
                    <a:pt x="960067" y="1460332"/>
                    <a:pt x="960067" y="1460332"/>
                  </a:cubicBezTo>
                  <a:cubicBezTo>
                    <a:pt x="962925" y="1460332"/>
                    <a:pt x="965782" y="1461284"/>
                    <a:pt x="966735" y="1464142"/>
                  </a:cubicBezTo>
                  <a:cubicBezTo>
                    <a:pt x="967687" y="1465094"/>
                    <a:pt x="966735" y="1465094"/>
                    <a:pt x="966735" y="1466047"/>
                  </a:cubicBezTo>
                  <a:close/>
                  <a:moveTo>
                    <a:pt x="1165807" y="1494622"/>
                  </a:moveTo>
                  <a:cubicBezTo>
                    <a:pt x="1165807" y="1495574"/>
                    <a:pt x="1162950" y="1498432"/>
                    <a:pt x="1161997" y="1497480"/>
                  </a:cubicBezTo>
                  <a:cubicBezTo>
                    <a:pt x="1161045" y="1496527"/>
                    <a:pt x="1160092" y="1496527"/>
                    <a:pt x="1159140" y="1495574"/>
                  </a:cubicBezTo>
                  <a:cubicBezTo>
                    <a:pt x="1156282" y="1490812"/>
                    <a:pt x="1156282" y="1489859"/>
                    <a:pt x="1161045" y="1484144"/>
                  </a:cubicBezTo>
                  <a:cubicBezTo>
                    <a:pt x="1161997" y="1483192"/>
                    <a:pt x="1162950" y="1483192"/>
                    <a:pt x="1163902" y="1483192"/>
                  </a:cubicBezTo>
                  <a:cubicBezTo>
                    <a:pt x="1163902" y="1483192"/>
                    <a:pt x="1164855" y="1484144"/>
                    <a:pt x="1164855" y="1485097"/>
                  </a:cubicBezTo>
                  <a:cubicBezTo>
                    <a:pt x="1164855" y="1487002"/>
                    <a:pt x="1164855" y="1488907"/>
                    <a:pt x="1165807" y="1490812"/>
                  </a:cubicBezTo>
                  <a:cubicBezTo>
                    <a:pt x="1166760" y="1490812"/>
                    <a:pt x="1166760" y="1492717"/>
                    <a:pt x="1165807" y="1494622"/>
                  </a:cubicBezTo>
                  <a:close/>
                  <a:moveTo>
                    <a:pt x="1204860" y="2443312"/>
                  </a:moveTo>
                  <a:cubicBezTo>
                    <a:pt x="1204860" y="2443312"/>
                    <a:pt x="1203907" y="2443312"/>
                    <a:pt x="1204860" y="2443312"/>
                  </a:cubicBezTo>
                  <a:cubicBezTo>
                    <a:pt x="1203907" y="2442359"/>
                    <a:pt x="1203907" y="2441407"/>
                    <a:pt x="1203907" y="2441407"/>
                  </a:cubicBezTo>
                  <a:cubicBezTo>
                    <a:pt x="1204860" y="2440455"/>
                    <a:pt x="1204860" y="2440455"/>
                    <a:pt x="1204860" y="2442359"/>
                  </a:cubicBezTo>
                  <a:cubicBezTo>
                    <a:pt x="1204860" y="2442359"/>
                    <a:pt x="1204860" y="2443312"/>
                    <a:pt x="1204860" y="2443312"/>
                  </a:cubicBezTo>
                  <a:close/>
                  <a:moveTo>
                    <a:pt x="1206765" y="1879432"/>
                  </a:moveTo>
                  <a:cubicBezTo>
                    <a:pt x="1206765" y="1879432"/>
                    <a:pt x="1206765" y="1879432"/>
                    <a:pt x="1206765" y="1879432"/>
                  </a:cubicBezTo>
                  <a:cubicBezTo>
                    <a:pt x="1201050" y="1879432"/>
                    <a:pt x="1197240" y="1875622"/>
                    <a:pt x="1195335" y="1871812"/>
                  </a:cubicBezTo>
                  <a:cubicBezTo>
                    <a:pt x="1195335" y="1870859"/>
                    <a:pt x="1195335" y="1869907"/>
                    <a:pt x="1196287" y="1868955"/>
                  </a:cubicBezTo>
                  <a:cubicBezTo>
                    <a:pt x="1196287" y="1868955"/>
                    <a:pt x="1197240" y="1868955"/>
                    <a:pt x="1197240" y="1868955"/>
                  </a:cubicBezTo>
                  <a:cubicBezTo>
                    <a:pt x="1201050" y="1871812"/>
                    <a:pt x="1205812" y="1873717"/>
                    <a:pt x="1206765" y="1879432"/>
                  </a:cubicBezTo>
                  <a:cubicBezTo>
                    <a:pt x="1206765" y="1879432"/>
                    <a:pt x="1207717" y="1879432"/>
                    <a:pt x="1206765" y="1879432"/>
                  </a:cubicBezTo>
                  <a:cubicBezTo>
                    <a:pt x="1207717" y="1879432"/>
                    <a:pt x="1207717" y="1879432"/>
                    <a:pt x="1207717" y="1879432"/>
                  </a:cubicBezTo>
                  <a:cubicBezTo>
                    <a:pt x="1207717" y="1879432"/>
                    <a:pt x="1207717" y="1879432"/>
                    <a:pt x="1206765" y="1879432"/>
                  </a:cubicBezTo>
                  <a:close/>
                  <a:moveTo>
                    <a:pt x="1242007" y="2509987"/>
                  </a:moveTo>
                  <a:cubicBezTo>
                    <a:pt x="1242007" y="2510940"/>
                    <a:pt x="1242007" y="2510940"/>
                    <a:pt x="1242007" y="2509987"/>
                  </a:cubicBezTo>
                  <a:lnTo>
                    <a:pt x="1241055" y="2510940"/>
                  </a:lnTo>
                  <a:lnTo>
                    <a:pt x="1242007" y="2509987"/>
                  </a:lnTo>
                  <a:cubicBezTo>
                    <a:pt x="1242007" y="2510940"/>
                    <a:pt x="1242007" y="2510940"/>
                    <a:pt x="1242007" y="2509987"/>
                  </a:cubicBezTo>
                  <a:cubicBezTo>
                    <a:pt x="1242007" y="2509987"/>
                    <a:pt x="1242960" y="2509987"/>
                    <a:pt x="1242007" y="2509987"/>
                  </a:cubicBezTo>
                  <a:cubicBezTo>
                    <a:pt x="1242960" y="2509987"/>
                    <a:pt x="1242960" y="2509987"/>
                    <a:pt x="1242007" y="2509987"/>
                  </a:cubicBezTo>
                  <a:close/>
                  <a:moveTo>
                    <a:pt x="1251532" y="2528084"/>
                  </a:moveTo>
                  <a:cubicBezTo>
                    <a:pt x="1250580" y="2529037"/>
                    <a:pt x="1249627" y="2529037"/>
                    <a:pt x="1248675" y="2529037"/>
                  </a:cubicBezTo>
                  <a:cubicBezTo>
                    <a:pt x="1248675" y="2529037"/>
                    <a:pt x="1247722" y="2529037"/>
                    <a:pt x="1247722" y="2528084"/>
                  </a:cubicBezTo>
                  <a:cubicBezTo>
                    <a:pt x="1246770" y="2527132"/>
                    <a:pt x="1247722" y="2526180"/>
                    <a:pt x="1248675" y="2526180"/>
                  </a:cubicBezTo>
                  <a:cubicBezTo>
                    <a:pt x="1249627" y="2526180"/>
                    <a:pt x="1250580" y="2526180"/>
                    <a:pt x="1251532" y="2526180"/>
                  </a:cubicBezTo>
                  <a:cubicBezTo>
                    <a:pt x="1252485" y="2527132"/>
                    <a:pt x="1251532" y="2528084"/>
                    <a:pt x="1251532" y="2528084"/>
                  </a:cubicBezTo>
                  <a:close/>
                  <a:moveTo>
                    <a:pt x="1255342" y="2549040"/>
                  </a:moveTo>
                  <a:cubicBezTo>
                    <a:pt x="1255342" y="2549040"/>
                    <a:pt x="1254390" y="2548087"/>
                    <a:pt x="1255342" y="2549040"/>
                  </a:cubicBezTo>
                  <a:cubicBezTo>
                    <a:pt x="1255342" y="2548087"/>
                    <a:pt x="1255342" y="2548087"/>
                    <a:pt x="1256295" y="2548087"/>
                  </a:cubicBezTo>
                  <a:cubicBezTo>
                    <a:pt x="1256295" y="2548087"/>
                    <a:pt x="1256295" y="2549040"/>
                    <a:pt x="1256295" y="2549040"/>
                  </a:cubicBezTo>
                  <a:cubicBezTo>
                    <a:pt x="1256295" y="2549040"/>
                    <a:pt x="1255342" y="2549040"/>
                    <a:pt x="1255342" y="2549040"/>
                  </a:cubicBezTo>
                  <a:close/>
                  <a:moveTo>
                    <a:pt x="1263915" y="2534752"/>
                  </a:moveTo>
                  <a:cubicBezTo>
                    <a:pt x="1263915" y="2535705"/>
                    <a:pt x="1263915" y="2535705"/>
                    <a:pt x="1263915" y="2534752"/>
                  </a:cubicBezTo>
                  <a:cubicBezTo>
                    <a:pt x="1262962" y="2535705"/>
                    <a:pt x="1262962" y="2535705"/>
                    <a:pt x="1262962" y="2535705"/>
                  </a:cubicBezTo>
                  <a:cubicBezTo>
                    <a:pt x="1262962" y="2536657"/>
                    <a:pt x="1262010" y="2537609"/>
                    <a:pt x="1261057" y="2537609"/>
                  </a:cubicBezTo>
                  <a:cubicBezTo>
                    <a:pt x="1261057" y="2537609"/>
                    <a:pt x="1261057" y="2537609"/>
                    <a:pt x="1261057" y="2538562"/>
                  </a:cubicBezTo>
                  <a:lnTo>
                    <a:pt x="1260105" y="2539515"/>
                  </a:lnTo>
                  <a:lnTo>
                    <a:pt x="1260105" y="2538562"/>
                  </a:lnTo>
                  <a:cubicBezTo>
                    <a:pt x="1260105" y="2538562"/>
                    <a:pt x="1261057" y="2538562"/>
                    <a:pt x="1261057" y="2538562"/>
                  </a:cubicBezTo>
                  <a:cubicBezTo>
                    <a:pt x="1261057" y="2537609"/>
                    <a:pt x="1262010" y="2536657"/>
                    <a:pt x="1262962" y="2536657"/>
                  </a:cubicBezTo>
                  <a:cubicBezTo>
                    <a:pt x="1262962" y="2535705"/>
                    <a:pt x="1262962" y="2535705"/>
                    <a:pt x="1263915" y="2534752"/>
                  </a:cubicBezTo>
                  <a:cubicBezTo>
                    <a:pt x="1262962" y="2535705"/>
                    <a:pt x="1263915" y="2534752"/>
                    <a:pt x="1263915" y="2534752"/>
                  </a:cubicBezTo>
                  <a:cubicBezTo>
                    <a:pt x="1263915" y="2534752"/>
                    <a:pt x="1263915" y="2534752"/>
                    <a:pt x="1263915" y="2534752"/>
                  </a:cubicBezTo>
                  <a:cubicBezTo>
                    <a:pt x="1264867" y="2534752"/>
                    <a:pt x="1264867" y="2534752"/>
                    <a:pt x="1263915" y="2534752"/>
                  </a:cubicBezTo>
                  <a:close/>
                  <a:moveTo>
                    <a:pt x="1289632" y="2544277"/>
                  </a:moveTo>
                  <a:cubicBezTo>
                    <a:pt x="1290585" y="2543325"/>
                    <a:pt x="1291537" y="2544277"/>
                    <a:pt x="1292490" y="2545230"/>
                  </a:cubicBezTo>
                  <a:cubicBezTo>
                    <a:pt x="1292490" y="2545230"/>
                    <a:pt x="1292490" y="2546182"/>
                    <a:pt x="1291537" y="2546182"/>
                  </a:cubicBezTo>
                  <a:cubicBezTo>
                    <a:pt x="1290585" y="2547134"/>
                    <a:pt x="1289632" y="2547134"/>
                    <a:pt x="1288680" y="2548087"/>
                  </a:cubicBezTo>
                  <a:cubicBezTo>
                    <a:pt x="1287727" y="2548087"/>
                    <a:pt x="1287727" y="2548087"/>
                    <a:pt x="1286775" y="2548087"/>
                  </a:cubicBezTo>
                  <a:cubicBezTo>
                    <a:pt x="1285822" y="2547134"/>
                    <a:pt x="1286775" y="2545230"/>
                    <a:pt x="1289632" y="2544277"/>
                  </a:cubicBezTo>
                  <a:close/>
                  <a:moveTo>
                    <a:pt x="1278202" y="2556659"/>
                  </a:moveTo>
                  <a:cubicBezTo>
                    <a:pt x="1278202" y="2556659"/>
                    <a:pt x="1278202" y="2557612"/>
                    <a:pt x="1278202" y="2556659"/>
                  </a:cubicBezTo>
                  <a:cubicBezTo>
                    <a:pt x="1281060" y="2558565"/>
                    <a:pt x="1282965" y="2559517"/>
                    <a:pt x="1284870" y="2561422"/>
                  </a:cubicBezTo>
                  <a:cubicBezTo>
                    <a:pt x="1284870" y="2561422"/>
                    <a:pt x="1284870" y="2561422"/>
                    <a:pt x="1284870" y="2561422"/>
                  </a:cubicBezTo>
                  <a:cubicBezTo>
                    <a:pt x="1284870" y="2561422"/>
                    <a:pt x="1284870" y="2561422"/>
                    <a:pt x="1284870" y="2561422"/>
                  </a:cubicBezTo>
                  <a:cubicBezTo>
                    <a:pt x="1284870" y="2560469"/>
                    <a:pt x="1284870" y="2559517"/>
                    <a:pt x="1284870" y="2558565"/>
                  </a:cubicBezTo>
                  <a:cubicBezTo>
                    <a:pt x="1284870" y="2557612"/>
                    <a:pt x="1285822" y="2556659"/>
                    <a:pt x="1286775" y="2556659"/>
                  </a:cubicBezTo>
                  <a:cubicBezTo>
                    <a:pt x="1287727" y="2556659"/>
                    <a:pt x="1287727" y="2556659"/>
                    <a:pt x="1287727" y="2557612"/>
                  </a:cubicBezTo>
                  <a:cubicBezTo>
                    <a:pt x="1288680" y="2558565"/>
                    <a:pt x="1288680" y="2559517"/>
                    <a:pt x="1286775" y="2560469"/>
                  </a:cubicBezTo>
                  <a:cubicBezTo>
                    <a:pt x="1285822" y="2560469"/>
                    <a:pt x="1284870" y="2561422"/>
                    <a:pt x="1283917" y="2561422"/>
                  </a:cubicBezTo>
                  <a:cubicBezTo>
                    <a:pt x="1283917" y="2561422"/>
                    <a:pt x="1283917" y="2561422"/>
                    <a:pt x="1283917" y="2562375"/>
                  </a:cubicBezTo>
                  <a:cubicBezTo>
                    <a:pt x="1283917" y="2562375"/>
                    <a:pt x="1283917" y="2562375"/>
                    <a:pt x="1282965" y="2562375"/>
                  </a:cubicBezTo>
                  <a:cubicBezTo>
                    <a:pt x="1282012" y="2562375"/>
                    <a:pt x="1281060" y="2563327"/>
                    <a:pt x="1280107" y="2563327"/>
                  </a:cubicBezTo>
                  <a:cubicBezTo>
                    <a:pt x="1278202" y="2563327"/>
                    <a:pt x="1277250" y="2563327"/>
                    <a:pt x="1276297" y="2561422"/>
                  </a:cubicBezTo>
                  <a:cubicBezTo>
                    <a:pt x="1278202" y="2559517"/>
                    <a:pt x="1278202" y="2558565"/>
                    <a:pt x="1278202" y="2556659"/>
                  </a:cubicBezTo>
                  <a:cubicBezTo>
                    <a:pt x="1278202" y="2557612"/>
                    <a:pt x="1277250" y="2557612"/>
                    <a:pt x="1278202" y="2556659"/>
                  </a:cubicBezTo>
                  <a:cubicBezTo>
                    <a:pt x="1277250" y="2556659"/>
                    <a:pt x="1277250" y="2556659"/>
                    <a:pt x="1278202" y="2556659"/>
                  </a:cubicBezTo>
                  <a:cubicBezTo>
                    <a:pt x="1276297" y="2556659"/>
                    <a:pt x="1275345" y="2556659"/>
                    <a:pt x="1275345" y="2554755"/>
                  </a:cubicBezTo>
                  <a:cubicBezTo>
                    <a:pt x="1275345" y="2554755"/>
                    <a:pt x="1276297" y="2554755"/>
                    <a:pt x="1276297" y="2554755"/>
                  </a:cubicBezTo>
                  <a:cubicBezTo>
                    <a:pt x="1276297" y="2555707"/>
                    <a:pt x="1276297" y="2555707"/>
                    <a:pt x="1278202" y="2556659"/>
                  </a:cubicBezTo>
                  <a:cubicBezTo>
                    <a:pt x="1277250" y="2556659"/>
                    <a:pt x="1277250" y="2556659"/>
                    <a:pt x="1278202" y="2556659"/>
                  </a:cubicBezTo>
                  <a:close/>
                  <a:moveTo>
                    <a:pt x="1289632" y="1527959"/>
                  </a:moveTo>
                  <a:lnTo>
                    <a:pt x="1290585" y="1527007"/>
                  </a:lnTo>
                  <a:lnTo>
                    <a:pt x="1289632" y="1527959"/>
                  </a:lnTo>
                  <a:lnTo>
                    <a:pt x="1289632" y="1527959"/>
                  </a:lnTo>
                  <a:close/>
                  <a:moveTo>
                    <a:pt x="1318207" y="2108984"/>
                  </a:moveTo>
                  <a:cubicBezTo>
                    <a:pt x="1317255" y="2108984"/>
                    <a:pt x="1316302" y="2108032"/>
                    <a:pt x="1315350" y="2108032"/>
                  </a:cubicBezTo>
                  <a:cubicBezTo>
                    <a:pt x="1315350" y="2108032"/>
                    <a:pt x="1316302" y="2107080"/>
                    <a:pt x="1316302" y="2107080"/>
                  </a:cubicBezTo>
                  <a:cubicBezTo>
                    <a:pt x="1317255" y="2107080"/>
                    <a:pt x="1317255" y="2107080"/>
                    <a:pt x="1318207" y="2107080"/>
                  </a:cubicBezTo>
                  <a:cubicBezTo>
                    <a:pt x="1318207" y="2107080"/>
                    <a:pt x="1319160" y="2108032"/>
                    <a:pt x="1319160" y="2108032"/>
                  </a:cubicBezTo>
                  <a:cubicBezTo>
                    <a:pt x="1319160" y="2108032"/>
                    <a:pt x="1318207" y="2108984"/>
                    <a:pt x="1318207" y="2108984"/>
                  </a:cubicBezTo>
                  <a:close/>
                  <a:moveTo>
                    <a:pt x="1397265" y="1561297"/>
                  </a:moveTo>
                  <a:cubicBezTo>
                    <a:pt x="1397265" y="1561297"/>
                    <a:pt x="1397265" y="1560344"/>
                    <a:pt x="1397265" y="1560344"/>
                  </a:cubicBezTo>
                  <a:cubicBezTo>
                    <a:pt x="1398217" y="1560344"/>
                    <a:pt x="1399170" y="1559392"/>
                    <a:pt x="1400122" y="1559392"/>
                  </a:cubicBezTo>
                  <a:cubicBezTo>
                    <a:pt x="1400122" y="1559392"/>
                    <a:pt x="1401075" y="1560344"/>
                    <a:pt x="1400122" y="1560344"/>
                  </a:cubicBezTo>
                  <a:cubicBezTo>
                    <a:pt x="1400122" y="1561297"/>
                    <a:pt x="1399170" y="1562249"/>
                    <a:pt x="1397265" y="1561297"/>
                  </a:cubicBezTo>
                  <a:close/>
                  <a:moveTo>
                    <a:pt x="1466797" y="1644165"/>
                  </a:moveTo>
                  <a:cubicBezTo>
                    <a:pt x="1465845" y="1646069"/>
                    <a:pt x="1462987" y="1646069"/>
                    <a:pt x="1461082" y="1645117"/>
                  </a:cubicBezTo>
                  <a:cubicBezTo>
                    <a:pt x="1459177" y="1644165"/>
                    <a:pt x="1459177" y="1642259"/>
                    <a:pt x="1460130" y="1640355"/>
                  </a:cubicBezTo>
                  <a:cubicBezTo>
                    <a:pt x="1461082" y="1639402"/>
                    <a:pt x="1461082" y="1637497"/>
                    <a:pt x="1462035" y="1636544"/>
                  </a:cubicBezTo>
                  <a:cubicBezTo>
                    <a:pt x="1462035" y="1637497"/>
                    <a:pt x="1462035" y="1638449"/>
                    <a:pt x="1462987" y="1639402"/>
                  </a:cubicBezTo>
                  <a:cubicBezTo>
                    <a:pt x="1463940" y="1641307"/>
                    <a:pt x="1464892" y="1642259"/>
                    <a:pt x="1466797" y="1641307"/>
                  </a:cubicBezTo>
                  <a:cubicBezTo>
                    <a:pt x="1467750" y="1641307"/>
                    <a:pt x="1467750" y="1640355"/>
                    <a:pt x="1468702" y="1640355"/>
                  </a:cubicBezTo>
                  <a:cubicBezTo>
                    <a:pt x="1467750" y="1642259"/>
                    <a:pt x="1467750" y="1643212"/>
                    <a:pt x="1466797" y="1644165"/>
                  </a:cubicBezTo>
                  <a:close/>
                  <a:moveTo>
                    <a:pt x="1484895" y="1664167"/>
                  </a:moveTo>
                  <a:cubicBezTo>
                    <a:pt x="1484895" y="1664167"/>
                    <a:pt x="1484895" y="1663215"/>
                    <a:pt x="1484895" y="1663215"/>
                  </a:cubicBezTo>
                  <a:cubicBezTo>
                    <a:pt x="1485847" y="1662262"/>
                    <a:pt x="1486800" y="1662262"/>
                    <a:pt x="1487752" y="1662262"/>
                  </a:cubicBezTo>
                  <a:cubicBezTo>
                    <a:pt x="1487752" y="1662262"/>
                    <a:pt x="1488705" y="1663215"/>
                    <a:pt x="1488705" y="1663215"/>
                  </a:cubicBezTo>
                  <a:cubicBezTo>
                    <a:pt x="1488705" y="1663215"/>
                    <a:pt x="1487752" y="1664167"/>
                    <a:pt x="1487752" y="1664167"/>
                  </a:cubicBezTo>
                  <a:cubicBezTo>
                    <a:pt x="1486800" y="1664167"/>
                    <a:pt x="1485847" y="1664167"/>
                    <a:pt x="1484895" y="1664167"/>
                  </a:cubicBezTo>
                  <a:close/>
                  <a:moveTo>
                    <a:pt x="1489657" y="1703219"/>
                  </a:moveTo>
                  <a:cubicBezTo>
                    <a:pt x="1489657" y="1703219"/>
                    <a:pt x="1488705" y="1703219"/>
                    <a:pt x="1489657" y="1703219"/>
                  </a:cubicBezTo>
                  <a:cubicBezTo>
                    <a:pt x="1487752" y="1701315"/>
                    <a:pt x="1486800" y="1700362"/>
                    <a:pt x="1485847" y="1698457"/>
                  </a:cubicBezTo>
                  <a:cubicBezTo>
                    <a:pt x="1484895" y="1697505"/>
                    <a:pt x="1484895" y="1696552"/>
                    <a:pt x="1486800" y="1695599"/>
                  </a:cubicBezTo>
                  <a:cubicBezTo>
                    <a:pt x="1486800" y="1695599"/>
                    <a:pt x="1487752" y="1696552"/>
                    <a:pt x="1487752" y="1696552"/>
                  </a:cubicBezTo>
                  <a:cubicBezTo>
                    <a:pt x="1488705" y="1698457"/>
                    <a:pt x="1489657" y="1699409"/>
                    <a:pt x="1489657" y="1700362"/>
                  </a:cubicBezTo>
                  <a:cubicBezTo>
                    <a:pt x="1489657" y="1702267"/>
                    <a:pt x="1489657" y="1703219"/>
                    <a:pt x="1489657" y="1703219"/>
                  </a:cubicBezTo>
                  <a:close/>
                  <a:moveTo>
                    <a:pt x="1502040" y="1908959"/>
                  </a:moveTo>
                  <a:lnTo>
                    <a:pt x="1501087" y="1908959"/>
                  </a:lnTo>
                  <a:lnTo>
                    <a:pt x="1502040" y="1908959"/>
                  </a:lnTo>
                  <a:lnTo>
                    <a:pt x="1502040" y="1908959"/>
                  </a:lnTo>
                  <a:close/>
                </a:path>
              </a:pathLst>
            </a:custGeom>
            <a:solidFill>
              <a:schemeClr val="bg1"/>
            </a:solidFill>
            <a:ln w="9525" cap="flat">
              <a:noFill/>
              <a:prstDash val="solid"/>
              <a:miter/>
            </a:ln>
          </p:spPr>
          <p:txBody>
            <a:bodyPr rtlCol="0" anchor="ctr"/>
            <a:lstStyle/>
            <a:p>
              <a:endParaRPr lang="zh-CN" altLang="en-US"/>
            </a:p>
          </p:txBody>
        </p:sp>
        <p:sp>
          <p:nvSpPr>
            <p:cNvPr id="24" name="任意多边形: 形状 202">
              <a:extLst>
                <a:ext uri="{FF2B5EF4-FFF2-40B4-BE49-F238E27FC236}">
                  <a16:creationId xmlns:a16="http://schemas.microsoft.com/office/drawing/2014/main" id="{52662DD3-41FB-4D0E-88E2-36AF7DF170A0}"/>
                </a:ext>
              </a:extLst>
            </p:cNvPr>
            <p:cNvSpPr/>
            <p:nvPr/>
          </p:nvSpPr>
          <p:spPr>
            <a:xfrm>
              <a:off x="4327684" y="317611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8096"/>
                    <a:pt x="7144" y="7144"/>
                  </a:cubicBezTo>
                  <a:cubicBezTo>
                    <a:pt x="7144" y="8096"/>
                    <a:pt x="7144" y="8096"/>
                    <a:pt x="7144" y="7144"/>
                  </a:cubicBezTo>
                  <a:cubicBezTo>
                    <a:pt x="8096" y="8096"/>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5" name="任意多边形: 形状 203">
              <a:extLst>
                <a:ext uri="{FF2B5EF4-FFF2-40B4-BE49-F238E27FC236}">
                  <a16:creationId xmlns:a16="http://schemas.microsoft.com/office/drawing/2014/main" id="{E11B9E8A-B515-4650-969D-2BEBD0A12790}"/>
                </a:ext>
              </a:extLst>
            </p:cNvPr>
            <p:cNvSpPr/>
            <p:nvPr/>
          </p:nvSpPr>
          <p:spPr>
            <a:xfrm>
              <a:off x="5387816" y="2800112"/>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Lst>
              <a:ahLst/>
              <a:cxnLst>
                <a:cxn ang="0">
                  <a:pos x="connsiteX0" y="connsiteY0"/>
                </a:cxn>
                <a:cxn ang="0">
                  <a:pos x="connsiteX1" y="connsiteY1"/>
                </a:cxn>
                <a:cxn ang="0">
                  <a:pos x="connsiteX2" y="connsiteY2"/>
                </a:cxn>
                <a:cxn ang="0">
                  <a:pos x="connsiteX3" y="connsiteY3"/>
                </a:cxn>
              </a:cxnLst>
              <a:rect l="l" t="t" r="r" b="b"/>
              <a:pathLst>
                <a:path w="9525" h="9525">
                  <a:moveTo>
                    <a:pt x="7144" y="7858"/>
                  </a:moveTo>
                  <a:cubicBezTo>
                    <a:pt x="7144" y="7858"/>
                    <a:pt x="7144" y="6906"/>
                    <a:pt x="7144" y="7858"/>
                  </a:cubicBezTo>
                  <a:cubicBezTo>
                    <a:pt x="7144" y="6906"/>
                    <a:pt x="7144" y="6906"/>
                    <a:pt x="7144" y="7858"/>
                  </a:cubicBezTo>
                  <a:lnTo>
                    <a:pt x="7144" y="7858"/>
                  </a:lnTo>
                  <a:close/>
                </a:path>
              </a:pathLst>
            </a:custGeom>
            <a:solidFill>
              <a:srgbClr val="5290D8"/>
            </a:solidFill>
            <a:ln w="9525" cap="flat">
              <a:noFill/>
              <a:prstDash val="solid"/>
              <a:miter/>
            </a:ln>
          </p:spPr>
          <p:txBody>
            <a:bodyPr rtlCol="0" anchor="ctr"/>
            <a:lstStyle/>
            <a:p>
              <a:endParaRPr lang="zh-CN" altLang="en-US"/>
            </a:p>
          </p:txBody>
        </p:sp>
        <p:sp>
          <p:nvSpPr>
            <p:cNvPr id="26" name="任意多边形: 形状 204">
              <a:extLst>
                <a:ext uri="{FF2B5EF4-FFF2-40B4-BE49-F238E27FC236}">
                  <a16:creationId xmlns:a16="http://schemas.microsoft.com/office/drawing/2014/main" id="{C1D4498D-DBE5-45CA-A12F-6A8EE4B37C8F}"/>
                </a:ext>
              </a:extLst>
            </p:cNvPr>
            <p:cNvSpPr/>
            <p:nvPr/>
          </p:nvSpPr>
          <p:spPr>
            <a:xfrm>
              <a:off x="5286851" y="2240670"/>
              <a:ext cx="619125" cy="800100"/>
            </a:xfrm>
            <a:custGeom>
              <a:avLst/>
              <a:gdLst>
                <a:gd name="connsiteX0" fmla="*/ 465296 w 619125"/>
                <a:gd name="connsiteY0" fmla="*/ 552060 h 800100"/>
                <a:gd name="connsiteX1" fmla="*/ 468154 w 619125"/>
                <a:gd name="connsiteY1" fmla="*/ 550155 h 800100"/>
                <a:gd name="connsiteX2" fmla="*/ 425291 w 619125"/>
                <a:gd name="connsiteY2" fmla="*/ 539677 h 800100"/>
                <a:gd name="connsiteX3" fmla="*/ 441484 w 619125"/>
                <a:gd name="connsiteY3" fmla="*/ 512055 h 800100"/>
                <a:gd name="connsiteX4" fmla="*/ 480536 w 619125"/>
                <a:gd name="connsiteY4" fmla="*/ 537772 h 800100"/>
                <a:gd name="connsiteX5" fmla="*/ 447199 w 619125"/>
                <a:gd name="connsiteY5" fmla="*/ 460620 h 800100"/>
                <a:gd name="connsiteX6" fmla="*/ 476726 w 619125"/>
                <a:gd name="connsiteY6" fmla="*/ 483480 h 800100"/>
                <a:gd name="connsiteX7" fmla="*/ 455771 w 619125"/>
                <a:gd name="connsiteY7" fmla="*/ 441570 h 800100"/>
                <a:gd name="connsiteX8" fmla="*/ 500539 w 619125"/>
                <a:gd name="connsiteY8" fmla="*/ 441570 h 800100"/>
                <a:gd name="connsiteX9" fmla="*/ 486251 w 619125"/>
                <a:gd name="connsiteY9" fmla="*/ 424425 h 800100"/>
                <a:gd name="connsiteX10" fmla="*/ 517684 w 619125"/>
                <a:gd name="connsiteY10" fmla="*/ 416805 h 800100"/>
                <a:gd name="connsiteX11" fmla="*/ 514826 w 619125"/>
                <a:gd name="connsiteY11" fmla="*/ 377752 h 800100"/>
                <a:gd name="connsiteX12" fmla="*/ 499586 w 619125"/>
                <a:gd name="connsiteY12" fmla="*/ 344415 h 800100"/>
                <a:gd name="connsiteX13" fmla="*/ 516731 w 619125"/>
                <a:gd name="connsiteY13" fmla="*/ 327270 h 800100"/>
                <a:gd name="connsiteX14" fmla="*/ 529114 w 619125"/>
                <a:gd name="connsiteY14" fmla="*/ 357750 h 800100"/>
                <a:gd name="connsiteX15" fmla="*/ 519589 w 619125"/>
                <a:gd name="connsiteY15" fmla="*/ 285360 h 800100"/>
                <a:gd name="connsiteX16" fmla="*/ 565309 w 619125"/>
                <a:gd name="connsiteY16" fmla="*/ 192015 h 800100"/>
                <a:gd name="connsiteX17" fmla="*/ 558641 w 619125"/>
                <a:gd name="connsiteY17" fmla="*/ 179632 h 800100"/>
                <a:gd name="connsiteX18" fmla="*/ 614839 w 619125"/>
                <a:gd name="connsiteY18" fmla="*/ 143437 h 800100"/>
                <a:gd name="connsiteX19" fmla="*/ 571976 w 619125"/>
                <a:gd name="connsiteY19" fmla="*/ 121530 h 800100"/>
                <a:gd name="connsiteX20" fmla="*/ 502444 w 619125"/>
                <a:gd name="connsiteY20" fmla="*/ 155820 h 800100"/>
                <a:gd name="connsiteX21" fmla="*/ 502444 w 619125"/>
                <a:gd name="connsiteY21" fmla="*/ 156772 h 800100"/>
                <a:gd name="connsiteX22" fmla="*/ 498634 w 619125"/>
                <a:gd name="connsiteY22" fmla="*/ 160582 h 800100"/>
                <a:gd name="connsiteX23" fmla="*/ 494824 w 619125"/>
                <a:gd name="connsiteY23" fmla="*/ 164392 h 800100"/>
                <a:gd name="connsiteX24" fmla="*/ 493871 w 619125"/>
                <a:gd name="connsiteY24" fmla="*/ 165345 h 800100"/>
                <a:gd name="connsiteX25" fmla="*/ 494824 w 619125"/>
                <a:gd name="connsiteY25" fmla="*/ 164392 h 800100"/>
                <a:gd name="connsiteX26" fmla="*/ 498634 w 619125"/>
                <a:gd name="connsiteY26" fmla="*/ 160582 h 800100"/>
                <a:gd name="connsiteX27" fmla="*/ 502444 w 619125"/>
                <a:gd name="connsiteY27" fmla="*/ 157725 h 800100"/>
                <a:gd name="connsiteX28" fmla="*/ 503396 w 619125"/>
                <a:gd name="connsiteY28" fmla="*/ 157725 h 800100"/>
                <a:gd name="connsiteX29" fmla="*/ 504349 w 619125"/>
                <a:gd name="connsiteY29" fmla="*/ 152962 h 800100"/>
                <a:gd name="connsiteX30" fmla="*/ 517684 w 619125"/>
                <a:gd name="connsiteY30" fmla="*/ 142485 h 800100"/>
                <a:gd name="connsiteX31" fmla="*/ 531019 w 619125"/>
                <a:gd name="connsiteY31" fmla="*/ 129150 h 800100"/>
                <a:gd name="connsiteX32" fmla="*/ 532924 w 619125"/>
                <a:gd name="connsiteY32" fmla="*/ 124387 h 800100"/>
                <a:gd name="connsiteX33" fmla="*/ 521494 w 619125"/>
                <a:gd name="connsiteY33" fmla="*/ 109147 h 800100"/>
                <a:gd name="connsiteX34" fmla="*/ 519589 w 619125"/>
                <a:gd name="connsiteY34" fmla="*/ 109147 h 800100"/>
                <a:gd name="connsiteX35" fmla="*/ 516731 w 619125"/>
                <a:gd name="connsiteY35" fmla="*/ 111052 h 800100"/>
                <a:gd name="connsiteX36" fmla="*/ 513874 w 619125"/>
                <a:gd name="connsiteY36" fmla="*/ 119625 h 800100"/>
                <a:gd name="connsiteX37" fmla="*/ 505301 w 619125"/>
                <a:gd name="connsiteY37" fmla="*/ 125340 h 800100"/>
                <a:gd name="connsiteX38" fmla="*/ 503396 w 619125"/>
                <a:gd name="connsiteY38" fmla="*/ 125340 h 800100"/>
                <a:gd name="connsiteX39" fmla="*/ 484346 w 619125"/>
                <a:gd name="connsiteY39" fmla="*/ 125340 h 800100"/>
                <a:gd name="connsiteX40" fmla="*/ 483394 w 619125"/>
                <a:gd name="connsiteY40" fmla="*/ 124387 h 800100"/>
                <a:gd name="connsiteX41" fmla="*/ 484346 w 619125"/>
                <a:gd name="connsiteY41" fmla="*/ 122482 h 800100"/>
                <a:gd name="connsiteX42" fmla="*/ 493871 w 619125"/>
                <a:gd name="connsiteY42" fmla="*/ 118672 h 800100"/>
                <a:gd name="connsiteX43" fmla="*/ 499586 w 619125"/>
                <a:gd name="connsiteY43" fmla="*/ 112005 h 800100"/>
                <a:gd name="connsiteX44" fmla="*/ 496729 w 619125"/>
                <a:gd name="connsiteY44" fmla="*/ 106290 h 800100"/>
                <a:gd name="connsiteX45" fmla="*/ 484346 w 619125"/>
                <a:gd name="connsiteY45" fmla="*/ 103432 h 800100"/>
                <a:gd name="connsiteX46" fmla="*/ 443389 w 619125"/>
                <a:gd name="connsiteY46" fmla="*/ 107242 h 800100"/>
                <a:gd name="connsiteX47" fmla="*/ 436721 w 619125"/>
                <a:gd name="connsiteY47" fmla="*/ 110100 h 800100"/>
                <a:gd name="connsiteX48" fmla="*/ 426244 w 619125"/>
                <a:gd name="connsiteY48" fmla="*/ 112957 h 800100"/>
                <a:gd name="connsiteX49" fmla="*/ 424339 w 619125"/>
                <a:gd name="connsiteY49" fmla="*/ 111052 h 800100"/>
                <a:gd name="connsiteX50" fmla="*/ 425291 w 619125"/>
                <a:gd name="connsiteY50" fmla="*/ 109147 h 800100"/>
                <a:gd name="connsiteX51" fmla="*/ 431006 w 619125"/>
                <a:gd name="connsiteY51" fmla="*/ 105337 h 800100"/>
                <a:gd name="connsiteX52" fmla="*/ 449104 w 619125"/>
                <a:gd name="connsiteY52" fmla="*/ 98670 h 800100"/>
                <a:gd name="connsiteX53" fmla="*/ 481489 w 619125"/>
                <a:gd name="connsiteY53" fmla="*/ 95812 h 800100"/>
                <a:gd name="connsiteX54" fmla="*/ 504349 w 619125"/>
                <a:gd name="connsiteY54" fmla="*/ 97717 h 800100"/>
                <a:gd name="connsiteX55" fmla="*/ 525304 w 619125"/>
                <a:gd name="connsiteY55" fmla="*/ 94860 h 800100"/>
                <a:gd name="connsiteX56" fmla="*/ 545306 w 619125"/>
                <a:gd name="connsiteY56" fmla="*/ 84382 h 800100"/>
                <a:gd name="connsiteX57" fmla="*/ 546259 w 619125"/>
                <a:gd name="connsiteY57" fmla="*/ 72952 h 800100"/>
                <a:gd name="connsiteX58" fmla="*/ 533876 w 619125"/>
                <a:gd name="connsiteY58" fmla="*/ 63427 h 800100"/>
                <a:gd name="connsiteX59" fmla="*/ 511016 w 619125"/>
                <a:gd name="connsiteY59" fmla="*/ 60570 h 800100"/>
                <a:gd name="connsiteX60" fmla="*/ 507206 w 619125"/>
                <a:gd name="connsiteY60" fmla="*/ 60570 h 800100"/>
                <a:gd name="connsiteX61" fmla="*/ 506254 w 619125"/>
                <a:gd name="connsiteY61" fmla="*/ 59617 h 800100"/>
                <a:gd name="connsiteX62" fmla="*/ 507206 w 619125"/>
                <a:gd name="connsiteY62" fmla="*/ 58665 h 800100"/>
                <a:gd name="connsiteX63" fmla="*/ 511969 w 619125"/>
                <a:gd name="connsiteY63" fmla="*/ 56760 h 800100"/>
                <a:gd name="connsiteX64" fmla="*/ 514826 w 619125"/>
                <a:gd name="connsiteY64" fmla="*/ 44377 h 800100"/>
                <a:gd name="connsiteX65" fmla="*/ 509111 w 619125"/>
                <a:gd name="connsiteY65" fmla="*/ 41520 h 800100"/>
                <a:gd name="connsiteX66" fmla="*/ 417671 w 619125"/>
                <a:gd name="connsiteY66" fmla="*/ 44377 h 800100"/>
                <a:gd name="connsiteX67" fmla="*/ 505301 w 619125"/>
                <a:gd name="connsiteY67" fmla="*/ 33900 h 800100"/>
                <a:gd name="connsiteX68" fmla="*/ 399574 w 619125"/>
                <a:gd name="connsiteY68" fmla="*/ 18660 h 800100"/>
                <a:gd name="connsiteX69" fmla="*/ 389096 w 619125"/>
                <a:gd name="connsiteY69" fmla="*/ 29137 h 800100"/>
                <a:gd name="connsiteX70" fmla="*/ 358616 w 619125"/>
                <a:gd name="connsiteY70" fmla="*/ 22470 h 800100"/>
                <a:gd name="connsiteX71" fmla="*/ 344329 w 619125"/>
                <a:gd name="connsiteY71" fmla="*/ 43425 h 800100"/>
                <a:gd name="connsiteX72" fmla="*/ 323374 w 619125"/>
                <a:gd name="connsiteY72" fmla="*/ 49140 h 800100"/>
                <a:gd name="connsiteX73" fmla="*/ 329089 w 619125"/>
                <a:gd name="connsiteY73" fmla="*/ 104385 h 800100"/>
                <a:gd name="connsiteX74" fmla="*/ 295751 w 619125"/>
                <a:gd name="connsiteY74" fmla="*/ 50092 h 800100"/>
                <a:gd name="connsiteX75" fmla="*/ 287179 w 619125"/>
                <a:gd name="connsiteY75" fmla="*/ 74857 h 800100"/>
                <a:gd name="connsiteX76" fmla="*/ 270034 w 619125"/>
                <a:gd name="connsiteY76" fmla="*/ 88192 h 800100"/>
                <a:gd name="connsiteX77" fmla="*/ 266224 w 619125"/>
                <a:gd name="connsiteY77" fmla="*/ 56760 h 800100"/>
                <a:gd name="connsiteX78" fmla="*/ 249079 w 619125"/>
                <a:gd name="connsiteY78" fmla="*/ 92002 h 800100"/>
                <a:gd name="connsiteX79" fmla="*/ 257651 w 619125"/>
                <a:gd name="connsiteY79" fmla="*/ 50092 h 800100"/>
                <a:gd name="connsiteX80" fmla="*/ 192881 w 619125"/>
                <a:gd name="connsiteY80" fmla="*/ 64380 h 800100"/>
                <a:gd name="connsiteX81" fmla="*/ 178594 w 619125"/>
                <a:gd name="connsiteY81" fmla="*/ 72000 h 800100"/>
                <a:gd name="connsiteX82" fmla="*/ 175736 w 619125"/>
                <a:gd name="connsiteY82" fmla="*/ 90097 h 800100"/>
                <a:gd name="connsiteX83" fmla="*/ 150971 w 619125"/>
                <a:gd name="connsiteY83" fmla="*/ 99622 h 800100"/>
                <a:gd name="connsiteX84" fmla="*/ 99536 w 619125"/>
                <a:gd name="connsiteY84" fmla="*/ 137722 h 800100"/>
                <a:gd name="connsiteX85" fmla="*/ 113824 w 619125"/>
                <a:gd name="connsiteY85" fmla="*/ 147247 h 800100"/>
                <a:gd name="connsiteX86" fmla="*/ 86201 w 619125"/>
                <a:gd name="connsiteY86" fmla="*/ 177727 h 800100"/>
                <a:gd name="connsiteX87" fmla="*/ 38576 w 619125"/>
                <a:gd name="connsiteY87" fmla="*/ 178680 h 800100"/>
                <a:gd name="connsiteX88" fmla="*/ 15716 w 619125"/>
                <a:gd name="connsiteY88" fmla="*/ 220590 h 800100"/>
                <a:gd name="connsiteX89" fmla="*/ 57626 w 619125"/>
                <a:gd name="connsiteY89" fmla="*/ 240592 h 800100"/>
                <a:gd name="connsiteX90" fmla="*/ 19526 w 619125"/>
                <a:gd name="connsiteY90" fmla="*/ 248212 h 800100"/>
                <a:gd name="connsiteX91" fmla="*/ 7144 w 619125"/>
                <a:gd name="connsiteY91" fmla="*/ 257737 h 800100"/>
                <a:gd name="connsiteX92" fmla="*/ 14764 w 619125"/>
                <a:gd name="connsiteY92" fmla="*/ 268215 h 800100"/>
                <a:gd name="connsiteX93" fmla="*/ 14764 w 619125"/>
                <a:gd name="connsiteY93" fmla="*/ 283455 h 800100"/>
                <a:gd name="connsiteX94" fmla="*/ 93821 w 619125"/>
                <a:gd name="connsiteY94" fmla="*/ 310125 h 800100"/>
                <a:gd name="connsiteX95" fmla="*/ 109061 w 619125"/>
                <a:gd name="connsiteY95" fmla="*/ 321555 h 800100"/>
                <a:gd name="connsiteX96" fmla="*/ 113824 w 619125"/>
                <a:gd name="connsiteY96" fmla="*/ 326317 h 800100"/>
                <a:gd name="connsiteX97" fmla="*/ 114776 w 619125"/>
                <a:gd name="connsiteY97" fmla="*/ 331080 h 800100"/>
                <a:gd name="connsiteX98" fmla="*/ 111919 w 619125"/>
                <a:gd name="connsiteY98" fmla="*/ 339652 h 800100"/>
                <a:gd name="connsiteX99" fmla="*/ 113824 w 619125"/>
                <a:gd name="connsiteY99" fmla="*/ 352987 h 800100"/>
                <a:gd name="connsiteX100" fmla="*/ 116681 w 619125"/>
                <a:gd name="connsiteY100" fmla="*/ 359655 h 800100"/>
                <a:gd name="connsiteX101" fmla="*/ 113824 w 619125"/>
                <a:gd name="connsiteY101" fmla="*/ 367275 h 800100"/>
                <a:gd name="connsiteX102" fmla="*/ 113824 w 619125"/>
                <a:gd name="connsiteY102" fmla="*/ 370132 h 800100"/>
                <a:gd name="connsiteX103" fmla="*/ 118586 w 619125"/>
                <a:gd name="connsiteY103" fmla="*/ 372037 h 800100"/>
                <a:gd name="connsiteX104" fmla="*/ 120491 w 619125"/>
                <a:gd name="connsiteY104" fmla="*/ 375847 h 800100"/>
                <a:gd name="connsiteX105" fmla="*/ 118586 w 619125"/>
                <a:gd name="connsiteY105" fmla="*/ 378705 h 800100"/>
                <a:gd name="connsiteX106" fmla="*/ 118586 w 619125"/>
                <a:gd name="connsiteY106" fmla="*/ 386325 h 800100"/>
                <a:gd name="connsiteX107" fmla="*/ 119539 w 619125"/>
                <a:gd name="connsiteY107" fmla="*/ 389182 h 800100"/>
                <a:gd name="connsiteX108" fmla="*/ 117634 w 619125"/>
                <a:gd name="connsiteY108" fmla="*/ 393945 h 800100"/>
                <a:gd name="connsiteX109" fmla="*/ 120491 w 619125"/>
                <a:gd name="connsiteY109" fmla="*/ 400612 h 800100"/>
                <a:gd name="connsiteX110" fmla="*/ 121444 w 619125"/>
                <a:gd name="connsiteY110" fmla="*/ 411090 h 800100"/>
                <a:gd name="connsiteX111" fmla="*/ 119539 w 619125"/>
                <a:gd name="connsiteY111" fmla="*/ 421567 h 800100"/>
                <a:gd name="connsiteX112" fmla="*/ 119539 w 619125"/>
                <a:gd name="connsiteY112" fmla="*/ 424425 h 800100"/>
                <a:gd name="connsiteX113" fmla="*/ 122396 w 619125"/>
                <a:gd name="connsiteY113" fmla="*/ 427282 h 800100"/>
                <a:gd name="connsiteX114" fmla="*/ 120491 w 619125"/>
                <a:gd name="connsiteY114" fmla="*/ 432997 h 800100"/>
                <a:gd name="connsiteX115" fmla="*/ 113824 w 619125"/>
                <a:gd name="connsiteY115" fmla="*/ 435855 h 800100"/>
                <a:gd name="connsiteX116" fmla="*/ 113824 w 619125"/>
                <a:gd name="connsiteY116" fmla="*/ 438712 h 800100"/>
                <a:gd name="connsiteX117" fmla="*/ 114776 w 619125"/>
                <a:gd name="connsiteY117" fmla="*/ 442522 h 800100"/>
                <a:gd name="connsiteX118" fmla="*/ 110014 w 619125"/>
                <a:gd name="connsiteY118" fmla="*/ 453000 h 800100"/>
                <a:gd name="connsiteX119" fmla="*/ 113824 w 619125"/>
                <a:gd name="connsiteY119" fmla="*/ 453952 h 800100"/>
                <a:gd name="connsiteX120" fmla="*/ 113824 w 619125"/>
                <a:gd name="connsiteY120" fmla="*/ 453952 h 800100"/>
                <a:gd name="connsiteX121" fmla="*/ 114776 w 619125"/>
                <a:gd name="connsiteY121" fmla="*/ 453000 h 800100"/>
                <a:gd name="connsiteX122" fmla="*/ 114776 w 619125"/>
                <a:gd name="connsiteY122" fmla="*/ 453952 h 800100"/>
                <a:gd name="connsiteX123" fmla="*/ 113824 w 619125"/>
                <a:gd name="connsiteY123" fmla="*/ 453952 h 800100"/>
                <a:gd name="connsiteX124" fmla="*/ 110014 w 619125"/>
                <a:gd name="connsiteY124" fmla="*/ 456810 h 800100"/>
                <a:gd name="connsiteX125" fmla="*/ 110014 w 619125"/>
                <a:gd name="connsiteY125" fmla="*/ 456810 h 800100"/>
                <a:gd name="connsiteX126" fmla="*/ 110014 w 619125"/>
                <a:gd name="connsiteY126" fmla="*/ 457762 h 800100"/>
                <a:gd name="connsiteX127" fmla="*/ 110014 w 619125"/>
                <a:gd name="connsiteY127" fmla="*/ 457762 h 800100"/>
                <a:gd name="connsiteX128" fmla="*/ 104299 w 619125"/>
                <a:gd name="connsiteY128" fmla="*/ 470145 h 800100"/>
                <a:gd name="connsiteX129" fmla="*/ 105251 w 619125"/>
                <a:gd name="connsiteY129" fmla="*/ 477765 h 800100"/>
                <a:gd name="connsiteX130" fmla="*/ 122396 w 619125"/>
                <a:gd name="connsiteY130" fmla="*/ 478717 h 800100"/>
                <a:gd name="connsiteX131" fmla="*/ 125254 w 619125"/>
                <a:gd name="connsiteY131" fmla="*/ 474907 h 800100"/>
                <a:gd name="connsiteX132" fmla="*/ 131921 w 619125"/>
                <a:gd name="connsiteY132" fmla="*/ 473955 h 800100"/>
                <a:gd name="connsiteX133" fmla="*/ 134779 w 619125"/>
                <a:gd name="connsiteY133" fmla="*/ 475860 h 800100"/>
                <a:gd name="connsiteX134" fmla="*/ 134779 w 619125"/>
                <a:gd name="connsiteY134" fmla="*/ 475860 h 800100"/>
                <a:gd name="connsiteX135" fmla="*/ 134779 w 619125"/>
                <a:gd name="connsiteY135" fmla="*/ 475860 h 800100"/>
                <a:gd name="connsiteX136" fmla="*/ 133826 w 619125"/>
                <a:gd name="connsiteY136" fmla="*/ 475860 h 800100"/>
                <a:gd name="connsiteX137" fmla="*/ 136684 w 619125"/>
                <a:gd name="connsiteY137" fmla="*/ 476812 h 800100"/>
                <a:gd name="connsiteX138" fmla="*/ 133826 w 619125"/>
                <a:gd name="connsiteY138" fmla="*/ 479670 h 800100"/>
                <a:gd name="connsiteX139" fmla="*/ 128111 w 619125"/>
                <a:gd name="connsiteY139" fmla="*/ 487290 h 800100"/>
                <a:gd name="connsiteX140" fmla="*/ 129064 w 619125"/>
                <a:gd name="connsiteY140" fmla="*/ 492052 h 800100"/>
                <a:gd name="connsiteX141" fmla="*/ 133826 w 619125"/>
                <a:gd name="connsiteY141" fmla="*/ 493957 h 800100"/>
                <a:gd name="connsiteX142" fmla="*/ 135731 w 619125"/>
                <a:gd name="connsiteY142" fmla="*/ 499672 h 800100"/>
                <a:gd name="connsiteX143" fmla="*/ 133826 w 619125"/>
                <a:gd name="connsiteY143" fmla="*/ 503482 h 800100"/>
                <a:gd name="connsiteX144" fmla="*/ 133826 w 619125"/>
                <a:gd name="connsiteY144" fmla="*/ 504435 h 800100"/>
                <a:gd name="connsiteX145" fmla="*/ 141446 w 619125"/>
                <a:gd name="connsiteY145" fmla="*/ 511102 h 800100"/>
                <a:gd name="connsiteX146" fmla="*/ 140494 w 619125"/>
                <a:gd name="connsiteY146" fmla="*/ 512055 h 800100"/>
                <a:gd name="connsiteX147" fmla="*/ 138589 w 619125"/>
                <a:gd name="connsiteY147" fmla="*/ 512055 h 800100"/>
                <a:gd name="connsiteX148" fmla="*/ 133826 w 619125"/>
                <a:gd name="connsiteY148" fmla="*/ 504435 h 800100"/>
                <a:gd name="connsiteX149" fmla="*/ 132874 w 619125"/>
                <a:gd name="connsiteY149" fmla="*/ 504435 h 800100"/>
                <a:gd name="connsiteX150" fmla="*/ 132874 w 619125"/>
                <a:gd name="connsiteY150" fmla="*/ 504435 h 800100"/>
                <a:gd name="connsiteX151" fmla="*/ 119539 w 619125"/>
                <a:gd name="connsiteY151" fmla="*/ 501577 h 800100"/>
                <a:gd name="connsiteX152" fmla="*/ 110966 w 619125"/>
                <a:gd name="connsiteY152" fmla="*/ 499672 h 800100"/>
                <a:gd name="connsiteX153" fmla="*/ 104299 w 619125"/>
                <a:gd name="connsiteY153" fmla="*/ 506340 h 800100"/>
                <a:gd name="connsiteX154" fmla="*/ 104299 w 619125"/>
                <a:gd name="connsiteY154" fmla="*/ 508245 h 800100"/>
                <a:gd name="connsiteX155" fmla="*/ 105251 w 619125"/>
                <a:gd name="connsiteY155" fmla="*/ 513007 h 800100"/>
                <a:gd name="connsiteX156" fmla="*/ 100489 w 619125"/>
                <a:gd name="connsiteY156" fmla="*/ 515865 h 800100"/>
                <a:gd name="connsiteX157" fmla="*/ 95726 w 619125"/>
                <a:gd name="connsiteY157" fmla="*/ 520627 h 800100"/>
                <a:gd name="connsiteX158" fmla="*/ 93821 w 619125"/>
                <a:gd name="connsiteY158" fmla="*/ 531105 h 800100"/>
                <a:gd name="connsiteX159" fmla="*/ 102394 w 619125"/>
                <a:gd name="connsiteY159" fmla="*/ 547297 h 800100"/>
                <a:gd name="connsiteX160" fmla="*/ 104299 w 619125"/>
                <a:gd name="connsiteY160" fmla="*/ 548250 h 800100"/>
                <a:gd name="connsiteX161" fmla="*/ 123349 w 619125"/>
                <a:gd name="connsiteY161" fmla="*/ 545392 h 800100"/>
                <a:gd name="connsiteX162" fmla="*/ 126206 w 619125"/>
                <a:gd name="connsiteY162" fmla="*/ 535867 h 800100"/>
                <a:gd name="connsiteX163" fmla="*/ 122396 w 619125"/>
                <a:gd name="connsiteY163" fmla="*/ 532057 h 800100"/>
                <a:gd name="connsiteX164" fmla="*/ 118586 w 619125"/>
                <a:gd name="connsiteY164" fmla="*/ 523485 h 800100"/>
                <a:gd name="connsiteX165" fmla="*/ 117634 w 619125"/>
                <a:gd name="connsiteY165" fmla="*/ 523485 h 800100"/>
                <a:gd name="connsiteX166" fmla="*/ 117634 w 619125"/>
                <a:gd name="connsiteY166" fmla="*/ 522532 h 800100"/>
                <a:gd name="connsiteX167" fmla="*/ 118586 w 619125"/>
                <a:gd name="connsiteY167" fmla="*/ 523485 h 800100"/>
                <a:gd name="connsiteX168" fmla="*/ 118586 w 619125"/>
                <a:gd name="connsiteY168" fmla="*/ 524437 h 800100"/>
                <a:gd name="connsiteX169" fmla="*/ 142399 w 619125"/>
                <a:gd name="connsiteY169" fmla="*/ 533010 h 800100"/>
                <a:gd name="connsiteX170" fmla="*/ 144304 w 619125"/>
                <a:gd name="connsiteY170" fmla="*/ 536820 h 800100"/>
                <a:gd name="connsiteX171" fmla="*/ 140494 w 619125"/>
                <a:gd name="connsiteY171" fmla="*/ 541582 h 800100"/>
                <a:gd name="connsiteX172" fmla="*/ 140494 w 619125"/>
                <a:gd name="connsiteY172" fmla="*/ 541582 h 800100"/>
                <a:gd name="connsiteX173" fmla="*/ 140494 w 619125"/>
                <a:gd name="connsiteY173" fmla="*/ 542535 h 800100"/>
                <a:gd name="connsiteX174" fmla="*/ 141446 w 619125"/>
                <a:gd name="connsiteY174" fmla="*/ 542535 h 800100"/>
                <a:gd name="connsiteX175" fmla="*/ 138589 w 619125"/>
                <a:gd name="connsiteY175" fmla="*/ 549202 h 800100"/>
                <a:gd name="connsiteX176" fmla="*/ 138589 w 619125"/>
                <a:gd name="connsiteY176" fmla="*/ 553965 h 800100"/>
                <a:gd name="connsiteX177" fmla="*/ 135731 w 619125"/>
                <a:gd name="connsiteY177" fmla="*/ 557775 h 800100"/>
                <a:gd name="connsiteX178" fmla="*/ 130969 w 619125"/>
                <a:gd name="connsiteY178" fmla="*/ 559680 h 800100"/>
                <a:gd name="connsiteX179" fmla="*/ 117634 w 619125"/>
                <a:gd name="connsiteY179" fmla="*/ 569205 h 800100"/>
                <a:gd name="connsiteX180" fmla="*/ 109061 w 619125"/>
                <a:gd name="connsiteY180" fmla="*/ 570157 h 800100"/>
                <a:gd name="connsiteX181" fmla="*/ 111919 w 619125"/>
                <a:gd name="connsiteY181" fmla="*/ 579682 h 800100"/>
                <a:gd name="connsiteX182" fmla="*/ 112871 w 619125"/>
                <a:gd name="connsiteY182" fmla="*/ 579682 h 800100"/>
                <a:gd name="connsiteX183" fmla="*/ 112871 w 619125"/>
                <a:gd name="connsiteY183" fmla="*/ 580635 h 800100"/>
                <a:gd name="connsiteX184" fmla="*/ 111919 w 619125"/>
                <a:gd name="connsiteY184" fmla="*/ 580635 h 800100"/>
                <a:gd name="connsiteX185" fmla="*/ 111919 w 619125"/>
                <a:gd name="connsiteY185" fmla="*/ 579682 h 800100"/>
                <a:gd name="connsiteX186" fmla="*/ 107156 w 619125"/>
                <a:gd name="connsiteY186" fmla="*/ 578730 h 800100"/>
                <a:gd name="connsiteX187" fmla="*/ 102394 w 619125"/>
                <a:gd name="connsiteY187" fmla="*/ 581587 h 800100"/>
                <a:gd name="connsiteX188" fmla="*/ 100489 w 619125"/>
                <a:gd name="connsiteY188" fmla="*/ 586350 h 800100"/>
                <a:gd name="connsiteX189" fmla="*/ 93821 w 619125"/>
                <a:gd name="connsiteY189" fmla="*/ 593970 h 800100"/>
                <a:gd name="connsiteX190" fmla="*/ 90011 w 619125"/>
                <a:gd name="connsiteY190" fmla="*/ 603495 h 800100"/>
                <a:gd name="connsiteX191" fmla="*/ 88106 w 619125"/>
                <a:gd name="connsiteY191" fmla="*/ 610162 h 800100"/>
                <a:gd name="connsiteX192" fmla="*/ 90964 w 619125"/>
                <a:gd name="connsiteY192" fmla="*/ 615877 h 800100"/>
                <a:gd name="connsiteX193" fmla="*/ 94774 w 619125"/>
                <a:gd name="connsiteY193" fmla="*/ 618735 h 800100"/>
                <a:gd name="connsiteX194" fmla="*/ 95726 w 619125"/>
                <a:gd name="connsiteY194" fmla="*/ 618735 h 800100"/>
                <a:gd name="connsiteX195" fmla="*/ 96679 w 619125"/>
                <a:gd name="connsiteY195" fmla="*/ 617782 h 800100"/>
                <a:gd name="connsiteX196" fmla="*/ 97631 w 619125"/>
                <a:gd name="connsiteY196" fmla="*/ 617782 h 800100"/>
                <a:gd name="connsiteX197" fmla="*/ 95726 w 619125"/>
                <a:gd name="connsiteY197" fmla="*/ 618735 h 800100"/>
                <a:gd name="connsiteX198" fmla="*/ 94774 w 619125"/>
                <a:gd name="connsiteY198" fmla="*/ 619687 h 800100"/>
                <a:gd name="connsiteX199" fmla="*/ 93821 w 619125"/>
                <a:gd name="connsiteY199" fmla="*/ 619687 h 800100"/>
                <a:gd name="connsiteX200" fmla="*/ 86201 w 619125"/>
                <a:gd name="connsiteY200" fmla="*/ 627307 h 800100"/>
                <a:gd name="connsiteX201" fmla="*/ 85249 w 619125"/>
                <a:gd name="connsiteY201" fmla="*/ 638737 h 800100"/>
                <a:gd name="connsiteX202" fmla="*/ 88106 w 619125"/>
                <a:gd name="connsiteY202" fmla="*/ 646357 h 800100"/>
                <a:gd name="connsiteX203" fmla="*/ 89059 w 619125"/>
                <a:gd name="connsiteY203" fmla="*/ 653025 h 800100"/>
                <a:gd name="connsiteX204" fmla="*/ 91916 w 619125"/>
                <a:gd name="connsiteY204" fmla="*/ 676837 h 800100"/>
                <a:gd name="connsiteX205" fmla="*/ 91916 w 619125"/>
                <a:gd name="connsiteY205" fmla="*/ 680647 h 800100"/>
                <a:gd name="connsiteX206" fmla="*/ 95726 w 619125"/>
                <a:gd name="connsiteY206" fmla="*/ 683505 h 800100"/>
                <a:gd name="connsiteX207" fmla="*/ 107156 w 619125"/>
                <a:gd name="connsiteY207" fmla="*/ 679695 h 800100"/>
                <a:gd name="connsiteX208" fmla="*/ 107156 w 619125"/>
                <a:gd name="connsiteY208" fmla="*/ 678742 h 800100"/>
                <a:gd name="connsiteX209" fmla="*/ 108109 w 619125"/>
                <a:gd name="connsiteY209" fmla="*/ 678742 h 800100"/>
                <a:gd name="connsiteX210" fmla="*/ 110014 w 619125"/>
                <a:gd name="connsiteY210" fmla="*/ 677790 h 800100"/>
                <a:gd name="connsiteX211" fmla="*/ 108109 w 619125"/>
                <a:gd name="connsiteY211" fmla="*/ 678742 h 800100"/>
                <a:gd name="connsiteX212" fmla="*/ 107156 w 619125"/>
                <a:gd name="connsiteY212" fmla="*/ 679695 h 800100"/>
                <a:gd name="connsiteX213" fmla="*/ 106204 w 619125"/>
                <a:gd name="connsiteY213" fmla="*/ 679695 h 800100"/>
                <a:gd name="connsiteX214" fmla="*/ 98584 w 619125"/>
                <a:gd name="connsiteY214" fmla="*/ 687315 h 800100"/>
                <a:gd name="connsiteX215" fmla="*/ 94774 w 619125"/>
                <a:gd name="connsiteY215" fmla="*/ 697792 h 800100"/>
                <a:gd name="connsiteX216" fmla="*/ 100489 w 619125"/>
                <a:gd name="connsiteY216" fmla="*/ 714937 h 800100"/>
                <a:gd name="connsiteX217" fmla="*/ 100489 w 619125"/>
                <a:gd name="connsiteY217" fmla="*/ 713985 h 800100"/>
                <a:gd name="connsiteX218" fmla="*/ 100489 w 619125"/>
                <a:gd name="connsiteY218" fmla="*/ 714937 h 800100"/>
                <a:gd name="connsiteX219" fmla="*/ 100489 w 619125"/>
                <a:gd name="connsiteY219" fmla="*/ 714937 h 800100"/>
                <a:gd name="connsiteX220" fmla="*/ 103346 w 619125"/>
                <a:gd name="connsiteY220" fmla="*/ 718747 h 800100"/>
                <a:gd name="connsiteX221" fmla="*/ 105251 w 619125"/>
                <a:gd name="connsiteY221" fmla="*/ 726367 h 800100"/>
                <a:gd name="connsiteX222" fmla="*/ 105251 w 619125"/>
                <a:gd name="connsiteY222" fmla="*/ 731130 h 800100"/>
                <a:gd name="connsiteX223" fmla="*/ 110966 w 619125"/>
                <a:gd name="connsiteY223" fmla="*/ 743512 h 800100"/>
                <a:gd name="connsiteX224" fmla="*/ 110966 w 619125"/>
                <a:gd name="connsiteY224" fmla="*/ 752085 h 800100"/>
                <a:gd name="connsiteX225" fmla="*/ 110966 w 619125"/>
                <a:gd name="connsiteY225" fmla="*/ 754942 h 800100"/>
                <a:gd name="connsiteX226" fmla="*/ 117634 w 619125"/>
                <a:gd name="connsiteY226" fmla="*/ 762562 h 800100"/>
                <a:gd name="connsiteX227" fmla="*/ 177641 w 619125"/>
                <a:gd name="connsiteY227" fmla="*/ 793042 h 800100"/>
                <a:gd name="connsiteX228" fmla="*/ 224314 w 619125"/>
                <a:gd name="connsiteY228" fmla="*/ 697792 h 800100"/>
                <a:gd name="connsiteX229" fmla="*/ 236696 w 619125"/>
                <a:gd name="connsiteY229" fmla="*/ 676837 h 800100"/>
                <a:gd name="connsiteX230" fmla="*/ 263366 w 619125"/>
                <a:gd name="connsiteY230" fmla="*/ 659692 h 800100"/>
                <a:gd name="connsiteX231" fmla="*/ 380524 w 619125"/>
                <a:gd name="connsiteY231" fmla="*/ 600637 h 800100"/>
                <a:gd name="connsiteX232" fmla="*/ 465296 w 619125"/>
                <a:gd name="connsiteY232" fmla="*/ 552060 h 800100"/>
                <a:gd name="connsiteX233" fmla="*/ 545306 w 619125"/>
                <a:gd name="connsiteY233" fmla="*/ 195825 h 800100"/>
                <a:gd name="connsiteX234" fmla="*/ 546259 w 619125"/>
                <a:gd name="connsiteY234" fmla="*/ 195825 h 800100"/>
                <a:gd name="connsiteX235" fmla="*/ 547211 w 619125"/>
                <a:gd name="connsiteY235" fmla="*/ 196777 h 800100"/>
                <a:gd name="connsiteX236" fmla="*/ 545306 w 619125"/>
                <a:gd name="connsiteY236" fmla="*/ 198682 h 800100"/>
                <a:gd name="connsiteX237" fmla="*/ 544354 w 619125"/>
                <a:gd name="connsiteY237" fmla="*/ 197730 h 800100"/>
                <a:gd name="connsiteX238" fmla="*/ 545306 w 619125"/>
                <a:gd name="connsiteY238" fmla="*/ 195825 h 800100"/>
                <a:gd name="connsiteX239" fmla="*/ 531971 w 619125"/>
                <a:gd name="connsiteY239" fmla="*/ 200587 h 800100"/>
                <a:gd name="connsiteX240" fmla="*/ 534829 w 619125"/>
                <a:gd name="connsiteY240" fmla="*/ 198682 h 800100"/>
                <a:gd name="connsiteX241" fmla="*/ 536734 w 619125"/>
                <a:gd name="connsiteY241" fmla="*/ 199635 h 800100"/>
                <a:gd name="connsiteX242" fmla="*/ 536734 w 619125"/>
                <a:gd name="connsiteY242" fmla="*/ 202492 h 800100"/>
                <a:gd name="connsiteX243" fmla="*/ 533876 w 619125"/>
                <a:gd name="connsiteY243" fmla="*/ 204397 h 800100"/>
                <a:gd name="connsiteX244" fmla="*/ 531971 w 619125"/>
                <a:gd name="connsiteY244" fmla="*/ 200587 h 800100"/>
                <a:gd name="connsiteX245" fmla="*/ 268129 w 619125"/>
                <a:gd name="connsiteY245" fmla="*/ 653977 h 800100"/>
                <a:gd name="connsiteX246" fmla="*/ 267176 w 619125"/>
                <a:gd name="connsiteY246" fmla="*/ 653025 h 800100"/>
                <a:gd name="connsiteX247" fmla="*/ 268129 w 619125"/>
                <a:gd name="connsiteY247" fmla="*/ 652072 h 800100"/>
                <a:gd name="connsiteX248" fmla="*/ 269081 w 619125"/>
                <a:gd name="connsiteY248" fmla="*/ 653025 h 800100"/>
                <a:gd name="connsiteX249" fmla="*/ 268129 w 619125"/>
                <a:gd name="connsiteY249" fmla="*/ 653977 h 800100"/>
                <a:gd name="connsiteX250" fmla="*/ 357664 w 619125"/>
                <a:gd name="connsiteY250" fmla="*/ 48187 h 800100"/>
                <a:gd name="connsiteX251" fmla="*/ 357664 w 619125"/>
                <a:gd name="connsiteY251" fmla="*/ 48187 h 800100"/>
                <a:gd name="connsiteX252" fmla="*/ 359569 w 619125"/>
                <a:gd name="connsiteY252" fmla="*/ 49140 h 800100"/>
                <a:gd name="connsiteX253" fmla="*/ 357664 w 619125"/>
                <a:gd name="connsiteY253" fmla="*/ 48187 h 800100"/>
                <a:gd name="connsiteX254" fmla="*/ 363379 w 619125"/>
                <a:gd name="connsiteY254" fmla="*/ 53902 h 800100"/>
                <a:gd name="connsiteX255" fmla="*/ 362426 w 619125"/>
                <a:gd name="connsiteY255" fmla="*/ 51045 h 800100"/>
                <a:gd name="connsiteX256" fmla="*/ 362426 w 619125"/>
                <a:gd name="connsiteY256" fmla="*/ 51045 h 800100"/>
                <a:gd name="connsiteX257" fmla="*/ 361474 w 619125"/>
                <a:gd name="connsiteY257" fmla="*/ 49140 h 800100"/>
                <a:gd name="connsiteX258" fmla="*/ 363379 w 619125"/>
                <a:gd name="connsiteY258" fmla="*/ 50092 h 800100"/>
                <a:gd name="connsiteX259" fmla="*/ 363379 w 619125"/>
                <a:gd name="connsiteY259" fmla="*/ 51045 h 800100"/>
                <a:gd name="connsiteX260" fmla="*/ 365284 w 619125"/>
                <a:gd name="connsiteY260" fmla="*/ 52950 h 800100"/>
                <a:gd name="connsiteX261" fmla="*/ 363379 w 619125"/>
                <a:gd name="connsiteY261" fmla="*/ 53902 h 800100"/>
                <a:gd name="connsiteX262" fmla="*/ 411004 w 619125"/>
                <a:gd name="connsiteY262" fmla="*/ 526342 h 800100"/>
                <a:gd name="connsiteX263" fmla="*/ 411004 w 619125"/>
                <a:gd name="connsiteY263" fmla="*/ 525390 h 800100"/>
                <a:gd name="connsiteX264" fmla="*/ 411956 w 619125"/>
                <a:gd name="connsiteY264" fmla="*/ 525390 h 800100"/>
                <a:gd name="connsiteX265" fmla="*/ 411004 w 619125"/>
                <a:gd name="connsiteY265" fmla="*/ 526342 h 800100"/>
                <a:gd name="connsiteX266" fmla="*/ 416719 w 619125"/>
                <a:gd name="connsiteY266" fmla="*/ 497767 h 800100"/>
                <a:gd name="connsiteX267" fmla="*/ 416719 w 619125"/>
                <a:gd name="connsiteY267" fmla="*/ 497767 h 800100"/>
                <a:gd name="connsiteX268" fmla="*/ 416719 w 619125"/>
                <a:gd name="connsiteY268" fmla="*/ 497767 h 800100"/>
                <a:gd name="connsiteX269" fmla="*/ 416719 w 619125"/>
                <a:gd name="connsiteY269" fmla="*/ 497767 h 800100"/>
                <a:gd name="connsiteX270" fmla="*/ 416719 w 619125"/>
                <a:gd name="connsiteY270" fmla="*/ 497767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619125" h="800100">
                  <a:moveTo>
                    <a:pt x="465296" y="552060"/>
                  </a:moveTo>
                  <a:cubicBezTo>
                    <a:pt x="466249" y="551107"/>
                    <a:pt x="467201" y="551107"/>
                    <a:pt x="468154" y="550155"/>
                  </a:cubicBezTo>
                  <a:cubicBezTo>
                    <a:pt x="453866" y="546345"/>
                    <a:pt x="439579" y="543487"/>
                    <a:pt x="425291" y="539677"/>
                  </a:cubicBezTo>
                  <a:cubicBezTo>
                    <a:pt x="434816" y="533962"/>
                    <a:pt x="441484" y="523485"/>
                    <a:pt x="441484" y="512055"/>
                  </a:cubicBezTo>
                  <a:cubicBezTo>
                    <a:pt x="443389" y="530152"/>
                    <a:pt x="463391" y="543487"/>
                    <a:pt x="480536" y="537772"/>
                  </a:cubicBezTo>
                  <a:cubicBezTo>
                    <a:pt x="479584" y="509197"/>
                    <a:pt x="467201" y="480622"/>
                    <a:pt x="447199" y="460620"/>
                  </a:cubicBezTo>
                  <a:cubicBezTo>
                    <a:pt x="454819" y="471097"/>
                    <a:pt x="465296" y="478717"/>
                    <a:pt x="476726" y="483480"/>
                  </a:cubicBezTo>
                  <a:cubicBezTo>
                    <a:pt x="483394" y="467287"/>
                    <a:pt x="472916" y="445380"/>
                    <a:pt x="455771" y="441570"/>
                  </a:cubicBezTo>
                  <a:cubicBezTo>
                    <a:pt x="468154" y="452047"/>
                    <a:pt x="488156" y="452047"/>
                    <a:pt x="500539" y="441570"/>
                  </a:cubicBezTo>
                  <a:cubicBezTo>
                    <a:pt x="501491" y="432997"/>
                    <a:pt x="494824" y="425377"/>
                    <a:pt x="486251" y="424425"/>
                  </a:cubicBezTo>
                  <a:cubicBezTo>
                    <a:pt x="496729" y="421567"/>
                    <a:pt x="507206" y="418710"/>
                    <a:pt x="517684" y="416805"/>
                  </a:cubicBezTo>
                  <a:cubicBezTo>
                    <a:pt x="507206" y="407280"/>
                    <a:pt x="511969" y="391087"/>
                    <a:pt x="514826" y="377752"/>
                  </a:cubicBezTo>
                  <a:cubicBezTo>
                    <a:pt x="517684" y="364417"/>
                    <a:pt x="513874" y="345367"/>
                    <a:pt x="499586" y="344415"/>
                  </a:cubicBezTo>
                  <a:cubicBezTo>
                    <a:pt x="500539" y="335842"/>
                    <a:pt x="508159" y="328222"/>
                    <a:pt x="516731" y="327270"/>
                  </a:cubicBezTo>
                  <a:cubicBezTo>
                    <a:pt x="523399" y="335842"/>
                    <a:pt x="528161" y="346320"/>
                    <a:pt x="529114" y="357750"/>
                  </a:cubicBezTo>
                  <a:cubicBezTo>
                    <a:pt x="536734" y="333937"/>
                    <a:pt x="532924" y="306315"/>
                    <a:pt x="519589" y="285360"/>
                  </a:cubicBezTo>
                  <a:cubicBezTo>
                    <a:pt x="534829" y="253927"/>
                    <a:pt x="550069" y="223447"/>
                    <a:pt x="565309" y="192015"/>
                  </a:cubicBezTo>
                  <a:cubicBezTo>
                    <a:pt x="569119" y="184395"/>
                    <a:pt x="560546" y="172012"/>
                    <a:pt x="558641" y="179632"/>
                  </a:cubicBezTo>
                  <a:cubicBezTo>
                    <a:pt x="581501" y="175822"/>
                    <a:pt x="602456" y="162487"/>
                    <a:pt x="614839" y="143437"/>
                  </a:cubicBezTo>
                  <a:cubicBezTo>
                    <a:pt x="610076" y="126292"/>
                    <a:pt x="589121" y="118672"/>
                    <a:pt x="571976" y="121530"/>
                  </a:cubicBezTo>
                  <a:cubicBezTo>
                    <a:pt x="566261" y="122482"/>
                    <a:pt x="503396" y="151057"/>
                    <a:pt x="502444" y="155820"/>
                  </a:cubicBezTo>
                  <a:cubicBezTo>
                    <a:pt x="502444" y="155820"/>
                    <a:pt x="502444" y="155820"/>
                    <a:pt x="502444" y="156772"/>
                  </a:cubicBezTo>
                  <a:cubicBezTo>
                    <a:pt x="501491" y="157725"/>
                    <a:pt x="499586" y="158677"/>
                    <a:pt x="498634" y="160582"/>
                  </a:cubicBezTo>
                  <a:cubicBezTo>
                    <a:pt x="497681" y="161535"/>
                    <a:pt x="495776" y="162487"/>
                    <a:pt x="494824" y="164392"/>
                  </a:cubicBezTo>
                  <a:lnTo>
                    <a:pt x="493871" y="165345"/>
                  </a:lnTo>
                  <a:lnTo>
                    <a:pt x="494824" y="164392"/>
                  </a:lnTo>
                  <a:cubicBezTo>
                    <a:pt x="495776" y="163440"/>
                    <a:pt x="496729" y="161535"/>
                    <a:pt x="498634" y="160582"/>
                  </a:cubicBezTo>
                  <a:cubicBezTo>
                    <a:pt x="499586" y="159630"/>
                    <a:pt x="501491" y="158677"/>
                    <a:pt x="502444" y="157725"/>
                  </a:cubicBezTo>
                  <a:cubicBezTo>
                    <a:pt x="502444" y="157725"/>
                    <a:pt x="502444" y="157725"/>
                    <a:pt x="503396" y="157725"/>
                  </a:cubicBezTo>
                  <a:cubicBezTo>
                    <a:pt x="503396" y="155820"/>
                    <a:pt x="503396" y="154867"/>
                    <a:pt x="504349" y="152962"/>
                  </a:cubicBezTo>
                  <a:cubicBezTo>
                    <a:pt x="508159" y="148200"/>
                    <a:pt x="511969" y="144390"/>
                    <a:pt x="517684" y="142485"/>
                  </a:cubicBezTo>
                  <a:cubicBezTo>
                    <a:pt x="524351" y="140580"/>
                    <a:pt x="528161" y="135817"/>
                    <a:pt x="531019" y="129150"/>
                  </a:cubicBezTo>
                  <a:cubicBezTo>
                    <a:pt x="531971" y="127245"/>
                    <a:pt x="531971" y="126292"/>
                    <a:pt x="532924" y="124387"/>
                  </a:cubicBezTo>
                  <a:cubicBezTo>
                    <a:pt x="538639" y="111052"/>
                    <a:pt x="531971" y="108195"/>
                    <a:pt x="521494" y="109147"/>
                  </a:cubicBezTo>
                  <a:cubicBezTo>
                    <a:pt x="520541" y="109147"/>
                    <a:pt x="520541" y="109147"/>
                    <a:pt x="519589" y="109147"/>
                  </a:cubicBezTo>
                  <a:cubicBezTo>
                    <a:pt x="518636" y="110100"/>
                    <a:pt x="517684" y="110100"/>
                    <a:pt x="516731" y="111052"/>
                  </a:cubicBezTo>
                  <a:cubicBezTo>
                    <a:pt x="515779" y="113910"/>
                    <a:pt x="514826" y="116767"/>
                    <a:pt x="513874" y="119625"/>
                  </a:cubicBezTo>
                  <a:cubicBezTo>
                    <a:pt x="512921" y="123435"/>
                    <a:pt x="509111" y="125340"/>
                    <a:pt x="505301" y="125340"/>
                  </a:cubicBezTo>
                  <a:cubicBezTo>
                    <a:pt x="504349" y="125340"/>
                    <a:pt x="504349" y="125340"/>
                    <a:pt x="503396" y="125340"/>
                  </a:cubicBezTo>
                  <a:cubicBezTo>
                    <a:pt x="496729" y="122482"/>
                    <a:pt x="491014" y="124387"/>
                    <a:pt x="484346" y="125340"/>
                  </a:cubicBezTo>
                  <a:cubicBezTo>
                    <a:pt x="484346" y="125340"/>
                    <a:pt x="483394" y="124387"/>
                    <a:pt x="483394" y="124387"/>
                  </a:cubicBezTo>
                  <a:cubicBezTo>
                    <a:pt x="483394" y="123435"/>
                    <a:pt x="483394" y="123435"/>
                    <a:pt x="484346" y="122482"/>
                  </a:cubicBezTo>
                  <a:cubicBezTo>
                    <a:pt x="487204" y="121530"/>
                    <a:pt x="491014" y="120577"/>
                    <a:pt x="493871" y="118672"/>
                  </a:cubicBezTo>
                  <a:cubicBezTo>
                    <a:pt x="496729" y="117720"/>
                    <a:pt x="498634" y="114862"/>
                    <a:pt x="499586" y="112005"/>
                  </a:cubicBezTo>
                  <a:cubicBezTo>
                    <a:pt x="500539" y="110100"/>
                    <a:pt x="498634" y="106290"/>
                    <a:pt x="496729" y="106290"/>
                  </a:cubicBezTo>
                  <a:cubicBezTo>
                    <a:pt x="492919" y="105337"/>
                    <a:pt x="489109" y="104385"/>
                    <a:pt x="484346" y="103432"/>
                  </a:cubicBezTo>
                  <a:cubicBezTo>
                    <a:pt x="466249" y="99622"/>
                    <a:pt x="460534" y="100575"/>
                    <a:pt x="443389" y="107242"/>
                  </a:cubicBezTo>
                  <a:cubicBezTo>
                    <a:pt x="441484" y="108195"/>
                    <a:pt x="439579" y="109147"/>
                    <a:pt x="436721" y="110100"/>
                  </a:cubicBezTo>
                  <a:cubicBezTo>
                    <a:pt x="433864" y="111052"/>
                    <a:pt x="430054" y="112005"/>
                    <a:pt x="426244" y="112957"/>
                  </a:cubicBezTo>
                  <a:cubicBezTo>
                    <a:pt x="425291" y="112957"/>
                    <a:pt x="424339" y="112005"/>
                    <a:pt x="424339" y="111052"/>
                  </a:cubicBezTo>
                  <a:cubicBezTo>
                    <a:pt x="424339" y="111052"/>
                    <a:pt x="424339" y="110100"/>
                    <a:pt x="425291" y="109147"/>
                  </a:cubicBezTo>
                  <a:cubicBezTo>
                    <a:pt x="427196" y="108195"/>
                    <a:pt x="429101" y="106290"/>
                    <a:pt x="431006" y="105337"/>
                  </a:cubicBezTo>
                  <a:cubicBezTo>
                    <a:pt x="436721" y="102480"/>
                    <a:pt x="443389" y="101527"/>
                    <a:pt x="449104" y="98670"/>
                  </a:cubicBezTo>
                  <a:cubicBezTo>
                    <a:pt x="459581" y="93907"/>
                    <a:pt x="471011" y="92955"/>
                    <a:pt x="481489" y="95812"/>
                  </a:cubicBezTo>
                  <a:cubicBezTo>
                    <a:pt x="489109" y="97717"/>
                    <a:pt x="496729" y="97717"/>
                    <a:pt x="504349" y="97717"/>
                  </a:cubicBezTo>
                  <a:cubicBezTo>
                    <a:pt x="511016" y="96765"/>
                    <a:pt x="518636" y="95812"/>
                    <a:pt x="525304" y="94860"/>
                  </a:cubicBezTo>
                  <a:cubicBezTo>
                    <a:pt x="533876" y="93907"/>
                    <a:pt x="539591" y="89145"/>
                    <a:pt x="545306" y="84382"/>
                  </a:cubicBezTo>
                  <a:cubicBezTo>
                    <a:pt x="548164" y="82477"/>
                    <a:pt x="549116" y="75810"/>
                    <a:pt x="546259" y="72952"/>
                  </a:cubicBezTo>
                  <a:cubicBezTo>
                    <a:pt x="542449" y="70095"/>
                    <a:pt x="537686" y="66285"/>
                    <a:pt x="533876" y="63427"/>
                  </a:cubicBezTo>
                  <a:cubicBezTo>
                    <a:pt x="526256" y="58665"/>
                    <a:pt x="519589" y="55807"/>
                    <a:pt x="511016" y="60570"/>
                  </a:cubicBezTo>
                  <a:cubicBezTo>
                    <a:pt x="510064" y="60570"/>
                    <a:pt x="509111" y="60570"/>
                    <a:pt x="507206" y="60570"/>
                  </a:cubicBezTo>
                  <a:cubicBezTo>
                    <a:pt x="506254" y="60570"/>
                    <a:pt x="506254" y="59617"/>
                    <a:pt x="506254" y="59617"/>
                  </a:cubicBezTo>
                  <a:cubicBezTo>
                    <a:pt x="506254" y="59617"/>
                    <a:pt x="506254" y="58665"/>
                    <a:pt x="507206" y="58665"/>
                  </a:cubicBezTo>
                  <a:cubicBezTo>
                    <a:pt x="509111" y="57712"/>
                    <a:pt x="511016" y="57712"/>
                    <a:pt x="511969" y="56760"/>
                  </a:cubicBezTo>
                  <a:cubicBezTo>
                    <a:pt x="516731" y="53902"/>
                    <a:pt x="517684" y="49140"/>
                    <a:pt x="514826" y="44377"/>
                  </a:cubicBezTo>
                  <a:cubicBezTo>
                    <a:pt x="513874" y="42472"/>
                    <a:pt x="511016" y="40567"/>
                    <a:pt x="509111" y="41520"/>
                  </a:cubicBezTo>
                  <a:cubicBezTo>
                    <a:pt x="485299" y="49140"/>
                    <a:pt x="443389" y="42472"/>
                    <a:pt x="417671" y="44377"/>
                  </a:cubicBezTo>
                  <a:cubicBezTo>
                    <a:pt x="447199" y="40567"/>
                    <a:pt x="475774" y="37710"/>
                    <a:pt x="505301" y="33900"/>
                  </a:cubicBezTo>
                  <a:cubicBezTo>
                    <a:pt x="479584" y="5325"/>
                    <a:pt x="431959" y="-1343"/>
                    <a:pt x="399574" y="18660"/>
                  </a:cubicBezTo>
                  <a:cubicBezTo>
                    <a:pt x="393859" y="16755"/>
                    <a:pt x="387191" y="23422"/>
                    <a:pt x="389096" y="29137"/>
                  </a:cubicBezTo>
                  <a:cubicBezTo>
                    <a:pt x="379571" y="23422"/>
                    <a:pt x="368141" y="17707"/>
                    <a:pt x="358616" y="22470"/>
                  </a:cubicBezTo>
                  <a:cubicBezTo>
                    <a:pt x="350996" y="26280"/>
                    <a:pt x="349091" y="35805"/>
                    <a:pt x="344329" y="43425"/>
                  </a:cubicBezTo>
                  <a:cubicBezTo>
                    <a:pt x="339566" y="51045"/>
                    <a:pt x="329089" y="55807"/>
                    <a:pt x="323374" y="49140"/>
                  </a:cubicBezTo>
                  <a:cubicBezTo>
                    <a:pt x="325279" y="67237"/>
                    <a:pt x="327184" y="85335"/>
                    <a:pt x="329089" y="104385"/>
                  </a:cubicBezTo>
                  <a:cubicBezTo>
                    <a:pt x="318611" y="86287"/>
                    <a:pt x="307181" y="68190"/>
                    <a:pt x="295751" y="50092"/>
                  </a:cubicBezTo>
                  <a:cubicBezTo>
                    <a:pt x="287179" y="52950"/>
                    <a:pt x="287179" y="65332"/>
                    <a:pt x="287179" y="74857"/>
                  </a:cubicBezTo>
                  <a:cubicBezTo>
                    <a:pt x="287179" y="84382"/>
                    <a:pt x="275749" y="94860"/>
                    <a:pt x="270034" y="88192"/>
                  </a:cubicBezTo>
                  <a:cubicBezTo>
                    <a:pt x="271939" y="77715"/>
                    <a:pt x="270986" y="66285"/>
                    <a:pt x="266224" y="56760"/>
                  </a:cubicBezTo>
                  <a:cubicBezTo>
                    <a:pt x="264319" y="70095"/>
                    <a:pt x="257651" y="82477"/>
                    <a:pt x="249079" y="92002"/>
                  </a:cubicBezTo>
                  <a:cubicBezTo>
                    <a:pt x="257651" y="80572"/>
                    <a:pt x="261461" y="64380"/>
                    <a:pt x="257651" y="50092"/>
                  </a:cubicBezTo>
                  <a:cubicBezTo>
                    <a:pt x="235744" y="54855"/>
                    <a:pt x="214789" y="59617"/>
                    <a:pt x="192881" y="64380"/>
                  </a:cubicBezTo>
                  <a:cubicBezTo>
                    <a:pt x="187166" y="65332"/>
                    <a:pt x="181451" y="67237"/>
                    <a:pt x="178594" y="72000"/>
                  </a:cubicBezTo>
                  <a:cubicBezTo>
                    <a:pt x="175736" y="77715"/>
                    <a:pt x="177641" y="84382"/>
                    <a:pt x="175736" y="90097"/>
                  </a:cubicBezTo>
                  <a:cubicBezTo>
                    <a:pt x="171926" y="98670"/>
                    <a:pt x="160496" y="98670"/>
                    <a:pt x="150971" y="99622"/>
                  </a:cubicBezTo>
                  <a:cubicBezTo>
                    <a:pt x="129064" y="102480"/>
                    <a:pt x="108109" y="116767"/>
                    <a:pt x="99536" y="137722"/>
                  </a:cubicBezTo>
                  <a:cubicBezTo>
                    <a:pt x="104299" y="140580"/>
                    <a:pt x="109061" y="144390"/>
                    <a:pt x="113824" y="147247"/>
                  </a:cubicBezTo>
                  <a:cubicBezTo>
                    <a:pt x="120491" y="162487"/>
                    <a:pt x="102394" y="176775"/>
                    <a:pt x="86201" y="177727"/>
                  </a:cubicBezTo>
                  <a:cubicBezTo>
                    <a:pt x="70009" y="178680"/>
                    <a:pt x="53816" y="173917"/>
                    <a:pt x="38576" y="178680"/>
                  </a:cubicBezTo>
                  <a:cubicBezTo>
                    <a:pt x="21431" y="184395"/>
                    <a:pt x="10954" y="203445"/>
                    <a:pt x="15716" y="220590"/>
                  </a:cubicBezTo>
                  <a:cubicBezTo>
                    <a:pt x="20479" y="237735"/>
                    <a:pt x="41434" y="248212"/>
                    <a:pt x="57626" y="240592"/>
                  </a:cubicBezTo>
                  <a:cubicBezTo>
                    <a:pt x="45244" y="243450"/>
                    <a:pt x="31909" y="245355"/>
                    <a:pt x="19526" y="248212"/>
                  </a:cubicBezTo>
                  <a:cubicBezTo>
                    <a:pt x="13811" y="249165"/>
                    <a:pt x="7144" y="252022"/>
                    <a:pt x="7144" y="257737"/>
                  </a:cubicBezTo>
                  <a:cubicBezTo>
                    <a:pt x="7144" y="262500"/>
                    <a:pt x="12859" y="264405"/>
                    <a:pt x="14764" y="268215"/>
                  </a:cubicBezTo>
                  <a:cubicBezTo>
                    <a:pt x="16669" y="272977"/>
                    <a:pt x="14764" y="278692"/>
                    <a:pt x="14764" y="283455"/>
                  </a:cubicBezTo>
                  <a:cubicBezTo>
                    <a:pt x="15716" y="311077"/>
                    <a:pt x="76676" y="297742"/>
                    <a:pt x="93821" y="310125"/>
                  </a:cubicBezTo>
                  <a:cubicBezTo>
                    <a:pt x="99536" y="313935"/>
                    <a:pt x="104299" y="317745"/>
                    <a:pt x="109061" y="321555"/>
                  </a:cubicBezTo>
                  <a:cubicBezTo>
                    <a:pt x="110966" y="323460"/>
                    <a:pt x="112871" y="324412"/>
                    <a:pt x="113824" y="326317"/>
                  </a:cubicBezTo>
                  <a:cubicBezTo>
                    <a:pt x="114776" y="327270"/>
                    <a:pt x="114776" y="330127"/>
                    <a:pt x="114776" y="331080"/>
                  </a:cubicBezTo>
                  <a:cubicBezTo>
                    <a:pt x="114776" y="333937"/>
                    <a:pt x="113824" y="336795"/>
                    <a:pt x="111919" y="339652"/>
                  </a:cubicBezTo>
                  <a:cubicBezTo>
                    <a:pt x="109061" y="344415"/>
                    <a:pt x="110966" y="348225"/>
                    <a:pt x="113824" y="352987"/>
                  </a:cubicBezTo>
                  <a:cubicBezTo>
                    <a:pt x="114776" y="354892"/>
                    <a:pt x="115729" y="356797"/>
                    <a:pt x="116681" y="359655"/>
                  </a:cubicBezTo>
                  <a:cubicBezTo>
                    <a:pt x="117634" y="362512"/>
                    <a:pt x="117634" y="365370"/>
                    <a:pt x="113824" y="367275"/>
                  </a:cubicBezTo>
                  <a:cubicBezTo>
                    <a:pt x="111919" y="368227"/>
                    <a:pt x="111919" y="369180"/>
                    <a:pt x="113824" y="370132"/>
                  </a:cubicBezTo>
                  <a:cubicBezTo>
                    <a:pt x="115729" y="371085"/>
                    <a:pt x="117634" y="371085"/>
                    <a:pt x="118586" y="372037"/>
                  </a:cubicBezTo>
                  <a:cubicBezTo>
                    <a:pt x="120491" y="372990"/>
                    <a:pt x="121444" y="374895"/>
                    <a:pt x="120491" y="375847"/>
                  </a:cubicBezTo>
                  <a:cubicBezTo>
                    <a:pt x="119539" y="376800"/>
                    <a:pt x="119539" y="377752"/>
                    <a:pt x="118586" y="378705"/>
                  </a:cubicBezTo>
                  <a:cubicBezTo>
                    <a:pt x="116681" y="381562"/>
                    <a:pt x="115729" y="383467"/>
                    <a:pt x="118586" y="386325"/>
                  </a:cubicBezTo>
                  <a:cubicBezTo>
                    <a:pt x="119539" y="387277"/>
                    <a:pt x="119539" y="388230"/>
                    <a:pt x="119539" y="389182"/>
                  </a:cubicBezTo>
                  <a:cubicBezTo>
                    <a:pt x="119539" y="391087"/>
                    <a:pt x="117634" y="392040"/>
                    <a:pt x="117634" y="393945"/>
                  </a:cubicBezTo>
                  <a:cubicBezTo>
                    <a:pt x="117634" y="395850"/>
                    <a:pt x="119539" y="397755"/>
                    <a:pt x="120491" y="400612"/>
                  </a:cubicBezTo>
                  <a:cubicBezTo>
                    <a:pt x="121444" y="404422"/>
                    <a:pt x="120491" y="408232"/>
                    <a:pt x="121444" y="411090"/>
                  </a:cubicBezTo>
                  <a:cubicBezTo>
                    <a:pt x="122396" y="414900"/>
                    <a:pt x="121444" y="417757"/>
                    <a:pt x="119539" y="421567"/>
                  </a:cubicBezTo>
                  <a:cubicBezTo>
                    <a:pt x="119539" y="422520"/>
                    <a:pt x="119539" y="423472"/>
                    <a:pt x="119539" y="424425"/>
                  </a:cubicBezTo>
                  <a:cubicBezTo>
                    <a:pt x="120491" y="425377"/>
                    <a:pt x="121444" y="426330"/>
                    <a:pt x="122396" y="427282"/>
                  </a:cubicBezTo>
                  <a:cubicBezTo>
                    <a:pt x="124301" y="430140"/>
                    <a:pt x="123349" y="432045"/>
                    <a:pt x="120491" y="432997"/>
                  </a:cubicBezTo>
                  <a:cubicBezTo>
                    <a:pt x="117634" y="432997"/>
                    <a:pt x="115729" y="433950"/>
                    <a:pt x="113824" y="435855"/>
                  </a:cubicBezTo>
                  <a:cubicBezTo>
                    <a:pt x="112871" y="436807"/>
                    <a:pt x="112871" y="437760"/>
                    <a:pt x="113824" y="438712"/>
                  </a:cubicBezTo>
                  <a:cubicBezTo>
                    <a:pt x="114776" y="439665"/>
                    <a:pt x="119539" y="439665"/>
                    <a:pt x="114776" y="442522"/>
                  </a:cubicBezTo>
                  <a:cubicBezTo>
                    <a:pt x="110014" y="444427"/>
                    <a:pt x="110014" y="449190"/>
                    <a:pt x="110014" y="453000"/>
                  </a:cubicBezTo>
                  <a:cubicBezTo>
                    <a:pt x="110966" y="453000"/>
                    <a:pt x="111919" y="453000"/>
                    <a:pt x="113824" y="453952"/>
                  </a:cubicBezTo>
                  <a:cubicBezTo>
                    <a:pt x="113824" y="453952"/>
                    <a:pt x="113824" y="453952"/>
                    <a:pt x="113824" y="453952"/>
                  </a:cubicBezTo>
                  <a:lnTo>
                    <a:pt x="114776" y="453000"/>
                  </a:lnTo>
                  <a:lnTo>
                    <a:pt x="114776" y="453952"/>
                  </a:lnTo>
                  <a:cubicBezTo>
                    <a:pt x="114776" y="453952"/>
                    <a:pt x="114776" y="453952"/>
                    <a:pt x="113824" y="453952"/>
                  </a:cubicBezTo>
                  <a:cubicBezTo>
                    <a:pt x="112871" y="454905"/>
                    <a:pt x="111919" y="455857"/>
                    <a:pt x="110014" y="456810"/>
                  </a:cubicBezTo>
                  <a:cubicBezTo>
                    <a:pt x="110014" y="456810"/>
                    <a:pt x="110014" y="456810"/>
                    <a:pt x="110014" y="456810"/>
                  </a:cubicBezTo>
                  <a:cubicBezTo>
                    <a:pt x="110014" y="456810"/>
                    <a:pt x="110014" y="456810"/>
                    <a:pt x="110014" y="457762"/>
                  </a:cubicBezTo>
                  <a:lnTo>
                    <a:pt x="110014" y="457762"/>
                  </a:lnTo>
                  <a:cubicBezTo>
                    <a:pt x="109061" y="462525"/>
                    <a:pt x="107156" y="466335"/>
                    <a:pt x="104299" y="470145"/>
                  </a:cubicBezTo>
                  <a:cubicBezTo>
                    <a:pt x="102394" y="472050"/>
                    <a:pt x="103346" y="475860"/>
                    <a:pt x="105251" y="477765"/>
                  </a:cubicBezTo>
                  <a:cubicBezTo>
                    <a:pt x="110966" y="484432"/>
                    <a:pt x="116681" y="484432"/>
                    <a:pt x="122396" y="478717"/>
                  </a:cubicBezTo>
                  <a:cubicBezTo>
                    <a:pt x="123349" y="477765"/>
                    <a:pt x="124301" y="475860"/>
                    <a:pt x="125254" y="474907"/>
                  </a:cubicBezTo>
                  <a:cubicBezTo>
                    <a:pt x="127159" y="473002"/>
                    <a:pt x="129064" y="473002"/>
                    <a:pt x="131921" y="473955"/>
                  </a:cubicBezTo>
                  <a:cubicBezTo>
                    <a:pt x="132874" y="473955"/>
                    <a:pt x="133826" y="474907"/>
                    <a:pt x="134779" y="475860"/>
                  </a:cubicBezTo>
                  <a:cubicBezTo>
                    <a:pt x="134779" y="475860"/>
                    <a:pt x="134779" y="475860"/>
                    <a:pt x="134779" y="475860"/>
                  </a:cubicBezTo>
                  <a:cubicBezTo>
                    <a:pt x="134779" y="475860"/>
                    <a:pt x="134779" y="475860"/>
                    <a:pt x="134779" y="475860"/>
                  </a:cubicBezTo>
                  <a:lnTo>
                    <a:pt x="133826" y="475860"/>
                  </a:lnTo>
                  <a:cubicBezTo>
                    <a:pt x="134779" y="475860"/>
                    <a:pt x="136684" y="476812"/>
                    <a:pt x="136684" y="476812"/>
                  </a:cubicBezTo>
                  <a:cubicBezTo>
                    <a:pt x="137636" y="478717"/>
                    <a:pt x="134779" y="478717"/>
                    <a:pt x="133826" y="479670"/>
                  </a:cubicBezTo>
                  <a:cubicBezTo>
                    <a:pt x="131921" y="482527"/>
                    <a:pt x="130016" y="485385"/>
                    <a:pt x="128111" y="487290"/>
                  </a:cubicBezTo>
                  <a:cubicBezTo>
                    <a:pt x="127159" y="489195"/>
                    <a:pt x="127159" y="491100"/>
                    <a:pt x="129064" y="492052"/>
                  </a:cubicBezTo>
                  <a:cubicBezTo>
                    <a:pt x="130969" y="493005"/>
                    <a:pt x="131921" y="493005"/>
                    <a:pt x="133826" y="493957"/>
                  </a:cubicBezTo>
                  <a:cubicBezTo>
                    <a:pt x="135731" y="494910"/>
                    <a:pt x="136684" y="496815"/>
                    <a:pt x="135731" y="499672"/>
                  </a:cubicBezTo>
                  <a:cubicBezTo>
                    <a:pt x="134779" y="500625"/>
                    <a:pt x="134779" y="502530"/>
                    <a:pt x="133826" y="503482"/>
                  </a:cubicBezTo>
                  <a:cubicBezTo>
                    <a:pt x="133826" y="503482"/>
                    <a:pt x="133826" y="503482"/>
                    <a:pt x="133826" y="504435"/>
                  </a:cubicBezTo>
                  <a:cubicBezTo>
                    <a:pt x="137636" y="504435"/>
                    <a:pt x="140494" y="507292"/>
                    <a:pt x="141446" y="511102"/>
                  </a:cubicBezTo>
                  <a:cubicBezTo>
                    <a:pt x="141446" y="511102"/>
                    <a:pt x="141446" y="512055"/>
                    <a:pt x="140494" y="512055"/>
                  </a:cubicBezTo>
                  <a:cubicBezTo>
                    <a:pt x="140494" y="512055"/>
                    <a:pt x="139541" y="512055"/>
                    <a:pt x="138589" y="512055"/>
                  </a:cubicBezTo>
                  <a:cubicBezTo>
                    <a:pt x="136684" y="509197"/>
                    <a:pt x="135731" y="506340"/>
                    <a:pt x="133826" y="504435"/>
                  </a:cubicBezTo>
                  <a:cubicBezTo>
                    <a:pt x="133826" y="504435"/>
                    <a:pt x="133826" y="504435"/>
                    <a:pt x="132874" y="504435"/>
                  </a:cubicBezTo>
                  <a:cubicBezTo>
                    <a:pt x="132874" y="504435"/>
                    <a:pt x="132874" y="504435"/>
                    <a:pt x="132874" y="504435"/>
                  </a:cubicBezTo>
                  <a:cubicBezTo>
                    <a:pt x="128111" y="504435"/>
                    <a:pt x="124301" y="502530"/>
                    <a:pt x="119539" y="501577"/>
                  </a:cubicBezTo>
                  <a:cubicBezTo>
                    <a:pt x="116681" y="500625"/>
                    <a:pt x="113824" y="499672"/>
                    <a:pt x="110966" y="499672"/>
                  </a:cubicBezTo>
                  <a:cubicBezTo>
                    <a:pt x="107156" y="498720"/>
                    <a:pt x="104299" y="502530"/>
                    <a:pt x="104299" y="506340"/>
                  </a:cubicBezTo>
                  <a:cubicBezTo>
                    <a:pt x="104299" y="507292"/>
                    <a:pt x="104299" y="507292"/>
                    <a:pt x="104299" y="508245"/>
                  </a:cubicBezTo>
                  <a:cubicBezTo>
                    <a:pt x="104299" y="510150"/>
                    <a:pt x="105251" y="512055"/>
                    <a:pt x="105251" y="513007"/>
                  </a:cubicBezTo>
                  <a:cubicBezTo>
                    <a:pt x="104299" y="513960"/>
                    <a:pt x="102394" y="514912"/>
                    <a:pt x="100489" y="515865"/>
                  </a:cubicBezTo>
                  <a:cubicBezTo>
                    <a:pt x="98584" y="516817"/>
                    <a:pt x="96679" y="518722"/>
                    <a:pt x="95726" y="520627"/>
                  </a:cubicBezTo>
                  <a:cubicBezTo>
                    <a:pt x="94774" y="524437"/>
                    <a:pt x="93821" y="527295"/>
                    <a:pt x="93821" y="531105"/>
                  </a:cubicBezTo>
                  <a:cubicBezTo>
                    <a:pt x="93821" y="537772"/>
                    <a:pt x="97631" y="543487"/>
                    <a:pt x="102394" y="547297"/>
                  </a:cubicBezTo>
                  <a:cubicBezTo>
                    <a:pt x="102394" y="547297"/>
                    <a:pt x="103346" y="548250"/>
                    <a:pt x="104299" y="548250"/>
                  </a:cubicBezTo>
                  <a:cubicBezTo>
                    <a:pt x="110966" y="549202"/>
                    <a:pt x="116681" y="548250"/>
                    <a:pt x="123349" y="545392"/>
                  </a:cubicBezTo>
                  <a:cubicBezTo>
                    <a:pt x="126206" y="543487"/>
                    <a:pt x="128111" y="538725"/>
                    <a:pt x="126206" y="535867"/>
                  </a:cubicBezTo>
                  <a:cubicBezTo>
                    <a:pt x="125254" y="534915"/>
                    <a:pt x="124301" y="533010"/>
                    <a:pt x="122396" y="532057"/>
                  </a:cubicBezTo>
                  <a:cubicBezTo>
                    <a:pt x="119539" y="530152"/>
                    <a:pt x="118586" y="526342"/>
                    <a:pt x="118586" y="523485"/>
                  </a:cubicBezTo>
                  <a:cubicBezTo>
                    <a:pt x="118586" y="523485"/>
                    <a:pt x="118586" y="523485"/>
                    <a:pt x="117634" y="523485"/>
                  </a:cubicBezTo>
                  <a:lnTo>
                    <a:pt x="117634" y="522532"/>
                  </a:lnTo>
                  <a:lnTo>
                    <a:pt x="118586" y="523485"/>
                  </a:lnTo>
                  <a:cubicBezTo>
                    <a:pt x="118586" y="523485"/>
                    <a:pt x="118586" y="523485"/>
                    <a:pt x="118586" y="524437"/>
                  </a:cubicBezTo>
                  <a:cubicBezTo>
                    <a:pt x="126206" y="528247"/>
                    <a:pt x="133826" y="533010"/>
                    <a:pt x="142399" y="533010"/>
                  </a:cubicBezTo>
                  <a:cubicBezTo>
                    <a:pt x="144304" y="533010"/>
                    <a:pt x="145256" y="534915"/>
                    <a:pt x="144304" y="536820"/>
                  </a:cubicBezTo>
                  <a:cubicBezTo>
                    <a:pt x="143351" y="538725"/>
                    <a:pt x="141446" y="539677"/>
                    <a:pt x="140494" y="541582"/>
                  </a:cubicBezTo>
                  <a:cubicBezTo>
                    <a:pt x="140494" y="541582"/>
                    <a:pt x="140494" y="541582"/>
                    <a:pt x="140494" y="541582"/>
                  </a:cubicBezTo>
                  <a:cubicBezTo>
                    <a:pt x="140494" y="541582"/>
                    <a:pt x="140494" y="541582"/>
                    <a:pt x="140494" y="542535"/>
                  </a:cubicBezTo>
                  <a:lnTo>
                    <a:pt x="141446" y="542535"/>
                  </a:lnTo>
                  <a:cubicBezTo>
                    <a:pt x="140494" y="544440"/>
                    <a:pt x="139541" y="547297"/>
                    <a:pt x="138589" y="549202"/>
                  </a:cubicBezTo>
                  <a:cubicBezTo>
                    <a:pt x="137636" y="551107"/>
                    <a:pt x="137636" y="552060"/>
                    <a:pt x="138589" y="553965"/>
                  </a:cubicBezTo>
                  <a:cubicBezTo>
                    <a:pt x="139541" y="557775"/>
                    <a:pt x="139541" y="557775"/>
                    <a:pt x="135731" y="557775"/>
                  </a:cubicBezTo>
                  <a:cubicBezTo>
                    <a:pt x="133826" y="557775"/>
                    <a:pt x="131921" y="557775"/>
                    <a:pt x="130969" y="559680"/>
                  </a:cubicBezTo>
                  <a:cubicBezTo>
                    <a:pt x="130016" y="567300"/>
                    <a:pt x="125254" y="571110"/>
                    <a:pt x="117634" y="569205"/>
                  </a:cubicBezTo>
                  <a:cubicBezTo>
                    <a:pt x="114776" y="569205"/>
                    <a:pt x="111919" y="570157"/>
                    <a:pt x="109061" y="570157"/>
                  </a:cubicBezTo>
                  <a:cubicBezTo>
                    <a:pt x="109061" y="573967"/>
                    <a:pt x="110014" y="576825"/>
                    <a:pt x="111919" y="579682"/>
                  </a:cubicBezTo>
                  <a:cubicBezTo>
                    <a:pt x="111919" y="579682"/>
                    <a:pt x="111919" y="579682"/>
                    <a:pt x="112871" y="579682"/>
                  </a:cubicBezTo>
                  <a:lnTo>
                    <a:pt x="112871" y="580635"/>
                  </a:lnTo>
                  <a:lnTo>
                    <a:pt x="111919" y="580635"/>
                  </a:lnTo>
                  <a:cubicBezTo>
                    <a:pt x="111919" y="580635"/>
                    <a:pt x="111919" y="580635"/>
                    <a:pt x="111919" y="579682"/>
                  </a:cubicBezTo>
                  <a:cubicBezTo>
                    <a:pt x="110014" y="579682"/>
                    <a:pt x="109061" y="579682"/>
                    <a:pt x="107156" y="578730"/>
                  </a:cubicBezTo>
                  <a:cubicBezTo>
                    <a:pt x="103346" y="577777"/>
                    <a:pt x="103346" y="577777"/>
                    <a:pt x="102394" y="581587"/>
                  </a:cubicBezTo>
                  <a:cubicBezTo>
                    <a:pt x="101441" y="583492"/>
                    <a:pt x="101441" y="584445"/>
                    <a:pt x="100489" y="586350"/>
                  </a:cubicBezTo>
                  <a:cubicBezTo>
                    <a:pt x="98584" y="589207"/>
                    <a:pt x="94774" y="591112"/>
                    <a:pt x="93821" y="593970"/>
                  </a:cubicBezTo>
                  <a:cubicBezTo>
                    <a:pt x="92869" y="596827"/>
                    <a:pt x="91916" y="600637"/>
                    <a:pt x="90011" y="603495"/>
                  </a:cubicBezTo>
                  <a:cubicBezTo>
                    <a:pt x="89059" y="605400"/>
                    <a:pt x="89059" y="608257"/>
                    <a:pt x="88106" y="610162"/>
                  </a:cubicBezTo>
                  <a:cubicBezTo>
                    <a:pt x="88106" y="612067"/>
                    <a:pt x="89059" y="614925"/>
                    <a:pt x="90964" y="615877"/>
                  </a:cubicBezTo>
                  <a:cubicBezTo>
                    <a:pt x="91916" y="616830"/>
                    <a:pt x="93821" y="617782"/>
                    <a:pt x="94774" y="618735"/>
                  </a:cubicBezTo>
                  <a:cubicBezTo>
                    <a:pt x="94774" y="618735"/>
                    <a:pt x="95726" y="618735"/>
                    <a:pt x="95726" y="618735"/>
                  </a:cubicBezTo>
                  <a:cubicBezTo>
                    <a:pt x="95726" y="618735"/>
                    <a:pt x="96679" y="617782"/>
                    <a:pt x="96679" y="617782"/>
                  </a:cubicBezTo>
                  <a:cubicBezTo>
                    <a:pt x="96679" y="617782"/>
                    <a:pt x="97631" y="617782"/>
                    <a:pt x="97631" y="617782"/>
                  </a:cubicBezTo>
                  <a:cubicBezTo>
                    <a:pt x="96679" y="617782"/>
                    <a:pt x="95726" y="618735"/>
                    <a:pt x="95726" y="618735"/>
                  </a:cubicBezTo>
                  <a:cubicBezTo>
                    <a:pt x="95726" y="618735"/>
                    <a:pt x="94774" y="619687"/>
                    <a:pt x="94774" y="619687"/>
                  </a:cubicBezTo>
                  <a:cubicBezTo>
                    <a:pt x="94774" y="619687"/>
                    <a:pt x="94774" y="619687"/>
                    <a:pt x="93821" y="619687"/>
                  </a:cubicBezTo>
                  <a:cubicBezTo>
                    <a:pt x="90964" y="622545"/>
                    <a:pt x="89059" y="624450"/>
                    <a:pt x="86201" y="627307"/>
                  </a:cubicBezTo>
                  <a:cubicBezTo>
                    <a:pt x="83344" y="631117"/>
                    <a:pt x="82391" y="634927"/>
                    <a:pt x="85249" y="638737"/>
                  </a:cubicBezTo>
                  <a:cubicBezTo>
                    <a:pt x="87154" y="641595"/>
                    <a:pt x="88106" y="643500"/>
                    <a:pt x="88106" y="646357"/>
                  </a:cubicBezTo>
                  <a:cubicBezTo>
                    <a:pt x="88106" y="648262"/>
                    <a:pt x="88106" y="651120"/>
                    <a:pt x="89059" y="653025"/>
                  </a:cubicBezTo>
                  <a:cubicBezTo>
                    <a:pt x="91916" y="660645"/>
                    <a:pt x="92869" y="669217"/>
                    <a:pt x="91916" y="676837"/>
                  </a:cubicBezTo>
                  <a:cubicBezTo>
                    <a:pt x="91916" y="677790"/>
                    <a:pt x="91916" y="678742"/>
                    <a:pt x="91916" y="680647"/>
                  </a:cubicBezTo>
                  <a:cubicBezTo>
                    <a:pt x="91916" y="682552"/>
                    <a:pt x="93821" y="684457"/>
                    <a:pt x="95726" y="683505"/>
                  </a:cubicBezTo>
                  <a:cubicBezTo>
                    <a:pt x="99536" y="682552"/>
                    <a:pt x="103346" y="681600"/>
                    <a:pt x="107156" y="679695"/>
                  </a:cubicBezTo>
                  <a:cubicBezTo>
                    <a:pt x="107156" y="679695"/>
                    <a:pt x="107156" y="679695"/>
                    <a:pt x="107156" y="678742"/>
                  </a:cubicBezTo>
                  <a:cubicBezTo>
                    <a:pt x="107156" y="678742"/>
                    <a:pt x="108109" y="678742"/>
                    <a:pt x="108109" y="678742"/>
                  </a:cubicBezTo>
                  <a:cubicBezTo>
                    <a:pt x="108109" y="678742"/>
                    <a:pt x="109061" y="677790"/>
                    <a:pt x="110014" y="677790"/>
                  </a:cubicBezTo>
                  <a:cubicBezTo>
                    <a:pt x="110014" y="679695"/>
                    <a:pt x="109061" y="678742"/>
                    <a:pt x="108109" y="678742"/>
                  </a:cubicBezTo>
                  <a:cubicBezTo>
                    <a:pt x="108109" y="678742"/>
                    <a:pt x="107156" y="678742"/>
                    <a:pt x="107156" y="679695"/>
                  </a:cubicBezTo>
                  <a:cubicBezTo>
                    <a:pt x="107156" y="679695"/>
                    <a:pt x="106204" y="679695"/>
                    <a:pt x="106204" y="679695"/>
                  </a:cubicBezTo>
                  <a:cubicBezTo>
                    <a:pt x="104299" y="683505"/>
                    <a:pt x="101441" y="685410"/>
                    <a:pt x="98584" y="687315"/>
                  </a:cubicBezTo>
                  <a:cubicBezTo>
                    <a:pt x="94774" y="690172"/>
                    <a:pt x="93821" y="693982"/>
                    <a:pt x="94774" y="697792"/>
                  </a:cubicBezTo>
                  <a:cubicBezTo>
                    <a:pt x="95726" y="703507"/>
                    <a:pt x="96679" y="710175"/>
                    <a:pt x="100489" y="714937"/>
                  </a:cubicBezTo>
                  <a:lnTo>
                    <a:pt x="100489" y="713985"/>
                  </a:lnTo>
                  <a:lnTo>
                    <a:pt x="100489" y="714937"/>
                  </a:lnTo>
                  <a:cubicBezTo>
                    <a:pt x="100489" y="714937"/>
                    <a:pt x="100489" y="714937"/>
                    <a:pt x="100489" y="714937"/>
                  </a:cubicBezTo>
                  <a:cubicBezTo>
                    <a:pt x="101441" y="715890"/>
                    <a:pt x="102394" y="717795"/>
                    <a:pt x="103346" y="718747"/>
                  </a:cubicBezTo>
                  <a:cubicBezTo>
                    <a:pt x="106204" y="720652"/>
                    <a:pt x="107156" y="723510"/>
                    <a:pt x="105251" y="726367"/>
                  </a:cubicBezTo>
                  <a:cubicBezTo>
                    <a:pt x="104299" y="728272"/>
                    <a:pt x="103346" y="730177"/>
                    <a:pt x="105251" y="731130"/>
                  </a:cubicBezTo>
                  <a:cubicBezTo>
                    <a:pt x="109061" y="734940"/>
                    <a:pt x="109061" y="739702"/>
                    <a:pt x="110966" y="743512"/>
                  </a:cubicBezTo>
                  <a:cubicBezTo>
                    <a:pt x="111919" y="746370"/>
                    <a:pt x="111919" y="749227"/>
                    <a:pt x="110966" y="752085"/>
                  </a:cubicBezTo>
                  <a:cubicBezTo>
                    <a:pt x="110966" y="753037"/>
                    <a:pt x="110014" y="754942"/>
                    <a:pt x="110966" y="754942"/>
                  </a:cubicBezTo>
                  <a:cubicBezTo>
                    <a:pt x="112871" y="757800"/>
                    <a:pt x="115729" y="760657"/>
                    <a:pt x="117634" y="762562"/>
                  </a:cubicBezTo>
                  <a:cubicBezTo>
                    <a:pt x="135731" y="764467"/>
                    <a:pt x="155734" y="794947"/>
                    <a:pt x="177641" y="793042"/>
                  </a:cubicBezTo>
                  <a:cubicBezTo>
                    <a:pt x="192881" y="761610"/>
                    <a:pt x="209074" y="729225"/>
                    <a:pt x="224314" y="697792"/>
                  </a:cubicBezTo>
                  <a:cubicBezTo>
                    <a:pt x="228124" y="690172"/>
                    <a:pt x="231934" y="683505"/>
                    <a:pt x="236696" y="676837"/>
                  </a:cubicBezTo>
                  <a:cubicBezTo>
                    <a:pt x="243364" y="669217"/>
                    <a:pt x="253841" y="664455"/>
                    <a:pt x="263366" y="659692"/>
                  </a:cubicBezTo>
                  <a:cubicBezTo>
                    <a:pt x="302419" y="639690"/>
                    <a:pt x="341471" y="620640"/>
                    <a:pt x="380524" y="600637"/>
                  </a:cubicBezTo>
                  <a:cubicBezTo>
                    <a:pt x="411004" y="585397"/>
                    <a:pt x="439579" y="571110"/>
                    <a:pt x="465296" y="552060"/>
                  </a:cubicBezTo>
                  <a:close/>
                  <a:moveTo>
                    <a:pt x="545306" y="195825"/>
                  </a:moveTo>
                  <a:cubicBezTo>
                    <a:pt x="545306" y="195825"/>
                    <a:pt x="546259" y="195825"/>
                    <a:pt x="546259" y="195825"/>
                  </a:cubicBezTo>
                  <a:cubicBezTo>
                    <a:pt x="546259" y="195825"/>
                    <a:pt x="547211" y="196777"/>
                    <a:pt x="547211" y="196777"/>
                  </a:cubicBezTo>
                  <a:cubicBezTo>
                    <a:pt x="548164" y="197730"/>
                    <a:pt x="547211" y="198682"/>
                    <a:pt x="545306" y="198682"/>
                  </a:cubicBezTo>
                  <a:cubicBezTo>
                    <a:pt x="544354" y="198682"/>
                    <a:pt x="544354" y="198682"/>
                    <a:pt x="544354" y="197730"/>
                  </a:cubicBezTo>
                  <a:cubicBezTo>
                    <a:pt x="544354" y="196777"/>
                    <a:pt x="544354" y="195825"/>
                    <a:pt x="545306" y="195825"/>
                  </a:cubicBezTo>
                  <a:close/>
                  <a:moveTo>
                    <a:pt x="531971" y="200587"/>
                  </a:moveTo>
                  <a:cubicBezTo>
                    <a:pt x="531971" y="199635"/>
                    <a:pt x="533876" y="199635"/>
                    <a:pt x="534829" y="198682"/>
                  </a:cubicBezTo>
                  <a:cubicBezTo>
                    <a:pt x="534829" y="198682"/>
                    <a:pt x="535781" y="199635"/>
                    <a:pt x="536734" y="199635"/>
                  </a:cubicBezTo>
                  <a:cubicBezTo>
                    <a:pt x="537686" y="200587"/>
                    <a:pt x="537686" y="201540"/>
                    <a:pt x="536734" y="202492"/>
                  </a:cubicBezTo>
                  <a:cubicBezTo>
                    <a:pt x="535781" y="203445"/>
                    <a:pt x="534829" y="203445"/>
                    <a:pt x="533876" y="204397"/>
                  </a:cubicBezTo>
                  <a:cubicBezTo>
                    <a:pt x="531971" y="205350"/>
                    <a:pt x="531019" y="203445"/>
                    <a:pt x="531971" y="200587"/>
                  </a:cubicBezTo>
                  <a:close/>
                  <a:moveTo>
                    <a:pt x="268129" y="653977"/>
                  </a:moveTo>
                  <a:cubicBezTo>
                    <a:pt x="268129" y="653977"/>
                    <a:pt x="267176" y="653025"/>
                    <a:pt x="267176" y="653025"/>
                  </a:cubicBezTo>
                  <a:cubicBezTo>
                    <a:pt x="267176" y="653025"/>
                    <a:pt x="268129" y="652072"/>
                    <a:pt x="268129" y="652072"/>
                  </a:cubicBezTo>
                  <a:cubicBezTo>
                    <a:pt x="268129" y="652072"/>
                    <a:pt x="269081" y="653025"/>
                    <a:pt x="269081" y="653025"/>
                  </a:cubicBezTo>
                  <a:cubicBezTo>
                    <a:pt x="269081" y="653025"/>
                    <a:pt x="269081" y="653025"/>
                    <a:pt x="268129" y="653977"/>
                  </a:cubicBezTo>
                  <a:close/>
                  <a:moveTo>
                    <a:pt x="357664" y="48187"/>
                  </a:moveTo>
                  <a:cubicBezTo>
                    <a:pt x="357664" y="47235"/>
                    <a:pt x="356711" y="46282"/>
                    <a:pt x="357664" y="48187"/>
                  </a:cubicBezTo>
                  <a:cubicBezTo>
                    <a:pt x="358616" y="48187"/>
                    <a:pt x="359569" y="48187"/>
                    <a:pt x="359569" y="49140"/>
                  </a:cubicBezTo>
                  <a:cubicBezTo>
                    <a:pt x="358616" y="48187"/>
                    <a:pt x="358616" y="48187"/>
                    <a:pt x="357664" y="48187"/>
                  </a:cubicBezTo>
                  <a:close/>
                  <a:moveTo>
                    <a:pt x="363379" y="53902"/>
                  </a:moveTo>
                  <a:cubicBezTo>
                    <a:pt x="361474" y="53902"/>
                    <a:pt x="361474" y="51997"/>
                    <a:pt x="362426" y="51045"/>
                  </a:cubicBezTo>
                  <a:cubicBezTo>
                    <a:pt x="362426" y="51045"/>
                    <a:pt x="362426" y="51045"/>
                    <a:pt x="362426" y="51045"/>
                  </a:cubicBezTo>
                  <a:cubicBezTo>
                    <a:pt x="362426" y="50092"/>
                    <a:pt x="361474" y="50092"/>
                    <a:pt x="361474" y="49140"/>
                  </a:cubicBezTo>
                  <a:cubicBezTo>
                    <a:pt x="362426" y="49140"/>
                    <a:pt x="362426" y="50092"/>
                    <a:pt x="363379" y="50092"/>
                  </a:cubicBezTo>
                  <a:cubicBezTo>
                    <a:pt x="363379" y="50092"/>
                    <a:pt x="363379" y="50092"/>
                    <a:pt x="363379" y="51045"/>
                  </a:cubicBezTo>
                  <a:cubicBezTo>
                    <a:pt x="364331" y="51997"/>
                    <a:pt x="364331" y="51997"/>
                    <a:pt x="365284" y="52950"/>
                  </a:cubicBezTo>
                  <a:cubicBezTo>
                    <a:pt x="364331" y="52950"/>
                    <a:pt x="363379" y="53902"/>
                    <a:pt x="363379" y="53902"/>
                  </a:cubicBezTo>
                  <a:close/>
                  <a:moveTo>
                    <a:pt x="411004" y="526342"/>
                  </a:moveTo>
                  <a:lnTo>
                    <a:pt x="411004" y="525390"/>
                  </a:lnTo>
                  <a:lnTo>
                    <a:pt x="411956" y="525390"/>
                  </a:lnTo>
                  <a:lnTo>
                    <a:pt x="411004" y="526342"/>
                  </a:lnTo>
                  <a:close/>
                  <a:moveTo>
                    <a:pt x="416719" y="497767"/>
                  </a:moveTo>
                  <a:lnTo>
                    <a:pt x="416719" y="497767"/>
                  </a:lnTo>
                  <a:lnTo>
                    <a:pt x="416719" y="497767"/>
                  </a:lnTo>
                  <a:lnTo>
                    <a:pt x="416719" y="497767"/>
                  </a:lnTo>
                  <a:lnTo>
                    <a:pt x="416719" y="497767"/>
                  </a:lnTo>
                  <a:close/>
                </a:path>
              </a:pathLst>
            </a:custGeom>
            <a:solidFill>
              <a:srgbClr val="5290D8"/>
            </a:solidFill>
            <a:ln w="9525" cap="flat">
              <a:noFill/>
              <a:prstDash val="solid"/>
              <a:miter/>
            </a:ln>
          </p:spPr>
          <p:txBody>
            <a:bodyPr rtlCol="0" anchor="ctr"/>
            <a:lstStyle/>
            <a:p>
              <a:endParaRPr lang="zh-CN" altLang="en-US"/>
            </a:p>
          </p:txBody>
        </p:sp>
        <p:sp>
          <p:nvSpPr>
            <p:cNvPr id="27" name="任意多边形: 形状 205">
              <a:extLst>
                <a:ext uri="{FF2B5EF4-FFF2-40B4-BE49-F238E27FC236}">
                  <a16:creationId xmlns:a16="http://schemas.microsoft.com/office/drawing/2014/main" id="{FECFA8CD-480C-46AE-B9DD-096E7CD95493}"/>
                </a:ext>
              </a:extLst>
            </p:cNvPr>
            <p:cNvSpPr/>
            <p:nvPr/>
          </p:nvSpPr>
          <p:spPr>
            <a:xfrm>
              <a:off x="5387102" y="2686526"/>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cubicBezTo>
                    <a:pt x="7858" y="7144"/>
                    <a:pt x="7858" y="7144"/>
                    <a:pt x="7858" y="7144"/>
                  </a:cubicBezTo>
                  <a:cubicBezTo>
                    <a:pt x="6906" y="7144"/>
                    <a:pt x="6906" y="7144"/>
                    <a:pt x="7858" y="7144"/>
                  </a:cubicBezTo>
                  <a:cubicBezTo>
                    <a:pt x="7858" y="7144"/>
                    <a:pt x="7858" y="7144"/>
                    <a:pt x="7858" y="7144"/>
                  </a:cubicBezTo>
                  <a:cubicBezTo>
                    <a:pt x="7858" y="7144"/>
                    <a:pt x="7858" y="7144"/>
                    <a:pt x="7858" y="7144"/>
                  </a:cubicBezTo>
                  <a:close/>
                </a:path>
              </a:pathLst>
            </a:custGeom>
            <a:solidFill>
              <a:srgbClr val="5290D8"/>
            </a:solidFill>
            <a:ln w="9525" cap="flat">
              <a:noFill/>
              <a:prstDash val="solid"/>
              <a:miter/>
            </a:ln>
          </p:spPr>
          <p:txBody>
            <a:bodyPr rtlCol="0" anchor="ctr"/>
            <a:lstStyle/>
            <a:p>
              <a:endParaRPr lang="zh-CN" altLang="en-US"/>
            </a:p>
          </p:txBody>
        </p:sp>
        <p:sp>
          <p:nvSpPr>
            <p:cNvPr id="28" name="任意多边形: 形状 206">
              <a:extLst>
                <a:ext uri="{FF2B5EF4-FFF2-40B4-BE49-F238E27FC236}">
                  <a16:creationId xmlns:a16="http://schemas.microsoft.com/office/drawing/2014/main" id="{10DE793F-D802-4144-B719-63421525AAE9}"/>
                </a:ext>
              </a:extLst>
            </p:cNvPr>
            <p:cNvSpPr/>
            <p:nvPr/>
          </p:nvSpPr>
          <p:spPr>
            <a:xfrm>
              <a:off x="5784056" y="2581989"/>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8096" y="7858"/>
                    <a:pt x="8096" y="7858"/>
                    <a:pt x="7144" y="7858"/>
                  </a:cubicBezTo>
                  <a:cubicBezTo>
                    <a:pt x="8096" y="6906"/>
                    <a:pt x="8096" y="6906"/>
                    <a:pt x="7144" y="7858"/>
                  </a:cubicBezTo>
                  <a:cubicBezTo>
                    <a:pt x="8096" y="6906"/>
                    <a:pt x="7144" y="6906"/>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29" name="任意多边形: 形状 207">
              <a:extLst>
                <a:ext uri="{FF2B5EF4-FFF2-40B4-BE49-F238E27FC236}">
                  <a16:creationId xmlns:a16="http://schemas.microsoft.com/office/drawing/2014/main" id="{1AC1C11C-AF32-4F35-B752-37F91F014DEE}"/>
                </a:ext>
              </a:extLst>
            </p:cNvPr>
            <p:cNvSpPr/>
            <p:nvPr/>
          </p:nvSpPr>
          <p:spPr>
            <a:xfrm>
              <a:off x="7650956" y="446674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0" name="任意多边形: 形状 208">
              <a:extLst>
                <a:ext uri="{FF2B5EF4-FFF2-40B4-BE49-F238E27FC236}">
                  <a16:creationId xmlns:a16="http://schemas.microsoft.com/office/drawing/2014/main" id="{B402F399-7D94-4538-9C18-BAE4A4A92E84}"/>
                </a:ext>
              </a:extLst>
            </p:cNvPr>
            <p:cNvSpPr/>
            <p:nvPr/>
          </p:nvSpPr>
          <p:spPr>
            <a:xfrm>
              <a:off x="7640588" y="4218146"/>
              <a:ext cx="600075" cy="523875"/>
            </a:xfrm>
            <a:custGeom>
              <a:avLst/>
              <a:gdLst>
                <a:gd name="connsiteX0" fmla="*/ 596632 w 600075"/>
                <a:gd name="connsiteY0" fmla="*/ 244316 h 523875"/>
                <a:gd name="connsiteX1" fmla="*/ 588060 w 600075"/>
                <a:gd name="connsiteY1" fmla="*/ 243364 h 523875"/>
                <a:gd name="connsiteX2" fmla="*/ 586155 w 600075"/>
                <a:gd name="connsiteY2" fmla="*/ 240506 h 523875"/>
                <a:gd name="connsiteX3" fmla="*/ 575677 w 600075"/>
                <a:gd name="connsiteY3" fmla="*/ 226219 h 523875"/>
                <a:gd name="connsiteX4" fmla="*/ 568057 w 600075"/>
                <a:gd name="connsiteY4" fmla="*/ 205264 h 523875"/>
                <a:gd name="connsiteX5" fmla="*/ 562342 w 600075"/>
                <a:gd name="connsiteY5" fmla="*/ 197644 h 523875"/>
                <a:gd name="connsiteX6" fmla="*/ 552817 w 600075"/>
                <a:gd name="connsiteY6" fmla="*/ 193834 h 523875"/>
                <a:gd name="connsiteX7" fmla="*/ 550912 w 600075"/>
                <a:gd name="connsiteY7" fmla="*/ 190976 h 523875"/>
                <a:gd name="connsiteX8" fmla="*/ 547102 w 600075"/>
                <a:gd name="connsiteY8" fmla="*/ 175736 h 523875"/>
                <a:gd name="connsiteX9" fmla="*/ 542340 w 600075"/>
                <a:gd name="connsiteY9" fmla="*/ 162401 h 523875"/>
                <a:gd name="connsiteX10" fmla="*/ 539482 w 600075"/>
                <a:gd name="connsiteY10" fmla="*/ 158591 h 523875"/>
                <a:gd name="connsiteX11" fmla="*/ 514717 w 600075"/>
                <a:gd name="connsiteY11" fmla="*/ 141446 h 523875"/>
                <a:gd name="connsiteX12" fmla="*/ 510907 w 600075"/>
                <a:gd name="connsiteY12" fmla="*/ 135731 h 523875"/>
                <a:gd name="connsiteX13" fmla="*/ 509002 w 600075"/>
                <a:gd name="connsiteY13" fmla="*/ 121444 h 523875"/>
                <a:gd name="connsiteX14" fmla="*/ 504240 w 600075"/>
                <a:gd name="connsiteY14" fmla="*/ 103346 h 523875"/>
                <a:gd name="connsiteX15" fmla="*/ 500430 w 600075"/>
                <a:gd name="connsiteY15" fmla="*/ 88106 h 523875"/>
                <a:gd name="connsiteX16" fmla="*/ 499477 w 600075"/>
                <a:gd name="connsiteY16" fmla="*/ 75724 h 523875"/>
                <a:gd name="connsiteX17" fmla="*/ 493762 w 600075"/>
                <a:gd name="connsiteY17" fmla="*/ 61436 h 523875"/>
                <a:gd name="connsiteX18" fmla="*/ 484237 w 600075"/>
                <a:gd name="connsiteY18" fmla="*/ 58579 h 523875"/>
                <a:gd name="connsiteX19" fmla="*/ 478522 w 600075"/>
                <a:gd name="connsiteY19" fmla="*/ 54769 h 523875"/>
                <a:gd name="connsiteX20" fmla="*/ 477570 w 600075"/>
                <a:gd name="connsiteY20" fmla="*/ 50006 h 523875"/>
                <a:gd name="connsiteX21" fmla="*/ 474712 w 600075"/>
                <a:gd name="connsiteY21" fmla="*/ 32861 h 523875"/>
                <a:gd name="connsiteX22" fmla="*/ 467092 w 600075"/>
                <a:gd name="connsiteY22" fmla="*/ 10001 h 523875"/>
                <a:gd name="connsiteX23" fmla="*/ 463282 w 600075"/>
                <a:gd name="connsiteY23" fmla="*/ 7144 h 523875"/>
                <a:gd name="connsiteX24" fmla="*/ 460425 w 600075"/>
                <a:gd name="connsiteY24" fmla="*/ 8096 h 523875"/>
                <a:gd name="connsiteX25" fmla="*/ 458520 w 600075"/>
                <a:gd name="connsiteY25" fmla="*/ 10954 h 523875"/>
                <a:gd name="connsiteX26" fmla="*/ 453757 w 600075"/>
                <a:gd name="connsiteY26" fmla="*/ 26194 h 523875"/>
                <a:gd name="connsiteX27" fmla="*/ 449947 w 600075"/>
                <a:gd name="connsiteY27" fmla="*/ 41434 h 523875"/>
                <a:gd name="connsiteX28" fmla="*/ 446137 w 600075"/>
                <a:gd name="connsiteY28" fmla="*/ 67151 h 523875"/>
                <a:gd name="connsiteX29" fmla="*/ 445185 w 600075"/>
                <a:gd name="connsiteY29" fmla="*/ 75724 h 523875"/>
                <a:gd name="connsiteX30" fmla="*/ 439470 w 600075"/>
                <a:gd name="connsiteY30" fmla="*/ 95726 h 523875"/>
                <a:gd name="connsiteX31" fmla="*/ 434707 w 600075"/>
                <a:gd name="connsiteY31" fmla="*/ 109061 h 523875"/>
                <a:gd name="connsiteX32" fmla="*/ 426135 w 600075"/>
                <a:gd name="connsiteY32" fmla="*/ 114776 h 523875"/>
                <a:gd name="connsiteX33" fmla="*/ 411847 w 600075"/>
                <a:gd name="connsiteY33" fmla="*/ 110014 h 523875"/>
                <a:gd name="connsiteX34" fmla="*/ 407085 w 600075"/>
                <a:gd name="connsiteY34" fmla="*/ 101441 h 523875"/>
                <a:gd name="connsiteX35" fmla="*/ 404227 w 600075"/>
                <a:gd name="connsiteY35" fmla="*/ 101441 h 523875"/>
                <a:gd name="connsiteX36" fmla="*/ 391845 w 600075"/>
                <a:gd name="connsiteY36" fmla="*/ 95726 h 523875"/>
                <a:gd name="connsiteX37" fmla="*/ 377557 w 600075"/>
                <a:gd name="connsiteY37" fmla="*/ 86201 h 523875"/>
                <a:gd name="connsiteX38" fmla="*/ 368985 w 600075"/>
                <a:gd name="connsiteY38" fmla="*/ 79534 h 523875"/>
                <a:gd name="connsiteX39" fmla="*/ 363270 w 600075"/>
                <a:gd name="connsiteY39" fmla="*/ 72866 h 523875"/>
                <a:gd name="connsiteX40" fmla="*/ 361365 w 600075"/>
                <a:gd name="connsiteY40" fmla="*/ 65246 h 523875"/>
                <a:gd name="connsiteX41" fmla="*/ 367080 w 600075"/>
                <a:gd name="connsiteY41" fmla="*/ 49054 h 523875"/>
                <a:gd name="connsiteX42" fmla="*/ 370890 w 600075"/>
                <a:gd name="connsiteY42" fmla="*/ 45244 h 523875"/>
                <a:gd name="connsiteX43" fmla="*/ 375652 w 600075"/>
                <a:gd name="connsiteY43" fmla="*/ 42386 h 523875"/>
                <a:gd name="connsiteX44" fmla="*/ 383272 w 600075"/>
                <a:gd name="connsiteY44" fmla="*/ 28099 h 523875"/>
                <a:gd name="connsiteX45" fmla="*/ 381367 w 600075"/>
                <a:gd name="connsiteY45" fmla="*/ 25241 h 523875"/>
                <a:gd name="connsiteX46" fmla="*/ 372795 w 600075"/>
                <a:gd name="connsiteY46" fmla="*/ 23336 h 523875"/>
                <a:gd name="connsiteX47" fmla="*/ 364222 w 600075"/>
                <a:gd name="connsiteY47" fmla="*/ 23336 h 523875"/>
                <a:gd name="connsiteX48" fmla="*/ 359460 w 600075"/>
                <a:gd name="connsiteY48" fmla="*/ 24289 h 523875"/>
                <a:gd name="connsiteX49" fmla="*/ 354697 w 600075"/>
                <a:gd name="connsiteY49" fmla="*/ 25241 h 523875"/>
                <a:gd name="connsiteX50" fmla="*/ 328027 w 600075"/>
                <a:gd name="connsiteY50" fmla="*/ 15716 h 523875"/>
                <a:gd name="connsiteX51" fmla="*/ 314692 w 600075"/>
                <a:gd name="connsiteY51" fmla="*/ 10954 h 523875"/>
                <a:gd name="connsiteX52" fmla="*/ 310882 w 600075"/>
                <a:gd name="connsiteY52" fmla="*/ 10954 h 523875"/>
                <a:gd name="connsiteX53" fmla="*/ 309930 w 600075"/>
                <a:gd name="connsiteY53" fmla="*/ 11906 h 523875"/>
                <a:gd name="connsiteX54" fmla="*/ 309930 w 600075"/>
                <a:gd name="connsiteY54" fmla="*/ 13811 h 523875"/>
                <a:gd name="connsiteX55" fmla="*/ 314692 w 600075"/>
                <a:gd name="connsiteY55" fmla="*/ 18574 h 523875"/>
                <a:gd name="connsiteX56" fmla="*/ 313740 w 600075"/>
                <a:gd name="connsiteY56" fmla="*/ 24289 h 523875"/>
                <a:gd name="connsiteX57" fmla="*/ 301357 w 600075"/>
                <a:gd name="connsiteY57" fmla="*/ 26194 h 523875"/>
                <a:gd name="connsiteX58" fmla="*/ 294690 w 600075"/>
                <a:gd name="connsiteY58" fmla="*/ 27146 h 523875"/>
                <a:gd name="connsiteX59" fmla="*/ 282307 w 600075"/>
                <a:gd name="connsiteY59" fmla="*/ 36671 h 523875"/>
                <a:gd name="connsiteX60" fmla="*/ 268972 w 600075"/>
                <a:gd name="connsiteY60" fmla="*/ 54769 h 523875"/>
                <a:gd name="connsiteX61" fmla="*/ 268020 w 600075"/>
                <a:gd name="connsiteY61" fmla="*/ 64294 h 523875"/>
                <a:gd name="connsiteX62" fmla="*/ 263257 w 600075"/>
                <a:gd name="connsiteY62" fmla="*/ 68104 h 523875"/>
                <a:gd name="connsiteX63" fmla="*/ 252780 w 600075"/>
                <a:gd name="connsiteY63" fmla="*/ 67151 h 523875"/>
                <a:gd name="connsiteX64" fmla="*/ 247065 w 600075"/>
                <a:gd name="connsiteY64" fmla="*/ 65246 h 523875"/>
                <a:gd name="connsiteX65" fmla="*/ 239445 w 600075"/>
                <a:gd name="connsiteY65" fmla="*/ 55721 h 523875"/>
                <a:gd name="connsiteX66" fmla="*/ 229920 w 600075"/>
                <a:gd name="connsiteY66" fmla="*/ 52864 h 523875"/>
                <a:gd name="connsiteX67" fmla="*/ 218490 w 600075"/>
                <a:gd name="connsiteY67" fmla="*/ 57626 h 523875"/>
                <a:gd name="connsiteX68" fmla="*/ 208965 w 600075"/>
                <a:gd name="connsiteY68" fmla="*/ 61436 h 523875"/>
                <a:gd name="connsiteX69" fmla="*/ 201345 w 600075"/>
                <a:gd name="connsiteY69" fmla="*/ 70961 h 523875"/>
                <a:gd name="connsiteX70" fmla="*/ 197535 w 600075"/>
                <a:gd name="connsiteY70" fmla="*/ 73819 h 523875"/>
                <a:gd name="connsiteX71" fmla="*/ 190867 w 600075"/>
                <a:gd name="connsiteY71" fmla="*/ 85249 h 523875"/>
                <a:gd name="connsiteX72" fmla="*/ 190867 w 600075"/>
                <a:gd name="connsiteY72" fmla="*/ 89059 h 523875"/>
                <a:gd name="connsiteX73" fmla="*/ 187057 w 600075"/>
                <a:gd name="connsiteY73" fmla="*/ 91916 h 523875"/>
                <a:gd name="connsiteX74" fmla="*/ 181342 w 600075"/>
                <a:gd name="connsiteY74" fmla="*/ 91916 h 523875"/>
                <a:gd name="connsiteX75" fmla="*/ 177532 w 600075"/>
                <a:gd name="connsiteY75" fmla="*/ 96679 h 523875"/>
                <a:gd name="connsiteX76" fmla="*/ 178485 w 600075"/>
                <a:gd name="connsiteY76" fmla="*/ 103346 h 523875"/>
                <a:gd name="connsiteX77" fmla="*/ 177532 w 600075"/>
                <a:gd name="connsiteY77" fmla="*/ 105251 h 523875"/>
                <a:gd name="connsiteX78" fmla="*/ 174675 w 600075"/>
                <a:gd name="connsiteY78" fmla="*/ 105251 h 523875"/>
                <a:gd name="connsiteX79" fmla="*/ 169912 w 600075"/>
                <a:gd name="connsiteY79" fmla="*/ 98584 h 523875"/>
                <a:gd name="connsiteX80" fmla="*/ 165150 w 600075"/>
                <a:gd name="connsiteY80" fmla="*/ 97631 h 523875"/>
                <a:gd name="connsiteX81" fmla="*/ 157530 w 600075"/>
                <a:gd name="connsiteY81" fmla="*/ 104299 h 523875"/>
                <a:gd name="connsiteX82" fmla="*/ 154672 w 600075"/>
                <a:gd name="connsiteY82" fmla="*/ 110966 h 523875"/>
                <a:gd name="connsiteX83" fmla="*/ 146100 w 600075"/>
                <a:gd name="connsiteY83" fmla="*/ 130969 h 523875"/>
                <a:gd name="connsiteX84" fmla="*/ 142290 w 600075"/>
                <a:gd name="connsiteY84" fmla="*/ 136684 h 523875"/>
                <a:gd name="connsiteX85" fmla="*/ 123240 w 600075"/>
                <a:gd name="connsiteY85" fmla="*/ 148114 h 523875"/>
                <a:gd name="connsiteX86" fmla="*/ 107047 w 600075"/>
                <a:gd name="connsiteY86" fmla="*/ 150019 h 523875"/>
                <a:gd name="connsiteX87" fmla="*/ 82282 w 600075"/>
                <a:gd name="connsiteY87" fmla="*/ 159544 h 523875"/>
                <a:gd name="connsiteX88" fmla="*/ 77520 w 600075"/>
                <a:gd name="connsiteY88" fmla="*/ 160496 h 523875"/>
                <a:gd name="connsiteX89" fmla="*/ 60375 w 600075"/>
                <a:gd name="connsiteY89" fmla="*/ 164306 h 523875"/>
                <a:gd name="connsiteX90" fmla="*/ 40372 w 600075"/>
                <a:gd name="connsiteY90" fmla="*/ 174784 h 523875"/>
                <a:gd name="connsiteX91" fmla="*/ 32752 w 600075"/>
                <a:gd name="connsiteY91" fmla="*/ 182404 h 523875"/>
                <a:gd name="connsiteX92" fmla="*/ 28942 w 600075"/>
                <a:gd name="connsiteY92" fmla="*/ 181451 h 523875"/>
                <a:gd name="connsiteX93" fmla="*/ 26085 w 600075"/>
                <a:gd name="connsiteY93" fmla="*/ 182404 h 523875"/>
                <a:gd name="connsiteX94" fmla="*/ 22275 w 600075"/>
                <a:gd name="connsiteY94" fmla="*/ 188119 h 523875"/>
                <a:gd name="connsiteX95" fmla="*/ 21322 w 600075"/>
                <a:gd name="connsiteY95" fmla="*/ 196691 h 523875"/>
                <a:gd name="connsiteX96" fmla="*/ 17512 w 600075"/>
                <a:gd name="connsiteY96" fmla="*/ 210026 h 523875"/>
                <a:gd name="connsiteX97" fmla="*/ 13702 w 600075"/>
                <a:gd name="connsiteY97" fmla="*/ 223361 h 523875"/>
                <a:gd name="connsiteX98" fmla="*/ 17512 w 600075"/>
                <a:gd name="connsiteY98" fmla="*/ 242411 h 523875"/>
                <a:gd name="connsiteX99" fmla="*/ 19417 w 600075"/>
                <a:gd name="connsiteY99" fmla="*/ 247174 h 523875"/>
                <a:gd name="connsiteX100" fmla="*/ 17512 w 600075"/>
                <a:gd name="connsiteY100" fmla="*/ 251936 h 523875"/>
                <a:gd name="connsiteX101" fmla="*/ 14655 w 600075"/>
                <a:gd name="connsiteY101" fmla="*/ 253841 h 523875"/>
                <a:gd name="connsiteX102" fmla="*/ 10845 w 600075"/>
                <a:gd name="connsiteY102" fmla="*/ 261461 h 523875"/>
                <a:gd name="connsiteX103" fmla="*/ 10845 w 600075"/>
                <a:gd name="connsiteY103" fmla="*/ 261461 h 523875"/>
                <a:gd name="connsiteX104" fmla="*/ 10845 w 600075"/>
                <a:gd name="connsiteY104" fmla="*/ 261461 h 523875"/>
                <a:gd name="connsiteX105" fmla="*/ 10845 w 600075"/>
                <a:gd name="connsiteY105" fmla="*/ 261461 h 523875"/>
                <a:gd name="connsiteX106" fmla="*/ 11797 w 600075"/>
                <a:gd name="connsiteY106" fmla="*/ 266224 h 523875"/>
                <a:gd name="connsiteX107" fmla="*/ 14655 w 600075"/>
                <a:gd name="connsiteY107" fmla="*/ 278606 h 523875"/>
                <a:gd name="connsiteX108" fmla="*/ 18465 w 600075"/>
                <a:gd name="connsiteY108" fmla="*/ 299561 h 523875"/>
                <a:gd name="connsiteX109" fmla="*/ 21322 w 600075"/>
                <a:gd name="connsiteY109" fmla="*/ 322421 h 523875"/>
                <a:gd name="connsiteX110" fmla="*/ 24180 w 600075"/>
                <a:gd name="connsiteY110" fmla="*/ 349091 h 523875"/>
                <a:gd name="connsiteX111" fmla="*/ 24180 w 600075"/>
                <a:gd name="connsiteY111" fmla="*/ 355759 h 523875"/>
                <a:gd name="connsiteX112" fmla="*/ 21322 w 600075"/>
                <a:gd name="connsiteY112" fmla="*/ 370046 h 523875"/>
                <a:gd name="connsiteX113" fmla="*/ 10845 w 600075"/>
                <a:gd name="connsiteY113" fmla="*/ 386239 h 523875"/>
                <a:gd name="connsiteX114" fmla="*/ 9892 w 600075"/>
                <a:gd name="connsiteY114" fmla="*/ 400526 h 523875"/>
                <a:gd name="connsiteX115" fmla="*/ 17512 w 600075"/>
                <a:gd name="connsiteY115" fmla="*/ 408146 h 523875"/>
                <a:gd name="connsiteX116" fmla="*/ 30847 w 600075"/>
                <a:gd name="connsiteY116" fmla="*/ 415766 h 523875"/>
                <a:gd name="connsiteX117" fmla="*/ 43230 w 600075"/>
                <a:gd name="connsiteY117" fmla="*/ 416719 h 523875"/>
                <a:gd name="connsiteX118" fmla="*/ 49897 w 600075"/>
                <a:gd name="connsiteY118" fmla="*/ 414814 h 523875"/>
                <a:gd name="connsiteX119" fmla="*/ 75615 w 600075"/>
                <a:gd name="connsiteY119" fmla="*/ 400526 h 523875"/>
                <a:gd name="connsiteX120" fmla="*/ 78472 w 600075"/>
                <a:gd name="connsiteY120" fmla="*/ 399574 h 523875"/>
                <a:gd name="connsiteX121" fmla="*/ 103237 w 600075"/>
                <a:gd name="connsiteY121" fmla="*/ 397669 h 523875"/>
                <a:gd name="connsiteX122" fmla="*/ 124192 w 600075"/>
                <a:gd name="connsiteY122" fmla="*/ 398621 h 523875"/>
                <a:gd name="connsiteX123" fmla="*/ 133717 w 600075"/>
                <a:gd name="connsiteY123" fmla="*/ 394811 h 523875"/>
                <a:gd name="connsiteX124" fmla="*/ 157530 w 600075"/>
                <a:gd name="connsiteY124" fmla="*/ 377666 h 523875"/>
                <a:gd name="connsiteX125" fmla="*/ 165150 w 600075"/>
                <a:gd name="connsiteY125" fmla="*/ 372904 h 523875"/>
                <a:gd name="connsiteX126" fmla="*/ 176580 w 600075"/>
                <a:gd name="connsiteY126" fmla="*/ 370046 h 523875"/>
                <a:gd name="connsiteX127" fmla="*/ 208012 w 600075"/>
                <a:gd name="connsiteY127" fmla="*/ 364331 h 523875"/>
                <a:gd name="connsiteX128" fmla="*/ 231825 w 600075"/>
                <a:gd name="connsiteY128" fmla="*/ 359569 h 523875"/>
                <a:gd name="connsiteX129" fmla="*/ 249922 w 600075"/>
                <a:gd name="connsiteY129" fmla="*/ 359569 h 523875"/>
                <a:gd name="connsiteX130" fmla="*/ 257542 w 600075"/>
                <a:gd name="connsiteY130" fmla="*/ 363379 h 523875"/>
                <a:gd name="connsiteX131" fmla="*/ 269925 w 600075"/>
                <a:gd name="connsiteY131" fmla="*/ 370046 h 523875"/>
                <a:gd name="connsiteX132" fmla="*/ 285165 w 600075"/>
                <a:gd name="connsiteY132" fmla="*/ 375761 h 523875"/>
                <a:gd name="connsiteX133" fmla="*/ 289927 w 600075"/>
                <a:gd name="connsiteY133" fmla="*/ 382429 h 523875"/>
                <a:gd name="connsiteX134" fmla="*/ 292785 w 600075"/>
                <a:gd name="connsiteY134" fmla="*/ 391954 h 523875"/>
                <a:gd name="connsiteX135" fmla="*/ 297547 w 600075"/>
                <a:gd name="connsiteY135" fmla="*/ 403384 h 523875"/>
                <a:gd name="connsiteX136" fmla="*/ 298500 w 600075"/>
                <a:gd name="connsiteY136" fmla="*/ 415766 h 523875"/>
                <a:gd name="connsiteX137" fmla="*/ 298500 w 600075"/>
                <a:gd name="connsiteY137" fmla="*/ 420529 h 523875"/>
                <a:gd name="connsiteX138" fmla="*/ 298500 w 600075"/>
                <a:gd name="connsiteY138" fmla="*/ 422434 h 523875"/>
                <a:gd name="connsiteX139" fmla="*/ 302310 w 600075"/>
                <a:gd name="connsiteY139" fmla="*/ 425291 h 523875"/>
                <a:gd name="connsiteX140" fmla="*/ 305167 w 600075"/>
                <a:gd name="connsiteY140" fmla="*/ 424339 h 523875"/>
                <a:gd name="connsiteX141" fmla="*/ 319455 w 600075"/>
                <a:gd name="connsiteY141" fmla="*/ 409099 h 523875"/>
                <a:gd name="connsiteX142" fmla="*/ 328027 w 600075"/>
                <a:gd name="connsiteY142" fmla="*/ 402431 h 523875"/>
                <a:gd name="connsiteX143" fmla="*/ 336600 w 600075"/>
                <a:gd name="connsiteY143" fmla="*/ 392906 h 523875"/>
                <a:gd name="connsiteX144" fmla="*/ 338505 w 600075"/>
                <a:gd name="connsiteY144" fmla="*/ 392906 h 523875"/>
                <a:gd name="connsiteX145" fmla="*/ 339457 w 600075"/>
                <a:gd name="connsiteY145" fmla="*/ 393859 h 523875"/>
                <a:gd name="connsiteX146" fmla="*/ 338505 w 600075"/>
                <a:gd name="connsiteY146" fmla="*/ 400526 h 523875"/>
                <a:gd name="connsiteX147" fmla="*/ 329932 w 600075"/>
                <a:gd name="connsiteY147" fmla="*/ 415766 h 523875"/>
                <a:gd name="connsiteX148" fmla="*/ 320407 w 600075"/>
                <a:gd name="connsiteY148" fmla="*/ 428149 h 523875"/>
                <a:gd name="connsiteX149" fmla="*/ 318502 w 600075"/>
                <a:gd name="connsiteY149" fmla="*/ 431006 h 523875"/>
                <a:gd name="connsiteX150" fmla="*/ 319455 w 600075"/>
                <a:gd name="connsiteY150" fmla="*/ 433864 h 523875"/>
                <a:gd name="connsiteX151" fmla="*/ 324217 w 600075"/>
                <a:gd name="connsiteY151" fmla="*/ 433864 h 523875"/>
                <a:gd name="connsiteX152" fmla="*/ 335647 w 600075"/>
                <a:gd name="connsiteY152" fmla="*/ 426244 h 523875"/>
                <a:gd name="connsiteX153" fmla="*/ 337552 w 600075"/>
                <a:gd name="connsiteY153" fmla="*/ 423386 h 523875"/>
                <a:gd name="connsiteX154" fmla="*/ 338505 w 600075"/>
                <a:gd name="connsiteY154" fmla="*/ 422434 h 523875"/>
                <a:gd name="connsiteX155" fmla="*/ 340410 w 600075"/>
                <a:gd name="connsiteY155" fmla="*/ 424339 h 523875"/>
                <a:gd name="connsiteX156" fmla="*/ 337552 w 600075"/>
                <a:gd name="connsiteY156" fmla="*/ 439579 h 523875"/>
                <a:gd name="connsiteX157" fmla="*/ 339457 w 600075"/>
                <a:gd name="connsiteY157" fmla="*/ 443389 h 523875"/>
                <a:gd name="connsiteX158" fmla="*/ 348030 w 600075"/>
                <a:gd name="connsiteY158" fmla="*/ 443389 h 523875"/>
                <a:gd name="connsiteX159" fmla="*/ 348030 w 600075"/>
                <a:gd name="connsiteY159" fmla="*/ 443389 h 523875"/>
                <a:gd name="connsiteX160" fmla="*/ 348982 w 600075"/>
                <a:gd name="connsiteY160" fmla="*/ 442436 h 523875"/>
                <a:gd name="connsiteX161" fmla="*/ 348982 w 600075"/>
                <a:gd name="connsiteY161" fmla="*/ 443389 h 523875"/>
                <a:gd name="connsiteX162" fmla="*/ 348982 w 600075"/>
                <a:gd name="connsiteY162" fmla="*/ 443389 h 523875"/>
                <a:gd name="connsiteX163" fmla="*/ 348982 w 600075"/>
                <a:gd name="connsiteY163" fmla="*/ 444341 h 523875"/>
                <a:gd name="connsiteX164" fmla="*/ 350887 w 600075"/>
                <a:gd name="connsiteY164" fmla="*/ 473869 h 523875"/>
                <a:gd name="connsiteX165" fmla="*/ 351840 w 600075"/>
                <a:gd name="connsiteY165" fmla="*/ 480536 h 523875"/>
                <a:gd name="connsiteX166" fmla="*/ 355650 w 600075"/>
                <a:gd name="connsiteY166" fmla="*/ 488156 h 523875"/>
                <a:gd name="connsiteX167" fmla="*/ 373747 w 600075"/>
                <a:gd name="connsiteY167" fmla="*/ 503396 h 523875"/>
                <a:gd name="connsiteX168" fmla="*/ 386130 w 600075"/>
                <a:gd name="connsiteY168" fmla="*/ 510064 h 523875"/>
                <a:gd name="connsiteX169" fmla="*/ 392797 w 600075"/>
                <a:gd name="connsiteY169" fmla="*/ 515779 h 523875"/>
                <a:gd name="connsiteX170" fmla="*/ 399465 w 600075"/>
                <a:gd name="connsiteY170" fmla="*/ 516731 h 523875"/>
                <a:gd name="connsiteX171" fmla="*/ 418515 w 600075"/>
                <a:gd name="connsiteY171" fmla="*/ 501491 h 523875"/>
                <a:gd name="connsiteX172" fmla="*/ 421372 w 600075"/>
                <a:gd name="connsiteY172" fmla="*/ 501491 h 523875"/>
                <a:gd name="connsiteX173" fmla="*/ 422325 w 600075"/>
                <a:gd name="connsiteY173" fmla="*/ 503396 h 523875"/>
                <a:gd name="connsiteX174" fmla="*/ 421372 w 600075"/>
                <a:gd name="connsiteY174" fmla="*/ 508159 h 523875"/>
                <a:gd name="connsiteX175" fmla="*/ 432802 w 600075"/>
                <a:gd name="connsiteY175" fmla="*/ 524351 h 523875"/>
                <a:gd name="connsiteX176" fmla="*/ 437565 w 600075"/>
                <a:gd name="connsiteY176" fmla="*/ 525304 h 523875"/>
                <a:gd name="connsiteX177" fmla="*/ 457567 w 600075"/>
                <a:gd name="connsiteY177" fmla="*/ 510064 h 523875"/>
                <a:gd name="connsiteX178" fmla="*/ 478522 w 600075"/>
                <a:gd name="connsiteY178" fmla="*/ 502444 h 523875"/>
                <a:gd name="connsiteX179" fmla="*/ 487095 w 600075"/>
                <a:gd name="connsiteY179" fmla="*/ 502444 h 523875"/>
                <a:gd name="connsiteX180" fmla="*/ 499477 w 600075"/>
                <a:gd name="connsiteY180" fmla="*/ 491014 h 523875"/>
                <a:gd name="connsiteX181" fmla="*/ 505192 w 600075"/>
                <a:gd name="connsiteY181" fmla="*/ 469106 h 523875"/>
                <a:gd name="connsiteX182" fmla="*/ 516622 w 600075"/>
                <a:gd name="connsiteY182" fmla="*/ 447199 h 523875"/>
                <a:gd name="connsiteX183" fmla="*/ 525195 w 600075"/>
                <a:gd name="connsiteY183" fmla="*/ 433864 h 523875"/>
                <a:gd name="connsiteX184" fmla="*/ 534720 w 600075"/>
                <a:gd name="connsiteY184" fmla="*/ 416719 h 523875"/>
                <a:gd name="connsiteX185" fmla="*/ 554722 w 600075"/>
                <a:gd name="connsiteY185" fmla="*/ 392906 h 523875"/>
                <a:gd name="connsiteX186" fmla="*/ 559485 w 600075"/>
                <a:gd name="connsiteY186" fmla="*/ 388144 h 523875"/>
                <a:gd name="connsiteX187" fmla="*/ 571867 w 600075"/>
                <a:gd name="connsiteY187" fmla="*/ 369094 h 523875"/>
                <a:gd name="connsiteX188" fmla="*/ 577582 w 600075"/>
                <a:gd name="connsiteY188" fmla="*/ 347186 h 523875"/>
                <a:gd name="connsiteX189" fmla="*/ 589012 w 600075"/>
                <a:gd name="connsiteY189" fmla="*/ 321469 h 523875"/>
                <a:gd name="connsiteX190" fmla="*/ 591870 w 600075"/>
                <a:gd name="connsiteY190" fmla="*/ 312896 h 523875"/>
                <a:gd name="connsiteX191" fmla="*/ 589965 w 600075"/>
                <a:gd name="connsiteY191" fmla="*/ 295751 h 523875"/>
                <a:gd name="connsiteX192" fmla="*/ 589965 w 600075"/>
                <a:gd name="connsiteY192" fmla="*/ 283369 h 523875"/>
                <a:gd name="connsiteX193" fmla="*/ 591870 w 600075"/>
                <a:gd name="connsiteY193" fmla="*/ 274796 h 523875"/>
                <a:gd name="connsiteX194" fmla="*/ 596632 w 600075"/>
                <a:gd name="connsiteY194" fmla="*/ 250984 h 523875"/>
                <a:gd name="connsiteX195" fmla="*/ 597585 w 600075"/>
                <a:gd name="connsiteY195" fmla="*/ 247174 h 523875"/>
                <a:gd name="connsiteX196" fmla="*/ 596632 w 600075"/>
                <a:gd name="connsiteY196" fmla="*/ 244316 h 523875"/>
                <a:gd name="connsiteX197" fmla="*/ 596632 w 600075"/>
                <a:gd name="connsiteY197" fmla="*/ 244316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600075" h="523875">
                  <a:moveTo>
                    <a:pt x="596632" y="244316"/>
                  </a:moveTo>
                  <a:cubicBezTo>
                    <a:pt x="590917" y="249079"/>
                    <a:pt x="590917" y="249079"/>
                    <a:pt x="588060" y="243364"/>
                  </a:cubicBezTo>
                  <a:cubicBezTo>
                    <a:pt x="587107" y="242411"/>
                    <a:pt x="587107" y="241459"/>
                    <a:pt x="586155" y="240506"/>
                  </a:cubicBezTo>
                  <a:cubicBezTo>
                    <a:pt x="583297" y="235744"/>
                    <a:pt x="582345" y="229076"/>
                    <a:pt x="575677" y="226219"/>
                  </a:cubicBezTo>
                  <a:cubicBezTo>
                    <a:pt x="573772" y="219551"/>
                    <a:pt x="566152" y="213836"/>
                    <a:pt x="568057" y="205264"/>
                  </a:cubicBezTo>
                  <a:cubicBezTo>
                    <a:pt x="569010" y="201454"/>
                    <a:pt x="566152" y="199549"/>
                    <a:pt x="562342" y="197644"/>
                  </a:cubicBezTo>
                  <a:cubicBezTo>
                    <a:pt x="559485" y="195739"/>
                    <a:pt x="555675" y="194786"/>
                    <a:pt x="552817" y="193834"/>
                  </a:cubicBezTo>
                  <a:cubicBezTo>
                    <a:pt x="551865" y="193834"/>
                    <a:pt x="550912" y="191929"/>
                    <a:pt x="550912" y="190976"/>
                  </a:cubicBezTo>
                  <a:cubicBezTo>
                    <a:pt x="550912" y="185261"/>
                    <a:pt x="549960" y="180499"/>
                    <a:pt x="547102" y="175736"/>
                  </a:cubicBezTo>
                  <a:cubicBezTo>
                    <a:pt x="545197" y="171926"/>
                    <a:pt x="543292" y="167164"/>
                    <a:pt x="542340" y="162401"/>
                  </a:cubicBezTo>
                  <a:cubicBezTo>
                    <a:pt x="542340" y="160496"/>
                    <a:pt x="540435" y="158591"/>
                    <a:pt x="539482" y="158591"/>
                  </a:cubicBezTo>
                  <a:cubicBezTo>
                    <a:pt x="530910" y="153829"/>
                    <a:pt x="524242" y="145256"/>
                    <a:pt x="514717" y="141446"/>
                  </a:cubicBezTo>
                  <a:cubicBezTo>
                    <a:pt x="512812" y="140494"/>
                    <a:pt x="510907" y="138589"/>
                    <a:pt x="510907" y="135731"/>
                  </a:cubicBezTo>
                  <a:cubicBezTo>
                    <a:pt x="509955" y="130969"/>
                    <a:pt x="509002" y="126206"/>
                    <a:pt x="509002" y="121444"/>
                  </a:cubicBezTo>
                  <a:cubicBezTo>
                    <a:pt x="509955" y="114776"/>
                    <a:pt x="508050" y="108109"/>
                    <a:pt x="504240" y="103346"/>
                  </a:cubicBezTo>
                  <a:cubicBezTo>
                    <a:pt x="501382" y="98584"/>
                    <a:pt x="500430" y="93821"/>
                    <a:pt x="500430" y="88106"/>
                  </a:cubicBezTo>
                  <a:cubicBezTo>
                    <a:pt x="500430" y="84296"/>
                    <a:pt x="499477" y="79534"/>
                    <a:pt x="499477" y="75724"/>
                  </a:cubicBezTo>
                  <a:cubicBezTo>
                    <a:pt x="499477" y="70009"/>
                    <a:pt x="497572" y="65246"/>
                    <a:pt x="493762" y="61436"/>
                  </a:cubicBezTo>
                  <a:cubicBezTo>
                    <a:pt x="490905" y="58579"/>
                    <a:pt x="488047" y="57626"/>
                    <a:pt x="484237" y="58579"/>
                  </a:cubicBezTo>
                  <a:cubicBezTo>
                    <a:pt x="481380" y="59531"/>
                    <a:pt x="479475" y="57626"/>
                    <a:pt x="478522" y="54769"/>
                  </a:cubicBezTo>
                  <a:cubicBezTo>
                    <a:pt x="478522" y="52864"/>
                    <a:pt x="477570" y="50959"/>
                    <a:pt x="477570" y="50006"/>
                  </a:cubicBezTo>
                  <a:cubicBezTo>
                    <a:pt x="477570" y="44291"/>
                    <a:pt x="475665" y="38576"/>
                    <a:pt x="474712" y="32861"/>
                  </a:cubicBezTo>
                  <a:cubicBezTo>
                    <a:pt x="472807" y="24289"/>
                    <a:pt x="468045" y="17621"/>
                    <a:pt x="467092" y="10001"/>
                  </a:cubicBezTo>
                  <a:cubicBezTo>
                    <a:pt x="467092" y="9049"/>
                    <a:pt x="465187" y="7144"/>
                    <a:pt x="463282" y="7144"/>
                  </a:cubicBezTo>
                  <a:cubicBezTo>
                    <a:pt x="462330" y="7144"/>
                    <a:pt x="461377" y="7144"/>
                    <a:pt x="460425" y="8096"/>
                  </a:cubicBezTo>
                  <a:cubicBezTo>
                    <a:pt x="459472" y="9049"/>
                    <a:pt x="458520" y="10001"/>
                    <a:pt x="458520" y="10954"/>
                  </a:cubicBezTo>
                  <a:cubicBezTo>
                    <a:pt x="456615" y="15716"/>
                    <a:pt x="455662" y="21431"/>
                    <a:pt x="453757" y="26194"/>
                  </a:cubicBezTo>
                  <a:cubicBezTo>
                    <a:pt x="451852" y="30956"/>
                    <a:pt x="450900" y="36671"/>
                    <a:pt x="449947" y="41434"/>
                  </a:cubicBezTo>
                  <a:cubicBezTo>
                    <a:pt x="447090" y="50006"/>
                    <a:pt x="445185" y="58579"/>
                    <a:pt x="446137" y="67151"/>
                  </a:cubicBezTo>
                  <a:cubicBezTo>
                    <a:pt x="446137" y="70009"/>
                    <a:pt x="446137" y="72866"/>
                    <a:pt x="445185" y="75724"/>
                  </a:cubicBezTo>
                  <a:cubicBezTo>
                    <a:pt x="443280" y="82391"/>
                    <a:pt x="441375" y="89059"/>
                    <a:pt x="439470" y="95726"/>
                  </a:cubicBezTo>
                  <a:cubicBezTo>
                    <a:pt x="437565" y="100489"/>
                    <a:pt x="436612" y="104299"/>
                    <a:pt x="434707" y="109061"/>
                  </a:cubicBezTo>
                  <a:cubicBezTo>
                    <a:pt x="432802" y="112871"/>
                    <a:pt x="429945" y="114776"/>
                    <a:pt x="426135" y="114776"/>
                  </a:cubicBezTo>
                  <a:cubicBezTo>
                    <a:pt x="420420" y="115729"/>
                    <a:pt x="415657" y="114776"/>
                    <a:pt x="411847" y="110014"/>
                  </a:cubicBezTo>
                  <a:cubicBezTo>
                    <a:pt x="409942" y="107156"/>
                    <a:pt x="408037" y="104299"/>
                    <a:pt x="407085" y="101441"/>
                  </a:cubicBezTo>
                  <a:cubicBezTo>
                    <a:pt x="406132" y="101441"/>
                    <a:pt x="405180" y="101441"/>
                    <a:pt x="404227" y="101441"/>
                  </a:cubicBezTo>
                  <a:cubicBezTo>
                    <a:pt x="399465" y="101441"/>
                    <a:pt x="394702" y="99536"/>
                    <a:pt x="391845" y="95726"/>
                  </a:cubicBezTo>
                  <a:cubicBezTo>
                    <a:pt x="388035" y="90964"/>
                    <a:pt x="382320" y="89059"/>
                    <a:pt x="377557" y="86201"/>
                  </a:cubicBezTo>
                  <a:cubicBezTo>
                    <a:pt x="374700" y="84296"/>
                    <a:pt x="371842" y="82391"/>
                    <a:pt x="368985" y="79534"/>
                  </a:cubicBezTo>
                  <a:cubicBezTo>
                    <a:pt x="367080" y="77629"/>
                    <a:pt x="365175" y="74771"/>
                    <a:pt x="363270" y="72866"/>
                  </a:cubicBezTo>
                  <a:cubicBezTo>
                    <a:pt x="361365" y="70961"/>
                    <a:pt x="359460" y="68104"/>
                    <a:pt x="361365" y="65246"/>
                  </a:cubicBezTo>
                  <a:cubicBezTo>
                    <a:pt x="363270" y="59531"/>
                    <a:pt x="367080" y="54769"/>
                    <a:pt x="367080" y="49054"/>
                  </a:cubicBezTo>
                  <a:cubicBezTo>
                    <a:pt x="367080" y="47149"/>
                    <a:pt x="368985" y="46196"/>
                    <a:pt x="370890" y="45244"/>
                  </a:cubicBezTo>
                  <a:cubicBezTo>
                    <a:pt x="372795" y="44291"/>
                    <a:pt x="374700" y="44291"/>
                    <a:pt x="375652" y="42386"/>
                  </a:cubicBezTo>
                  <a:cubicBezTo>
                    <a:pt x="378510" y="37624"/>
                    <a:pt x="380415" y="32861"/>
                    <a:pt x="383272" y="28099"/>
                  </a:cubicBezTo>
                  <a:cubicBezTo>
                    <a:pt x="383272" y="27146"/>
                    <a:pt x="382320" y="26194"/>
                    <a:pt x="381367" y="25241"/>
                  </a:cubicBezTo>
                  <a:cubicBezTo>
                    <a:pt x="379462" y="23336"/>
                    <a:pt x="376605" y="21431"/>
                    <a:pt x="372795" y="23336"/>
                  </a:cubicBezTo>
                  <a:cubicBezTo>
                    <a:pt x="369937" y="24289"/>
                    <a:pt x="367080" y="25241"/>
                    <a:pt x="364222" y="23336"/>
                  </a:cubicBezTo>
                  <a:cubicBezTo>
                    <a:pt x="362317" y="22384"/>
                    <a:pt x="361365" y="23336"/>
                    <a:pt x="359460" y="24289"/>
                  </a:cubicBezTo>
                  <a:cubicBezTo>
                    <a:pt x="357555" y="25241"/>
                    <a:pt x="355650" y="26194"/>
                    <a:pt x="354697" y="25241"/>
                  </a:cubicBezTo>
                  <a:cubicBezTo>
                    <a:pt x="346125" y="22384"/>
                    <a:pt x="336600" y="21431"/>
                    <a:pt x="328027" y="15716"/>
                  </a:cubicBezTo>
                  <a:cubicBezTo>
                    <a:pt x="324217" y="12859"/>
                    <a:pt x="319455" y="11906"/>
                    <a:pt x="314692" y="10954"/>
                  </a:cubicBezTo>
                  <a:cubicBezTo>
                    <a:pt x="313740" y="10954"/>
                    <a:pt x="312787" y="10954"/>
                    <a:pt x="310882" y="10954"/>
                  </a:cubicBezTo>
                  <a:cubicBezTo>
                    <a:pt x="309930" y="10954"/>
                    <a:pt x="309930" y="11906"/>
                    <a:pt x="309930" y="11906"/>
                  </a:cubicBezTo>
                  <a:cubicBezTo>
                    <a:pt x="309930" y="11906"/>
                    <a:pt x="309930" y="12859"/>
                    <a:pt x="309930" y="13811"/>
                  </a:cubicBezTo>
                  <a:cubicBezTo>
                    <a:pt x="311835" y="15716"/>
                    <a:pt x="313740" y="16669"/>
                    <a:pt x="314692" y="18574"/>
                  </a:cubicBezTo>
                  <a:cubicBezTo>
                    <a:pt x="316597" y="20479"/>
                    <a:pt x="315645" y="23336"/>
                    <a:pt x="313740" y="24289"/>
                  </a:cubicBezTo>
                  <a:cubicBezTo>
                    <a:pt x="309930" y="26194"/>
                    <a:pt x="306120" y="26194"/>
                    <a:pt x="301357" y="26194"/>
                  </a:cubicBezTo>
                  <a:cubicBezTo>
                    <a:pt x="299452" y="26194"/>
                    <a:pt x="296595" y="26194"/>
                    <a:pt x="294690" y="27146"/>
                  </a:cubicBezTo>
                  <a:cubicBezTo>
                    <a:pt x="289927" y="29051"/>
                    <a:pt x="285165" y="31909"/>
                    <a:pt x="282307" y="36671"/>
                  </a:cubicBezTo>
                  <a:cubicBezTo>
                    <a:pt x="277545" y="42386"/>
                    <a:pt x="273735" y="49054"/>
                    <a:pt x="268972" y="54769"/>
                  </a:cubicBezTo>
                  <a:cubicBezTo>
                    <a:pt x="267067" y="57626"/>
                    <a:pt x="266115" y="61436"/>
                    <a:pt x="268020" y="64294"/>
                  </a:cubicBezTo>
                  <a:cubicBezTo>
                    <a:pt x="268972" y="66199"/>
                    <a:pt x="266115" y="69056"/>
                    <a:pt x="263257" y="68104"/>
                  </a:cubicBezTo>
                  <a:cubicBezTo>
                    <a:pt x="259447" y="68104"/>
                    <a:pt x="256590" y="65246"/>
                    <a:pt x="252780" y="67151"/>
                  </a:cubicBezTo>
                  <a:cubicBezTo>
                    <a:pt x="249922" y="68104"/>
                    <a:pt x="248017" y="67151"/>
                    <a:pt x="247065" y="65246"/>
                  </a:cubicBezTo>
                  <a:cubicBezTo>
                    <a:pt x="244207" y="62389"/>
                    <a:pt x="242302" y="58579"/>
                    <a:pt x="239445" y="55721"/>
                  </a:cubicBezTo>
                  <a:cubicBezTo>
                    <a:pt x="236587" y="52864"/>
                    <a:pt x="233730" y="50959"/>
                    <a:pt x="229920" y="52864"/>
                  </a:cubicBezTo>
                  <a:cubicBezTo>
                    <a:pt x="226110" y="54769"/>
                    <a:pt x="222300" y="54769"/>
                    <a:pt x="218490" y="57626"/>
                  </a:cubicBezTo>
                  <a:cubicBezTo>
                    <a:pt x="215632" y="59531"/>
                    <a:pt x="212775" y="61436"/>
                    <a:pt x="208965" y="61436"/>
                  </a:cubicBezTo>
                  <a:cubicBezTo>
                    <a:pt x="204202" y="62389"/>
                    <a:pt x="205155" y="68104"/>
                    <a:pt x="201345" y="70961"/>
                  </a:cubicBezTo>
                  <a:cubicBezTo>
                    <a:pt x="200392" y="71914"/>
                    <a:pt x="198487" y="73819"/>
                    <a:pt x="197535" y="73819"/>
                  </a:cubicBezTo>
                  <a:cubicBezTo>
                    <a:pt x="191820" y="75724"/>
                    <a:pt x="190867" y="79534"/>
                    <a:pt x="190867" y="85249"/>
                  </a:cubicBezTo>
                  <a:cubicBezTo>
                    <a:pt x="190867" y="86201"/>
                    <a:pt x="190867" y="87154"/>
                    <a:pt x="190867" y="89059"/>
                  </a:cubicBezTo>
                  <a:cubicBezTo>
                    <a:pt x="190867" y="90964"/>
                    <a:pt x="188962" y="91916"/>
                    <a:pt x="187057" y="91916"/>
                  </a:cubicBezTo>
                  <a:cubicBezTo>
                    <a:pt x="185152" y="91916"/>
                    <a:pt x="183247" y="91916"/>
                    <a:pt x="181342" y="91916"/>
                  </a:cubicBezTo>
                  <a:cubicBezTo>
                    <a:pt x="179437" y="91916"/>
                    <a:pt x="177532" y="94774"/>
                    <a:pt x="177532" y="96679"/>
                  </a:cubicBezTo>
                  <a:cubicBezTo>
                    <a:pt x="177532" y="98584"/>
                    <a:pt x="178485" y="101441"/>
                    <a:pt x="178485" y="103346"/>
                  </a:cubicBezTo>
                  <a:cubicBezTo>
                    <a:pt x="178485" y="104299"/>
                    <a:pt x="178485" y="104299"/>
                    <a:pt x="177532" y="105251"/>
                  </a:cubicBezTo>
                  <a:cubicBezTo>
                    <a:pt x="176580" y="106204"/>
                    <a:pt x="175627" y="106204"/>
                    <a:pt x="174675" y="105251"/>
                  </a:cubicBezTo>
                  <a:cubicBezTo>
                    <a:pt x="172770" y="103346"/>
                    <a:pt x="170865" y="100489"/>
                    <a:pt x="169912" y="98584"/>
                  </a:cubicBezTo>
                  <a:cubicBezTo>
                    <a:pt x="168960" y="96679"/>
                    <a:pt x="166102" y="96679"/>
                    <a:pt x="165150" y="97631"/>
                  </a:cubicBezTo>
                  <a:cubicBezTo>
                    <a:pt x="162292" y="99536"/>
                    <a:pt x="159435" y="102394"/>
                    <a:pt x="157530" y="104299"/>
                  </a:cubicBezTo>
                  <a:cubicBezTo>
                    <a:pt x="155625" y="106204"/>
                    <a:pt x="154672" y="108109"/>
                    <a:pt x="154672" y="110966"/>
                  </a:cubicBezTo>
                  <a:cubicBezTo>
                    <a:pt x="155625" y="119539"/>
                    <a:pt x="152767" y="126206"/>
                    <a:pt x="146100" y="130969"/>
                  </a:cubicBezTo>
                  <a:cubicBezTo>
                    <a:pt x="144195" y="132874"/>
                    <a:pt x="143242" y="134779"/>
                    <a:pt x="142290" y="136684"/>
                  </a:cubicBezTo>
                  <a:cubicBezTo>
                    <a:pt x="137527" y="143351"/>
                    <a:pt x="131812" y="147161"/>
                    <a:pt x="123240" y="148114"/>
                  </a:cubicBezTo>
                  <a:cubicBezTo>
                    <a:pt x="117525" y="149066"/>
                    <a:pt x="112762" y="150019"/>
                    <a:pt x="107047" y="150019"/>
                  </a:cubicBezTo>
                  <a:cubicBezTo>
                    <a:pt x="99427" y="155734"/>
                    <a:pt x="89902" y="153829"/>
                    <a:pt x="82282" y="159544"/>
                  </a:cubicBezTo>
                  <a:cubicBezTo>
                    <a:pt x="81330" y="160496"/>
                    <a:pt x="78472" y="161449"/>
                    <a:pt x="77520" y="160496"/>
                  </a:cubicBezTo>
                  <a:cubicBezTo>
                    <a:pt x="70852" y="158591"/>
                    <a:pt x="66090" y="161449"/>
                    <a:pt x="60375" y="164306"/>
                  </a:cubicBezTo>
                  <a:cubicBezTo>
                    <a:pt x="53707" y="168116"/>
                    <a:pt x="47040" y="172879"/>
                    <a:pt x="40372" y="174784"/>
                  </a:cubicBezTo>
                  <a:cubicBezTo>
                    <a:pt x="36562" y="175736"/>
                    <a:pt x="34657" y="178594"/>
                    <a:pt x="32752" y="182404"/>
                  </a:cubicBezTo>
                  <a:cubicBezTo>
                    <a:pt x="30847" y="185261"/>
                    <a:pt x="29895" y="181451"/>
                    <a:pt x="28942" y="181451"/>
                  </a:cubicBezTo>
                  <a:cubicBezTo>
                    <a:pt x="27990" y="181451"/>
                    <a:pt x="26085" y="181451"/>
                    <a:pt x="26085" y="182404"/>
                  </a:cubicBezTo>
                  <a:cubicBezTo>
                    <a:pt x="25132" y="184309"/>
                    <a:pt x="23227" y="186214"/>
                    <a:pt x="22275" y="188119"/>
                  </a:cubicBezTo>
                  <a:cubicBezTo>
                    <a:pt x="21322" y="190976"/>
                    <a:pt x="21322" y="193834"/>
                    <a:pt x="21322" y="196691"/>
                  </a:cubicBezTo>
                  <a:cubicBezTo>
                    <a:pt x="21322" y="201454"/>
                    <a:pt x="20370" y="206216"/>
                    <a:pt x="17512" y="210026"/>
                  </a:cubicBezTo>
                  <a:cubicBezTo>
                    <a:pt x="14655" y="213836"/>
                    <a:pt x="13702" y="218599"/>
                    <a:pt x="13702" y="223361"/>
                  </a:cubicBezTo>
                  <a:cubicBezTo>
                    <a:pt x="13702" y="230029"/>
                    <a:pt x="13702" y="236696"/>
                    <a:pt x="17512" y="242411"/>
                  </a:cubicBezTo>
                  <a:cubicBezTo>
                    <a:pt x="18465" y="244316"/>
                    <a:pt x="18465" y="245269"/>
                    <a:pt x="19417" y="247174"/>
                  </a:cubicBezTo>
                  <a:cubicBezTo>
                    <a:pt x="19417" y="249079"/>
                    <a:pt x="19417" y="250984"/>
                    <a:pt x="17512" y="251936"/>
                  </a:cubicBezTo>
                  <a:cubicBezTo>
                    <a:pt x="16560" y="252889"/>
                    <a:pt x="15607" y="252889"/>
                    <a:pt x="14655" y="253841"/>
                  </a:cubicBezTo>
                  <a:cubicBezTo>
                    <a:pt x="13702" y="256699"/>
                    <a:pt x="11797" y="258604"/>
                    <a:pt x="10845" y="261461"/>
                  </a:cubicBezTo>
                  <a:cubicBezTo>
                    <a:pt x="10845" y="261461"/>
                    <a:pt x="10845" y="261461"/>
                    <a:pt x="10845" y="261461"/>
                  </a:cubicBezTo>
                  <a:cubicBezTo>
                    <a:pt x="10845" y="261461"/>
                    <a:pt x="10845" y="261461"/>
                    <a:pt x="10845" y="261461"/>
                  </a:cubicBezTo>
                  <a:lnTo>
                    <a:pt x="10845" y="261461"/>
                  </a:lnTo>
                  <a:cubicBezTo>
                    <a:pt x="10845" y="263366"/>
                    <a:pt x="10845" y="265271"/>
                    <a:pt x="11797" y="266224"/>
                  </a:cubicBezTo>
                  <a:cubicBezTo>
                    <a:pt x="13702" y="270034"/>
                    <a:pt x="14655" y="273844"/>
                    <a:pt x="14655" y="278606"/>
                  </a:cubicBezTo>
                  <a:cubicBezTo>
                    <a:pt x="13702" y="286226"/>
                    <a:pt x="16560" y="292894"/>
                    <a:pt x="18465" y="299561"/>
                  </a:cubicBezTo>
                  <a:cubicBezTo>
                    <a:pt x="21322" y="307181"/>
                    <a:pt x="22275" y="314801"/>
                    <a:pt x="21322" y="322421"/>
                  </a:cubicBezTo>
                  <a:cubicBezTo>
                    <a:pt x="21322" y="330994"/>
                    <a:pt x="21322" y="340519"/>
                    <a:pt x="24180" y="349091"/>
                  </a:cubicBezTo>
                  <a:cubicBezTo>
                    <a:pt x="25132" y="350996"/>
                    <a:pt x="25132" y="353854"/>
                    <a:pt x="24180" y="355759"/>
                  </a:cubicBezTo>
                  <a:cubicBezTo>
                    <a:pt x="23227" y="360521"/>
                    <a:pt x="22275" y="365284"/>
                    <a:pt x="21322" y="370046"/>
                  </a:cubicBezTo>
                  <a:cubicBezTo>
                    <a:pt x="20370" y="376714"/>
                    <a:pt x="16560" y="381476"/>
                    <a:pt x="10845" y="386239"/>
                  </a:cubicBezTo>
                  <a:cubicBezTo>
                    <a:pt x="6082" y="390049"/>
                    <a:pt x="6082" y="396716"/>
                    <a:pt x="9892" y="400526"/>
                  </a:cubicBezTo>
                  <a:cubicBezTo>
                    <a:pt x="12750" y="403384"/>
                    <a:pt x="15607" y="405289"/>
                    <a:pt x="17512" y="408146"/>
                  </a:cubicBezTo>
                  <a:cubicBezTo>
                    <a:pt x="21322" y="412909"/>
                    <a:pt x="26085" y="414814"/>
                    <a:pt x="30847" y="415766"/>
                  </a:cubicBezTo>
                  <a:cubicBezTo>
                    <a:pt x="34657" y="416719"/>
                    <a:pt x="39420" y="416719"/>
                    <a:pt x="43230" y="416719"/>
                  </a:cubicBezTo>
                  <a:cubicBezTo>
                    <a:pt x="45135" y="416719"/>
                    <a:pt x="47992" y="416719"/>
                    <a:pt x="49897" y="414814"/>
                  </a:cubicBezTo>
                  <a:cubicBezTo>
                    <a:pt x="57517" y="409099"/>
                    <a:pt x="68947" y="408146"/>
                    <a:pt x="75615" y="400526"/>
                  </a:cubicBezTo>
                  <a:cubicBezTo>
                    <a:pt x="76567" y="399574"/>
                    <a:pt x="77520" y="399574"/>
                    <a:pt x="78472" y="399574"/>
                  </a:cubicBezTo>
                  <a:cubicBezTo>
                    <a:pt x="87045" y="398621"/>
                    <a:pt x="94665" y="395764"/>
                    <a:pt x="103237" y="397669"/>
                  </a:cubicBezTo>
                  <a:cubicBezTo>
                    <a:pt x="109905" y="399574"/>
                    <a:pt x="117525" y="398621"/>
                    <a:pt x="124192" y="398621"/>
                  </a:cubicBezTo>
                  <a:cubicBezTo>
                    <a:pt x="128002" y="398621"/>
                    <a:pt x="130860" y="396716"/>
                    <a:pt x="133717" y="394811"/>
                  </a:cubicBezTo>
                  <a:cubicBezTo>
                    <a:pt x="141337" y="387191"/>
                    <a:pt x="147052" y="383381"/>
                    <a:pt x="157530" y="377666"/>
                  </a:cubicBezTo>
                  <a:cubicBezTo>
                    <a:pt x="160387" y="376714"/>
                    <a:pt x="162292" y="374809"/>
                    <a:pt x="165150" y="372904"/>
                  </a:cubicBezTo>
                  <a:cubicBezTo>
                    <a:pt x="168960" y="370046"/>
                    <a:pt x="172770" y="369094"/>
                    <a:pt x="176580" y="370046"/>
                  </a:cubicBezTo>
                  <a:cubicBezTo>
                    <a:pt x="187057" y="370999"/>
                    <a:pt x="197535" y="370046"/>
                    <a:pt x="208012" y="364331"/>
                  </a:cubicBezTo>
                  <a:cubicBezTo>
                    <a:pt x="215632" y="360521"/>
                    <a:pt x="223252" y="358616"/>
                    <a:pt x="231825" y="359569"/>
                  </a:cubicBezTo>
                  <a:cubicBezTo>
                    <a:pt x="237540" y="359569"/>
                    <a:pt x="243255" y="359569"/>
                    <a:pt x="249922" y="359569"/>
                  </a:cubicBezTo>
                  <a:cubicBezTo>
                    <a:pt x="252780" y="359569"/>
                    <a:pt x="255637" y="360521"/>
                    <a:pt x="257542" y="363379"/>
                  </a:cubicBezTo>
                  <a:cubicBezTo>
                    <a:pt x="260400" y="367189"/>
                    <a:pt x="265162" y="369094"/>
                    <a:pt x="269925" y="370046"/>
                  </a:cubicBezTo>
                  <a:cubicBezTo>
                    <a:pt x="274687" y="370999"/>
                    <a:pt x="280402" y="372904"/>
                    <a:pt x="285165" y="375761"/>
                  </a:cubicBezTo>
                  <a:cubicBezTo>
                    <a:pt x="288022" y="376714"/>
                    <a:pt x="289927" y="379571"/>
                    <a:pt x="289927" y="382429"/>
                  </a:cubicBezTo>
                  <a:cubicBezTo>
                    <a:pt x="289927" y="386239"/>
                    <a:pt x="289927" y="389096"/>
                    <a:pt x="292785" y="391954"/>
                  </a:cubicBezTo>
                  <a:cubicBezTo>
                    <a:pt x="295642" y="394811"/>
                    <a:pt x="297547" y="398621"/>
                    <a:pt x="297547" y="403384"/>
                  </a:cubicBezTo>
                  <a:cubicBezTo>
                    <a:pt x="297547" y="407194"/>
                    <a:pt x="298500" y="411956"/>
                    <a:pt x="298500" y="415766"/>
                  </a:cubicBezTo>
                  <a:cubicBezTo>
                    <a:pt x="298500" y="417671"/>
                    <a:pt x="298500" y="419576"/>
                    <a:pt x="298500" y="420529"/>
                  </a:cubicBezTo>
                  <a:cubicBezTo>
                    <a:pt x="298500" y="421481"/>
                    <a:pt x="298500" y="421481"/>
                    <a:pt x="298500" y="422434"/>
                  </a:cubicBezTo>
                  <a:cubicBezTo>
                    <a:pt x="299452" y="423386"/>
                    <a:pt x="301357" y="425291"/>
                    <a:pt x="302310" y="425291"/>
                  </a:cubicBezTo>
                  <a:cubicBezTo>
                    <a:pt x="303262" y="425291"/>
                    <a:pt x="305167" y="425291"/>
                    <a:pt x="305167" y="424339"/>
                  </a:cubicBezTo>
                  <a:cubicBezTo>
                    <a:pt x="309930" y="419576"/>
                    <a:pt x="314692" y="413861"/>
                    <a:pt x="319455" y="409099"/>
                  </a:cubicBezTo>
                  <a:cubicBezTo>
                    <a:pt x="322312" y="406241"/>
                    <a:pt x="325170" y="405289"/>
                    <a:pt x="328027" y="402431"/>
                  </a:cubicBezTo>
                  <a:cubicBezTo>
                    <a:pt x="330885" y="399574"/>
                    <a:pt x="333742" y="396716"/>
                    <a:pt x="336600" y="392906"/>
                  </a:cubicBezTo>
                  <a:cubicBezTo>
                    <a:pt x="336600" y="392906"/>
                    <a:pt x="337552" y="391954"/>
                    <a:pt x="338505" y="392906"/>
                  </a:cubicBezTo>
                  <a:cubicBezTo>
                    <a:pt x="338505" y="392906"/>
                    <a:pt x="339457" y="393859"/>
                    <a:pt x="339457" y="393859"/>
                  </a:cubicBezTo>
                  <a:cubicBezTo>
                    <a:pt x="339457" y="396716"/>
                    <a:pt x="339457" y="398621"/>
                    <a:pt x="338505" y="400526"/>
                  </a:cubicBezTo>
                  <a:cubicBezTo>
                    <a:pt x="333742" y="405289"/>
                    <a:pt x="331837" y="410051"/>
                    <a:pt x="329932" y="415766"/>
                  </a:cubicBezTo>
                  <a:cubicBezTo>
                    <a:pt x="328027" y="421481"/>
                    <a:pt x="325170" y="425291"/>
                    <a:pt x="320407" y="428149"/>
                  </a:cubicBezTo>
                  <a:cubicBezTo>
                    <a:pt x="319455" y="428149"/>
                    <a:pt x="318502" y="430054"/>
                    <a:pt x="318502" y="431006"/>
                  </a:cubicBezTo>
                  <a:cubicBezTo>
                    <a:pt x="318502" y="431959"/>
                    <a:pt x="319455" y="433864"/>
                    <a:pt x="319455" y="433864"/>
                  </a:cubicBezTo>
                  <a:cubicBezTo>
                    <a:pt x="321360" y="433864"/>
                    <a:pt x="323265" y="433864"/>
                    <a:pt x="324217" y="433864"/>
                  </a:cubicBezTo>
                  <a:cubicBezTo>
                    <a:pt x="328980" y="433864"/>
                    <a:pt x="333742" y="431959"/>
                    <a:pt x="335647" y="426244"/>
                  </a:cubicBezTo>
                  <a:cubicBezTo>
                    <a:pt x="335647" y="425291"/>
                    <a:pt x="336600" y="424339"/>
                    <a:pt x="337552" y="423386"/>
                  </a:cubicBezTo>
                  <a:cubicBezTo>
                    <a:pt x="337552" y="423386"/>
                    <a:pt x="338505" y="422434"/>
                    <a:pt x="338505" y="422434"/>
                  </a:cubicBezTo>
                  <a:cubicBezTo>
                    <a:pt x="339457" y="423386"/>
                    <a:pt x="340410" y="424339"/>
                    <a:pt x="340410" y="424339"/>
                  </a:cubicBezTo>
                  <a:cubicBezTo>
                    <a:pt x="341362" y="430054"/>
                    <a:pt x="341362" y="434816"/>
                    <a:pt x="337552" y="439579"/>
                  </a:cubicBezTo>
                  <a:cubicBezTo>
                    <a:pt x="336600" y="441484"/>
                    <a:pt x="337552" y="443389"/>
                    <a:pt x="339457" y="443389"/>
                  </a:cubicBezTo>
                  <a:cubicBezTo>
                    <a:pt x="342315" y="443389"/>
                    <a:pt x="345172" y="443389"/>
                    <a:pt x="348030" y="443389"/>
                  </a:cubicBezTo>
                  <a:cubicBezTo>
                    <a:pt x="348030" y="443389"/>
                    <a:pt x="348030" y="443389"/>
                    <a:pt x="348030" y="443389"/>
                  </a:cubicBezTo>
                  <a:lnTo>
                    <a:pt x="348982" y="442436"/>
                  </a:lnTo>
                  <a:lnTo>
                    <a:pt x="348982" y="443389"/>
                  </a:lnTo>
                  <a:cubicBezTo>
                    <a:pt x="348982" y="443389"/>
                    <a:pt x="348982" y="443389"/>
                    <a:pt x="348982" y="443389"/>
                  </a:cubicBezTo>
                  <a:cubicBezTo>
                    <a:pt x="348982" y="443389"/>
                    <a:pt x="348982" y="444341"/>
                    <a:pt x="348982" y="444341"/>
                  </a:cubicBezTo>
                  <a:cubicBezTo>
                    <a:pt x="352792" y="453866"/>
                    <a:pt x="354697" y="463391"/>
                    <a:pt x="350887" y="473869"/>
                  </a:cubicBezTo>
                  <a:cubicBezTo>
                    <a:pt x="349935" y="475774"/>
                    <a:pt x="350887" y="478631"/>
                    <a:pt x="351840" y="480536"/>
                  </a:cubicBezTo>
                  <a:cubicBezTo>
                    <a:pt x="352792" y="483394"/>
                    <a:pt x="354697" y="486251"/>
                    <a:pt x="355650" y="488156"/>
                  </a:cubicBezTo>
                  <a:cubicBezTo>
                    <a:pt x="358507" y="496729"/>
                    <a:pt x="366127" y="501491"/>
                    <a:pt x="373747" y="503396"/>
                  </a:cubicBezTo>
                  <a:cubicBezTo>
                    <a:pt x="378510" y="504349"/>
                    <a:pt x="382320" y="507206"/>
                    <a:pt x="386130" y="510064"/>
                  </a:cubicBezTo>
                  <a:cubicBezTo>
                    <a:pt x="388035" y="511969"/>
                    <a:pt x="389940" y="513874"/>
                    <a:pt x="392797" y="515779"/>
                  </a:cubicBezTo>
                  <a:cubicBezTo>
                    <a:pt x="394702" y="517684"/>
                    <a:pt x="397560" y="517684"/>
                    <a:pt x="399465" y="516731"/>
                  </a:cubicBezTo>
                  <a:cubicBezTo>
                    <a:pt x="407085" y="512921"/>
                    <a:pt x="414705" y="510064"/>
                    <a:pt x="418515" y="501491"/>
                  </a:cubicBezTo>
                  <a:cubicBezTo>
                    <a:pt x="419467" y="500539"/>
                    <a:pt x="420420" y="500539"/>
                    <a:pt x="421372" y="501491"/>
                  </a:cubicBezTo>
                  <a:cubicBezTo>
                    <a:pt x="421372" y="501491"/>
                    <a:pt x="422325" y="502444"/>
                    <a:pt x="422325" y="503396"/>
                  </a:cubicBezTo>
                  <a:cubicBezTo>
                    <a:pt x="422325" y="505301"/>
                    <a:pt x="420420" y="507206"/>
                    <a:pt x="421372" y="508159"/>
                  </a:cubicBezTo>
                  <a:cubicBezTo>
                    <a:pt x="425182" y="512921"/>
                    <a:pt x="428040" y="519589"/>
                    <a:pt x="432802" y="524351"/>
                  </a:cubicBezTo>
                  <a:cubicBezTo>
                    <a:pt x="433755" y="525304"/>
                    <a:pt x="436612" y="526256"/>
                    <a:pt x="437565" y="525304"/>
                  </a:cubicBezTo>
                  <a:cubicBezTo>
                    <a:pt x="443280" y="519589"/>
                    <a:pt x="450900" y="515779"/>
                    <a:pt x="457567" y="510064"/>
                  </a:cubicBezTo>
                  <a:cubicBezTo>
                    <a:pt x="463282" y="504349"/>
                    <a:pt x="470902" y="502444"/>
                    <a:pt x="478522" y="502444"/>
                  </a:cubicBezTo>
                  <a:cubicBezTo>
                    <a:pt x="481380" y="502444"/>
                    <a:pt x="484237" y="502444"/>
                    <a:pt x="487095" y="502444"/>
                  </a:cubicBezTo>
                  <a:cubicBezTo>
                    <a:pt x="491857" y="501491"/>
                    <a:pt x="499477" y="495776"/>
                    <a:pt x="499477" y="491014"/>
                  </a:cubicBezTo>
                  <a:cubicBezTo>
                    <a:pt x="499477" y="483394"/>
                    <a:pt x="504240" y="476726"/>
                    <a:pt x="505192" y="469106"/>
                  </a:cubicBezTo>
                  <a:cubicBezTo>
                    <a:pt x="507097" y="460534"/>
                    <a:pt x="510907" y="453866"/>
                    <a:pt x="516622" y="447199"/>
                  </a:cubicBezTo>
                  <a:cubicBezTo>
                    <a:pt x="520432" y="443389"/>
                    <a:pt x="523290" y="438626"/>
                    <a:pt x="525195" y="433864"/>
                  </a:cubicBezTo>
                  <a:cubicBezTo>
                    <a:pt x="528052" y="428149"/>
                    <a:pt x="530910" y="422434"/>
                    <a:pt x="534720" y="416719"/>
                  </a:cubicBezTo>
                  <a:cubicBezTo>
                    <a:pt x="539482" y="407194"/>
                    <a:pt x="545197" y="398621"/>
                    <a:pt x="554722" y="392906"/>
                  </a:cubicBezTo>
                  <a:cubicBezTo>
                    <a:pt x="556627" y="391954"/>
                    <a:pt x="558532" y="390049"/>
                    <a:pt x="559485" y="388144"/>
                  </a:cubicBezTo>
                  <a:cubicBezTo>
                    <a:pt x="561390" y="380524"/>
                    <a:pt x="569010" y="375761"/>
                    <a:pt x="571867" y="369094"/>
                  </a:cubicBezTo>
                  <a:cubicBezTo>
                    <a:pt x="573772" y="361474"/>
                    <a:pt x="573772" y="353854"/>
                    <a:pt x="577582" y="347186"/>
                  </a:cubicBezTo>
                  <a:cubicBezTo>
                    <a:pt x="581392" y="338614"/>
                    <a:pt x="583297" y="329089"/>
                    <a:pt x="589012" y="321469"/>
                  </a:cubicBezTo>
                  <a:cubicBezTo>
                    <a:pt x="590917" y="319564"/>
                    <a:pt x="590917" y="315754"/>
                    <a:pt x="591870" y="312896"/>
                  </a:cubicBezTo>
                  <a:cubicBezTo>
                    <a:pt x="592822" y="307181"/>
                    <a:pt x="591870" y="301466"/>
                    <a:pt x="589965" y="295751"/>
                  </a:cubicBezTo>
                  <a:cubicBezTo>
                    <a:pt x="589012" y="291941"/>
                    <a:pt x="588060" y="288131"/>
                    <a:pt x="589965" y="283369"/>
                  </a:cubicBezTo>
                  <a:cubicBezTo>
                    <a:pt x="590917" y="280511"/>
                    <a:pt x="591870" y="277654"/>
                    <a:pt x="591870" y="274796"/>
                  </a:cubicBezTo>
                  <a:cubicBezTo>
                    <a:pt x="591870" y="266224"/>
                    <a:pt x="593775" y="258604"/>
                    <a:pt x="596632" y="250984"/>
                  </a:cubicBezTo>
                  <a:cubicBezTo>
                    <a:pt x="596632" y="250031"/>
                    <a:pt x="597585" y="249079"/>
                    <a:pt x="597585" y="247174"/>
                  </a:cubicBezTo>
                  <a:cubicBezTo>
                    <a:pt x="597585" y="246221"/>
                    <a:pt x="596632" y="245269"/>
                    <a:pt x="596632" y="244316"/>
                  </a:cubicBezTo>
                  <a:cubicBezTo>
                    <a:pt x="597585" y="244316"/>
                    <a:pt x="596632" y="244316"/>
                    <a:pt x="596632" y="244316"/>
                  </a:cubicBezTo>
                  <a:close/>
                </a:path>
              </a:pathLst>
            </a:custGeom>
            <a:solidFill>
              <a:schemeClr val="bg1"/>
            </a:solidFill>
            <a:ln w="9525" cap="flat">
              <a:noFill/>
              <a:prstDash val="solid"/>
              <a:miter/>
            </a:ln>
          </p:spPr>
          <p:txBody>
            <a:bodyPr rtlCol="0" anchor="ctr"/>
            <a:lstStyle/>
            <a:p>
              <a:endParaRPr lang="zh-CN" altLang="en-US"/>
            </a:p>
          </p:txBody>
        </p:sp>
        <p:sp>
          <p:nvSpPr>
            <p:cNvPr id="31" name="任意多边形: 形状 209">
              <a:extLst>
                <a:ext uri="{FF2B5EF4-FFF2-40B4-BE49-F238E27FC236}">
                  <a16:creationId xmlns:a16="http://schemas.microsoft.com/office/drawing/2014/main" id="{18363412-CBED-4A80-96B8-0B68E79E479A}"/>
                </a:ext>
              </a:extLst>
            </p:cNvPr>
            <p:cNvSpPr/>
            <p:nvPr/>
          </p:nvSpPr>
          <p:spPr>
            <a:xfrm>
              <a:off x="5176361" y="2378154"/>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8096" y="7858"/>
                    <a:pt x="8096" y="7858"/>
                    <a:pt x="7144" y="7858"/>
                  </a:cubicBezTo>
                  <a:cubicBezTo>
                    <a:pt x="8096" y="6906"/>
                    <a:pt x="8096" y="6906"/>
                    <a:pt x="7144" y="7858"/>
                  </a:cubicBezTo>
                  <a:cubicBezTo>
                    <a:pt x="7144" y="6906"/>
                    <a:pt x="7144" y="7858"/>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32" name="任意多边形: 形状 210">
              <a:extLst>
                <a:ext uri="{FF2B5EF4-FFF2-40B4-BE49-F238E27FC236}">
                  <a16:creationId xmlns:a16="http://schemas.microsoft.com/office/drawing/2014/main" id="{7E1B84DA-B3F5-49AA-BCEC-A9696B4FD278}"/>
                </a:ext>
              </a:extLst>
            </p:cNvPr>
            <p:cNvSpPr/>
            <p:nvPr/>
          </p:nvSpPr>
          <p:spPr>
            <a:xfrm>
              <a:off x="5194459" y="232457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8096"/>
                    <a:pt x="7144" y="8096"/>
                    <a:pt x="7144" y="7144"/>
                  </a:cubicBezTo>
                  <a:cubicBezTo>
                    <a:pt x="7144" y="8096"/>
                    <a:pt x="7144" y="8096"/>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3" name="任意多边形: 形状 211">
              <a:extLst>
                <a:ext uri="{FF2B5EF4-FFF2-40B4-BE49-F238E27FC236}">
                  <a16:creationId xmlns:a16="http://schemas.microsoft.com/office/drawing/2014/main" id="{91EF2238-ADC8-42FE-806F-CBF85D771E74}"/>
                </a:ext>
              </a:extLst>
            </p:cNvPr>
            <p:cNvSpPr/>
            <p:nvPr/>
          </p:nvSpPr>
          <p:spPr>
            <a:xfrm>
              <a:off x="5079784" y="2193998"/>
              <a:ext cx="409575" cy="314325"/>
            </a:xfrm>
            <a:custGeom>
              <a:avLst/>
              <a:gdLst>
                <a:gd name="connsiteX0" fmla="*/ 122771 w 409575"/>
                <a:gd name="connsiteY0" fmla="*/ 144390 h 314325"/>
                <a:gd name="connsiteX1" fmla="*/ 121819 w 409575"/>
                <a:gd name="connsiteY1" fmla="*/ 153915 h 314325"/>
                <a:gd name="connsiteX2" fmla="*/ 122771 w 409575"/>
                <a:gd name="connsiteY2" fmla="*/ 167250 h 314325"/>
                <a:gd name="connsiteX3" fmla="*/ 119914 w 409575"/>
                <a:gd name="connsiteY3" fmla="*/ 179632 h 314325"/>
                <a:gd name="connsiteX4" fmla="*/ 118009 w 409575"/>
                <a:gd name="connsiteY4" fmla="*/ 182490 h 314325"/>
                <a:gd name="connsiteX5" fmla="*/ 114199 w 409575"/>
                <a:gd name="connsiteY5" fmla="*/ 191062 h 314325"/>
                <a:gd name="connsiteX6" fmla="*/ 114199 w 409575"/>
                <a:gd name="connsiteY6" fmla="*/ 191062 h 314325"/>
                <a:gd name="connsiteX7" fmla="*/ 118009 w 409575"/>
                <a:gd name="connsiteY7" fmla="*/ 194872 h 314325"/>
                <a:gd name="connsiteX8" fmla="*/ 118961 w 409575"/>
                <a:gd name="connsiteY8" fmla="*/ 195825 h 314325"/>
                <a:gd name="connsiteX9" fmla="*/ 123724 w 409575"/>
                <a:gd name="connsiteY9" fmla="*/ 197730 h 314325"/>
                <a:gd name="connsiteX10" fmla="*/ 125629 w 409575"/>
                <a:gd name="connsiteY10" fmla="*/ 197730 h 314325"/>
                <a:gd name="connsiteX11" fmla="*/ 125629 w 409575"/>
                <a:gd name="connsiteY11" fmla="*/ 198682 h 314325"/>
                <a:gd name="connsiteX12" fmla="*/ 128486 w 409575"/>
                <a:gd name="connsiteY12" fmla="*/ 199635 h 314325"/>
                <a:gd name="connsiteX13" fmla="*/ 129439 w 409575"/>
                <a:gd name="connsiteY13" fmla="*/ 200587 h 314325"/>
                <a:gd name="connsiteX14" fmla="*/ 128486 w 409575"/>
                <a:gd name="connsiteY14" fmla="*/ 201540 h 314325"/>
                <a:gd name="connsiteX15" fmla="*/ 125629 w 409575"/>
                <a:gd name="connsiteY15" fmla="*/ 200587 h 314325"/>
                <a:gd name="connsiteX16" fmla="*/ 125629 w 409575"/>
                <a:gd name="connsiteY16" fmla="*/ 197730 h 314325"/>
                <a:gd name="connsiteX17" fmla="*/ 125629 w 409575"/>
                <a:gd name="connsiteY17" fmla="*/ 197730 h 314325"/>
                <a:gd name="connsiteX18" fmla="*/ 124676 w 409575"/>
                <a:gd name="connsiteY18" fmla="*/ 196777 h 314325"/>
                <a:gd name="connsiteX19" fmla="*/ 119914 w 409575"/>
                <a:gd name="connsiteY19" fmla="*/ 194872 h 314325"/>
                <a:gd name="connsiteX20" fmla="*/ 118009 w 409575"/>
                <a:gd name="connsiteY20" fmla="*/ 193920 h 314325"/>
                <a:gd name="connsiteX21" fmla="*/ 114199 w 409575"/>
                <a:gd name="connsiteY21" fmla="*/ 190110 h 314325"/>
                <a:gd name="connsiteX22" fmla="*/ 114199 w 409575"/>
                <a:gd name="connsiteY22" fmla="*/ 190110 h 314325"/>
                <a:gd name="connsiteX23" fmla="*/ 103721 w 409575"/>
                <a:gd name="connsiteY23" fmla="*/ 191062 h 314325"/>
                <a:gd name="connsiteX24" fmla="*/ 98006 w 409575"/>
                <a:gd name="connsiteY24" fmla="*/ 192967 h 314325"/>
                <a:gd name="connsiteX25" fmla="*/ 86576 w 409575"/>
                <a:gd name="connsiteY25" fmla="*/ 194872 h 314325"/>
                <a:gd name="connsiteX26" fmla="*/ 76099 w 409575"/>
                <a:gd name="connsiteY26" fmla="*/ 209160 h 314325"/>
                <a:gd name="connsiteX27" fmla="*/ 70384 w 409575"/>
                <a:gd name="connsiteY27" fmla="*/ 219637 h 314325"/>
                <a:gd name="connsiteX28" fmla="*/ 74194 w 409575"/>
                <a:gd name="connsiteY28" fmla="*/ 225352 h 314325"/>
                <a:gd name="connsiteX29" fmla="*/ 78004 w 409575"/>
                <a:gd name="connsiteY29" fmla="*/ 225352 h 314325"/>
                <a:gd name="connsiteX30" fmla="*/ 84671 w 409575"/>
                <a:gd name="connsiteY30" fmla="*/ 232972 h 314325"/>
                <a:gd name="connsiteX31" fmla="*/ 84671 w 409575"/>
                <a:gd name="connsiteY31" fmla="*/ 239640 h 314325"/>
                <a:gd name="connsiteX32" fmla="*/ 80861 w 409575"/>
                <a:gd name="connsiteY32" fmla="*/ 247260 h 314325"/>
                <a:gd name="connsiteX33" fmla="*/ 78956 w 409575"/>
                <a:gd name="connsiteY33" fmla="*/ 247260 h 314325"/>
                <a:gd name="connsiteX34" fmla="*/ 77051 w 409575"/>
                <a:gd name="connsiteY34" fmla="*/ 246307 h 314325"/>
                <a:gd name="connsiteX35" fmla="*/ 74194 w 409575"/>
                <a:gd name="connsiteY35" fmla="*/ 233925 h 314325"/>
                <a:gd name="connsiteX36" fmla="*/ 69431 w 409575"/>
                <a:gd name="connsiteY36" fmla="*/ 229162 h 314325"/>
                <a:gd name="connsiteX37" fmla="*/ 58001 w 409575"/>
                <a:gd name="connsiteY37" fmla="*/ 229162 h 314325"/>
                <a:gd name="connsiteX38" fmla="*/ 55144 w 409575"/>
                <a:gd name="connsiteY38" fmla="*/ 231067 h 314325"/>
                <a:gd name="connsiteX39" fmla="*/ 54191 w 409575"/>
                <a:gd name="connsiteY39" fmla="*/ 235830 h 314325"/>
                <a:gd name="connsiteX40" fmla="*/ 57049 w 409575"/>
                <a:gd name="connsiteY40" fmla="*/ 255832 h 314325"/>
                <a:gd name="connsiteX41" fmla="*/ 57049 w 409575"/>
                <a:gd name="connsiteY41" fmla="*/ 255832 h 314325"/>
                <a:gd name="connsiteX42" fmla="*/ 57049 w 409575"/>
                <a:gd name="connsiteY42" fmla="*/ 255832 h 314325"/>
                <a:gd name="connsiteX43" fmla="*/ 57049 w 409575"/>
                <a:gd name="connsiteY43" fmla="*/ 255832 h 314325"/>
                <a:gd name="connsiteX44" fmla="*/ 52286 w 409575"/>
                <a:gd name="connsiteY44" fmla="*/ 255832 h 314325"/>
                <a:gd name="connsiteX45" fmla="*/ 23711 w 409575"/>
                <a:gd name="connsiteY45" fmla="*/ 262500 h 314325"/>
                <a:gd name="connsiteX46" fmla="*/ 21806 w 409575"/>
                <a:gd name="connsiteY46" fmla="*/ 263452 h 314325"/>
                <a:gd name="connsiteX47" fmla="*/ 17996 w 409575"/>
                <a:gd name="connsiteY47" fmla="*/ 267262 h 314325"/>
                <a:gd name="connsiteX48" fmla="*/ 14186 w 409575"/>
                <a:gd name="connsiteY48" fmla="*/ 266310 h 314325"/>
                <a:gd name="connsiteX49" fmla="*/ 8471 w 409575"/>
                <a:gd name="connsiteY49" fmla="*/ 266310 h 314325"/>
                <a:gd name="connsiteX50" fmla="*/ 9424 w 409575"/>
                <a:gd name="connsiteY50" fmla="*/ 277740 h 314325"/>
                <a:gd name="connsiteX51" fmla="*/ 27521 w 409575"/>
                <a:gd name="connsiteY51" fmla="*/ 289170 h 314325"/>
                <a:gd name="connsiteX52" fmla="*/ 47524 w 409575"/>
                <a:gd name="connsiteY52" fmla="*/ 299647 h 314325"/>
                <a:gd name="connsiteX53" fmla="*/ 52286 w 409575"/>
                <a:gd name="connsiteY53" fmla="*/ 302505 h 314325"/>
                <a:gd name="connsiteX54" fmla="*/ 59906 w 409575"/>
                <a:gd name="connsiteY54" fmla="*/ 299647 h 314325"/>
                <a:gd name="connsiteX55" fmla="*/ 61811 w 409575"/>
                <a:gd name="connsiteY55" fmla="*/ 296790 h 314325"/>
                <a:gd name="connsiteX56" fmla="*/ 61811 w 409575"/>
                <a:gd name="connsiteY56" fmla="*/ 296790 h 314325"/>
                <a:gd name="connsiteX57" fmla="*/ 61811 w 409575"/>
                <a:gd name="connsiteY57" fmla="*/ 295837 h 314325"/>
                <a:gd name="connsiteX58" fmla="*/ 62764 w 409575"/>
                <a:gd name="connsiteY58" fmla="*/ 295837 h 314325"/>
                <a:gd name="connsiteX59" fmla="*/ 62764 w 409575"/>
                <a:gd name="connsiteY59" fmla="*/ 295837 h 314325"/>
                <a:gd name="connsiteX60" fmla="*/ 71336 w 409575"/>
                <a:gd name="connsiteY60" fmla="*/ 296790 h 314325"/>
                <a:gd name="connsiteX61" fmla="*/ 91339 w 409575"/>
                <a:gd name="connsiteY61" fmla="*/ 301552 h 314325"/>
                <a:gd name="connsiteX62" fmla="*/ 95149 w 409575"/>
                <a:gd name="connsiteY62" fmla="*/ 302505 h 314325"/>
                <a:gd name="connsiteX63" fmla="*/ 99911 w 409575"/>
                <a:gd name="connsiteY63" fmla="*/ 308220 h 314325"/>
                <a:gd name="connsiteX64" fmla="*/ 99911 w 409575"/>
                <a:gd name="connsiteY64" fmla="*/ 310125 h 314325"/>
                <a:gd name="connsiteX65" fmla="*/ 104674 w 409575"/>
                <a:gd name="connsiteY65" fmla="*/ 313935 h 314325"/>
                <a:gd name="connsiteX66" fmla="*/ 116104 w 409575"/>
                <a:gd name="connsiteY66" fmla="*/ 311077 h 314325"/>
                <a:gd name="connsiteX67" fmla="*/ 124676 w 409575"/>
                <a:gd name="connsiteY67" fmla="*/ 308220 h 314325"/>
                <a:gd name="connsiteX68" fmla="*/ 138964 w 409575"/>
                <a:gd name="connsiteY68" fmla="*/ 299647 h 314325"/>
                <a:gd name="connsiteX69" fmla="*/ 139916 w 409575"/>
                <a:gd name="connsiteY69" fmla="*/ 297742 h 314325"/>
                <a:gd name="connsiteX70" fmla="*/ 136106 w 409575"/>
                <a:gd name="connsiteY70" fmla="*/ 286312 h 314325"/>
                <a:gd name="connsiteX71" fmla="*/ 132296 w 409575"/>
                <a:gd name="connsiteY71" fmla="*/ 283455 h 314325"/>
                <a:gd name="connsiteX72" fmla="*/ 134201 w 409575"/>
                <a:gd name="connsiteY72" fmla="*/ 276787 h 314325"/>
                <a:gd name="connsiteX73" fmla="*/ 138011 w 409575"/>
                <a:gd name="connsiteY73" fmla="*/ 273930 h 314325"/>
                <a:gd name="connsiteX74" fmla="*/ 148489 w 409575"/>
                <a:gd name="connsiteY74" fmla="*/ 268215 h 314325"/>
                <a:gd name="connsiteX75" fmla="*/ 158014 w 409575"/>
                <a:gd name="connsiteY75" fmla="*/ 257737 h 314325"/>
                <a:gd name="connsiteX76" fmla="*/ 158966 w 409575"/>
                <a:gd name="connsiteY76" fmla="*/ 253927 h 314325"/>
                <a:gd name="connsiteX77" fmla="*/ 159919 w 409575"/>
                <a:gd name="connsiteY77" fmla="*/ 252022 h 314325"/>
                <a:gd name="connsiteX78" fmla="*/ 165634 w 409575"/>
                <a:gd name="connsiteY78" fmla="*/ 249165 h 314325"/>
                <a:gd name="connsiteX79" fmla="*/ 182779 w 409575"/>
                <a:gd name="connsiteY79" fmla="*/ 250117 h 314325"/>
                <a:gd name="connsiteX80" fmla="*/ 185636 w 409575"/>
                <a:gd name="connsiteY80" fmla="*/ 243450 h 314325"/>
                <a:gd name="connsiteX81" fmla="*/ 184684 w 409575"/>
                <a:gd name="connsiteY81" fmla="*/ 240592 h 314325"/>
                <a:gd name="connsiteX82" fmla="*/ 183731 w 409575"/>
                <a:gd name="connsiteY82" fmla="*/ 240592 h 314325"/>
                <a:gd name="connsiteX83" fmla="*/ 182779 w 409575"/>
                <a:gd name="connsiteY83" fmla="*/ 239640 h 314325"/>
                <a:gd name="connsiteX84" fmla="*/ 180874 w 409575"/>
                <a:gd name="connsiteY84" fmla="*/ 239640 h 314325"/>
                <a:gd name="connsiteX85" fmla="*/ 182779 w 409575"/>
                <a:gd name="connsiteY85" fmla="*/ 239640 h 314325"/>
                <a:gd name="connsiteX86" fmla="*/ 183731 w 409575"/>
                <a:gd name="connsiteY86" fmla="*/ 239640 h 314325"/>
                <a:gd name="connsiteX87" fmla="*/ 183731 w 409575"/>
                <a:gd name="connsiteY87" fmla="*/ 240592 h 314325"/>
                <a:gd name="connsiteX88" fmla="*/ 196114 w 409575"/>
                <a:gd name="connsiteY88" fmla="*/ 234877 h 314325"/>
                <a:gd name="connsiteX89" fmla="*/ 201829 w 409575"/>
                <a:gd name="connsiteY89" fmla="*/ 228210 h 314325"/>
                <a:gd name="connsiteX90" fmla="*/ 207544 w 409575"/>
                <a:gd name="connsiteY90" fmla="*/ 221542 h 314325"/>
                <a:gd name="connsiteX91" fmla="*/ 207544 w 409575"/>
                <a:gd name="connsiteY91" fmla="*/ 212017 h 314325"/>
                <a:gd name="connsiteX92" fmla="*/ 204686 w 409575"/>
                <a:gd name="connsiteY92" fmla="*/ 204397 h 314325"/>
                <a:gd name="connsiteX93" fmla="*/ 204686 w 409575"/>
                <a:gd name="connsiteY93" fmla="*/ 204397 h 314325"/>
                <a:gd name="connsiteX94" fmla="*/ 203734 w 409575"/>
                <a:gd name="connsiteY94" fmla="*/ 203445 h 314325"/>
                <a:gd name="connsiteX95" fmla="*/ 205639 w 409575"/>
                <a:gd name="connsiteY95" fmla="*/ 203445 h 314325"/>
                <a:gd name="connsiteX96" fmla="*/ 205639 w 409575"/>
                <a:gd name="connsiteY96" fmla="*/ 204397 h 314325"/>
                <a:gd name="connsiteX97" fmla="*/ 213259 w 409575"/>
                <a:gd name="connsiteY97" fmla="*/ 207255 h 314325"/>
                <a:gd name="connsiteX98" fmla="*/ 218974 w 409575"/>
                <a:gd name="connsiteY98" fmla="*/ 203445 h 314325"/>
                <a:gd name="connsiteX99" fmla="*/ 216116 w 409575"/>
                <a:gd name="connsiteY99" fmla="*/ 195825 h 314325"/>
                <a:gd name="connsiteX100" fmla="*/ 209449 w 409575"/>
                <a:gd name="connsiteY100" fmla="*/ 192967 h 314325"/>
                <a:gd name="connsiteX101" fmla="*/ 207544 w 409575"/>
                <a:gd name="connsiteY101" fmla="*/ 192015 h 314325"/>
                <a:gd name="connsiteX102" fmla="*/ 209449 w 409575"/>
                <a:gd name="connsiteY102" fmla="*/ 189157 h 314325"/>
                <a:gd name="connsiteX103" fmla="*/ 214211 w 409575"/>
                <a:gd name="connsiteY103" fmla="*/ 188205 h 314325"/>
                <a:gd name="connsiteX104" fmla="*/ 230404 w 409575"/>
                <a:gd name="connsiteY104" fmla="*/ 189157 h 314325"/>
                <a:gd name="connsiteX105" fmla="*/ 236119 w 409575"/>
                <a:gd name="connsiteY105" fmla="*/ 184395 h 314325"/>
                <a:gd name="connsiteX106" fmla="*/ 237071 w 409575"/>
                <a:gd name="connsiteY106" fmla="*/ 181537 h 314325"/>
                <a:gd name="connsiteX107" fmla="*/ 239929 w 409575"/>
                <a:gd name="connsiteY107" fmla="*/ 183442 h 314325"/>
                <a:gd name="connsiteX108" fmla="*/ 242786 w 409575"/>
                <a:gd name="connsiteY108" fmla="*/ 185347 h 314325"/>
                <a:gd name="connsiteX109" fmla="*/ 260884 w 409575"/>
                <a:gd name="connsiteY109" fmla="*/ 181537 h 314325"/>
                <a:gd name="connsiteX110" fmla="*/ 281839 w 409575"/>
                <a:gd name="connsiteY110" fmla="*/ 163440 h 314325"/>
                <a:gd name="connsiteX111" fmla="*/ 293269 w 409575"/>
                <a:gd name="connsiteY111" fmla="*/ 155820 h 314325"/>
                <a:gd name="connsiteX112" fmla="*/ 300889 w 409575"/>
                <a:gd name="connsiteY112" fmla="*/ 151057 h 314325"/>
                <a:gd name="connsiteX113" fmla="*/ 327559 w 409575"/>
                <a:gd name="connsiteY113" fmla="*/ 141532 h 314325"/>
                <a:gd name="connsiteX114" fmla="*/ 351371 w 409575"/>
                <a:gd name="connsiteY114" fmla="*/ 127245 h 314325"/>
                <a:gd name="connsiteX115" fmla="*/ 353276 w 409575"/>
                <a:gd name="connsiteY115" fmla="*/ 122482 h 314325"/>
                <a:gd name="connsiteX116" fmla="*/ 348514 w 409575"/>
                <a:gd name="connsiteY116" fmla="*/ 118672 h 314325"/>
                <a:gd name="connsiteX117" fmla="*/ 341846 w 409575"/>
                <a:gd name="connsiteY117" fmla="*/ 116767 h 314325"/>
                <a:gd name="connsiteX118" fmla="*/ 341846 w 409575"/>
                <a:gd name="connsiteY118" fmla="*/ 116767 h 314325"/>
                <a:gd name="connsiteX119" fmla="*/ 340894 w 409575"/>
                <a:gd name="connsiteY119" fmla="*/ 117720 h 314325"/>
                <a:gd name="connsiteX120" fmla="*/ 340894 w 409575"/>
                <a:gd name="connsiteY120" fmla="*/ 116767 h 314325"/>
                <a:gd name="connsiteX121" fmla="*/ 340894 w 409575"/>
                <a:gd name="connsiteY121" fmla="*/ 116767 h 314325"/>
                <a:gd name="connsiteX122" fmla="*/ 345656 w 409575"/>
                <a:gd name="connsiteY122" fmla="*/ 112957 h 314325"/>
                <a:gd name="connsiteX123" fmla="*/ 371374 w 409575"/>
                <a:gd name="connsiteY123" fmla="*/ 111052 h 314325"/>
                <a:gd name="connsiteX124" fmla="*/ 396139 w 409575"/>
                <a:gd name="connsiteY124" fmla="*/ 98670 h 314325"/>
                <a:gd name="connsiteX125" fmla="*/ 398996 w 409575"/>
                <a:gd name="connsiteY125" fmla="*/ 96765 h 314325"/>
                <a:gd name="connsiteX126" fmla="*/ 403759 w 409575"/>
                <a:gd name="connsiteY126" fmla="*/ 90097 h 314325"/>
                <a:gd name="connsiteX127" fmla="*/ 405664 w 409575"/>
                <a:gd name="connsiteY127" fmla="*/ 79620 h 314325"/>
                <a:gd name="connsiteX128" fmla="*/ 399949 w 409575"/>
                <a:gd name="connsiteY128" fmla="*/ 71047 h 314325"/>
                <a:gd name="connsiteX129" fmla="*/ 396139 w 409575"/>
                <a:gd name="connsiteY129" fmla="*/ 66285 h 314325"/>
                <a:gd name="connsiteX130" fmla="*/ 396139 w 409575"/>
                <a:gd name="connsiteY130" fmla="*/ 53902 h 314325"/>
                <a:gd name="connsiteX131" fmla="*/ 394234 w 409575"/>
                <a:gd name="connsiteY131" fmla="*/ 51045 h 314325"/>
                <a:gd name="connsiteX132" fmla="*/ 382804 w 409575"/>
                <a:gd name="connsiteY132" fmla="*/ 47235 h 314325"/>
                <a:gd name="connsiteX133" fmla="*/ 372326 w 409575"/>
                <a:gd name="connsiteY133" fmla="*/ 48187 h 314325"/>
                <a:gd name="connsiteX134" fmla="*/ 368516 w 409575"/>
                <a:gd name="connsiteY134" fmla="*/ 49140 h 314325"/>
                <a:gd name="connsiteX135" fmla="*/ 367564 w 409575"/>
                <a:gd name="connsiteY135" fmla="*/ 50092 h 314325"/>
                <a:gd name="connsiteX136" fmla="*/ 366611 w 409575"/>
                <a:gd name="connsiteY136" fmla="*/ 50092 h 314325"/>
                <a:gd name="connsiteX137" fmla="*/ 364706 w 409575"/>
                <a:gd name="connsiteY137" fmla="*/ 51997 h 314325"/>
                <a:gd name="connsiteX138" fmla="*/ 363754 w 409575"/>
                <a:gd name="connsiteY138" fmla="*/ 51997 h 314325"/>
                <a:gd name="connsiteX139" fmla="*/ 366611 w 409575"/>
                <a:gd name="connsiteY139" fmla="*/ 51045 h 314325"/>
                <a:gd name="connsiteX140" fmla="*/ 367564 w 409575"/>
                <a:gd name="connsiteY140" fmla="*/ 50092 h 314325"/>
                <a:gd name="connsiteX141" fmla="*/ 368516 w 409575"/>
                <a:gd name="connsiteY141" fmla="*/ 50092 h 314325"/>
                <a:gd name="connsiteX142" fmla="*/ 374231 w 409575"/>
                <a:gd name="connsiteY142" fmla="*/ 44377 h 314325"/>
                <a:gd name="connsiteX143" fmla="*/ 374231 w 409575"/>
                <a:gd name="connsiteY143" fmla="*/ 38662 h 314325"/>
                <a:gd name="connsiteX144" fmla="*/ 371374 w 409575"/>
                <a:gd name="connsiteY144" fmla="*/ 36757 h 314325"/>
                <a:gd name="connsiteX145" fmla="*/ 369469 w 409575"/>
                <a:gd name="connsiteY145" fmla="*/ 35805 h 314325"/>
                <a:gd name="connsiteX146" fmla="*/ 356134 w 409575"/>
                <a:gd name="connsiteY146" fmla="*/ 31042 h 314325"/>
                <a:gd name="connsiteX147" fmla="*/ 349466 w 409575"/>
                <a:gd name="connsiteY147" fmla="*/ 25327 h 314325"/>
                <a:gd name="connsiteX148" fmla="*/ 344704 w 409575"/>
                <a:gd name="connsiteY148" fmla="*/ 20565 h 314325"/>
                <a:gd name="connsiteX149" fmla="*/ 331369 w 409575"/>
                <a:gd name="connsiteY149" fmla="*/ 17707 h 314325"/>
                <a:gd name="connsiteX150" fmla="*/ 318034 w 409575"/>
                <a:gd name="connsiteY150" fmla="*/ 19612 h 314325"/>
                <a:gd name="connsiteX151" fmla="*/ 313271 w 409575"/>
                <a:gd name="connsiteY151" fmla="*/ 15802 h 314325"/>
                <a:gd name="connsiteX152" fmla="*/ 312319 w 409575"/>
                <a:gd name="connsiteY152" fmla="*/ 12945 h 314325"/>
                <a:gd name="connsiteX153" fmla="*/ 293269 w 409575"/>
                <a:gd name="connsiteY153" fmla="*/ 8182 h 314325"/>
                <a:gd name="connsiteX154" fmla="*/ 286601 w 409575"/>
                <a:gd name="connsiteY154" fmla="*/ 8182 h 314325"/>
                <a:gd name="connsiteX155" fmla="*/ 281839 w 409575"/>
                <a:gd name="connsiteY155" fmla="*/ 12945 h 314325"/>
                <a:gd name="connsiteX156" fmla="*/ 280886 w 409575"/>
                <a:gd name="connsiteY156" fmla="*/ 25327 h 314325"/>
                <a:gd name="connsiteX157" fmla="*/ 279934 w 409575"/>
                <a:gd name="connsiteY157" fmla="*/ 26280 h 314325"/>
                <a:gd name="connsiteX158" fmla="*/ 277076 w 409575"/>
                <a:gd name="connsiteY158" fmla="*/ 24375 h 314325"/>
                <a:gd name="connsiteX159" fmla="*/ 277076 w 409575"/>
                <a:gd name="connsiteY159" fmla="*/ 18660 h 314325"/>
                <a:gd name="connsiteX160" fmla="*/ 277076 w 409575"/>
                <a:gd name="connsiteY160" fmla="*/ 16755 h 314325"/>
                <a:gd name="connsiteX161" fmla="*/ 274219 w 409575"/>
                <a:gd name="connsiteY161" fmla="*/ 14850 h 314325"/>
                <a:gd name="connsiteX162" fmla="*/ 263741 w 409575"/>
                <a:gd name="connsiteY162" fmla="*/ 9135 h 314325"/>
                <a:gd name="connsiteX163" fmla="*/ 255169 w 409575"/>
                <a:gd name="connsiteY163" fmla="*/ 8182 h 314325"/>
                <a:gd name="connsiteX164" fmla="*/ 250406 w 409575"/>
                <a:gd name="connsiteY164" fmla="*/ 14850 h 314325"/>
                <a:gd name="connsiteX165" fmla="*/ 251359 w 409575"/>
                <a:gd name="connsiteY165" fmla="*/ 21517 h 314325"/>
                <a:gd name="connsiteX166" fmla="*/ 250406 w 409575"/>
                <a:gd name="connsiteY166" fmla="*/ 22470 h 314325"/>
                <a:gd name="connsiteX167" fmla="*/ 248501 w 409575"/>
                <a:gd name="connsiteY167" fmla="*/ 22470 h 314325"/>
                <a:gd name="connsiteX168" fmla="*/ 243739 w 409575"/>
                <a:gd name="connsiteY168" fmla="*/ 12945 h 314325"/>
                <a:gd name="connsiteX169" fmla="*/ 235166 w 409575"/>
                <a:gd name="connsiteY169" fmla="*/ 13897 h 314325"/>
                <a:gd name="connsiteX170" fmla="*/ 230404 w 409575"/>
                <a:gd name="connsiteY170" fmla="*/ 16755 h 314325"/>
                <a:gd name="connsiteX171" fmla="*/ 228499 w 409575"/>
                <a:gd name="connsiteY171" fmla="*/ 15802 h 314325"/>
                <a:gd name="connsiteX172" fmla="*/ 222784 w 409575"/>
                <a:gd name="connsiteY172" fmla="*/ 19612 h 314325"/>
                <a:gd name="connsiteX173" fmla="*/ 218974 w 409575"/>
                <a:gd name="connsiteY173" fmla="*/ 29137 h 314325"/>
                <a:gd name="connsiteX174" fmla="*/ 216116 w 409575"/>
                <a:gd name="connsiteY174" fmla="*/ 34852 h 314325"/>
                <a:gd name="connsiteX175" fmla="*/ 208496 w 409575"/>
                <a:gd name="connsiteY175" fmla="*/ 34852 h 314325"/>
                <a:gd name="connsiteX176" fmla="*/ 201829 w 409575"/>
                <a:gd name="connsiteY176" fmla="*/ 20565 h 314325"/>
                <a:gd name="connsiteX177" fmla="*/ 195161 w 409575"/>
                <a:gd name="connsiteY177" fmla="*/ 17707 h 314325"/>
                <a:gd name="connsiteX178" fmla="*/ 190399 w 409575"/>
                <a:gd name="connsiteY178" fmla="*/ 21517 h 314325"/>
                <a:gd name="connsiteX179" fmla="*/ 184684 w 409575"/>
                <a:gd name="connsiteY179" fmla="*/ 27232 h 314325"/>
                <a:gd name="connsiteX180" fmla="*/ 181826 w 409575"/>
                <a:gd name="connsiteY180" fmla="*/ 28185 h 314325"/>
                <a:gd name="connsiteX181" fmla="*/ 179921 w 409575"/>
                <a:gd name="connsiteY181" fmla="*/ 31042 h 314325"/>
                <a:gd name="connsiteX182" fmla="*/ 184684 w 409575"/>
                <a:gd name="connsiteY182" fmla="*/ 43425 h 314325"/>
                <a:gd name="connsiteX183" fmla="*/ 185636 w 409575"/>
                <a:gd name="connsiteY183" fmla="*/ 43425 h 314325"/>
                <a:gd name="connsiteX184" fmla="*/ 185636 w 409575"/>
                <a:gd name="connsiteY184" fmla="*/ 44377 h 314325"/>
                <a:gd name="connsiteX185" fmla="*/ 184684 w 409575"/>
                <a:gd name="connsiteY185" fmla="*/ 43425 h 314325"/>
                <a:gd name="connsiteX186" fmla="*/ 184684 w 409575"/>
                <a:gd name="connsiteY186" fmla="*/ 43425 h 314325"/>
                <a:gd name="connsiteX187" fmla="*/ 178016 w 409575"/>
                <a:gd name="connsiteY187" fmla="*/ 40567 h 314325"/>
                <a:gd name="connsiteX188" fmla="*/ 172301 w 409575"/>
                <a:gd name="connsiteY188" fmla="*/ 38662 h 314325"/>
                <a:gd name="connsiteX189" fmla="*/ 167539 w 409575"/>
                <a:gd name="connsiteY189" fmla="*/ 37710 h 314325"/>
                <a:gd name="connsiteX190" fmla="*/ 164681 w 409575"/>
                <a:gd name="connsiteY190" fmla="*/ 33900 h 314325"/>
                <a:gd name="connsiteX191" fmla="*/ 158966 w 409575"/>
                <a:gd name="connsiteY191" fmla="*/ 32947 h 314325"/>
                <a:gd name="connsiteX192" fmla="*/ 154204 w 409575"/>
                <a:gd name="connsiteY192" fmla="*/ 37710 h 314325"/>
                <a:gd name="connsiteX193" fmla="*/ 151346 w 409575"/>
                <a:gd name="connsiteY193" fmla="*/ 37710 h 314325"/>
                <a:gd name="connsiteX194" fmla="*/ 143726 w 409575"/>
                <a:gd name="connsiteY194" fmla="*/ 35805 h 314325"/>
                <a:gd name="connsiteX195" fmla="*/ 125629 w 409575"/>
                <a:gd name="connsiteY195" fmla="*/ 42472 h 314325"/>
                <a:gd name="connsiteX196" fmla="*/ 121819 w 409575"/>
                <a:gd name="connsiteY196" fmla="*/ 46282 h 314325"/>
                <a:gd name="connsiteX197" fmla="*/ 123724 w 409575"/>
                <a:gd name="connsiteY197" fmla="*/ 55807 h 314325"/>
                <a:gd name="connsiteX198" fmla="*/ 126581 w 409575"/>
                <a:gd name="connsiteY198" fmla="*/ 56760 h 314325"/>
                <a:gd name="connsiteX199" fmla="*/ 126581 w 409575"/>
                <a:gd name="connsiteY199" fmla="*/ 56760 h 314325"/>
                <a:gd name="connsiteX200" fmla="*/ 127534 w 409575"/>
                <a:gd name="connsiteY200" fmla="*/ 56760 h 314325"/>
                <a:gd name="connsiteX201" fmla="*/ 130391 w 409575"/>
                <a:gd name="connsiteY201" fmla="*/ 53902 h 314325"/>
                <a:gd name="connsiteX202" fmla="*/ 132296 w 409575"/>
                <a:gd name="connsiteY202" fmla="*/ 53902 h 314325"/>
                <a:gd name="connsiteX203" fmla="*/ 132296 w 409575"/>
                <a:gd name="connsiteY203" fmla="*/ 56760 h 314325"/>
                <a:gd name="connsiteX204" fmla="*/ 128486 w 409575"/>
                <a:gd name="connsiteY204" fmla="*/ 57712 h 314325"/>
                <a:gd name="connsiteX205" fmla="*/ 127534 w 409575"/>
                <a:gd name="connsiteY205" fmla="*/ 58665 h 314325"/>
                <a:gd name="connsiteX206" fmla="*/ 127534 w 409575"/>
                <a:gd name="connsiteY206" fmla="*/ 58665 h 314325"/>
                <a:gd name="connsiteX207" fmla="*/ 128486 w 409575"/>
                <a:gd name="connsiteY207" fmla="*/ 65332 h 314325"/>
                <a:gd name="connsiteX208" fmla="*/ 128486 w 409575"/>
                <a:gd name="connsiteY208" fmla="*/ 71047 h 314325"/>
                <a:gd name="connsiteX209" fmla="*/ 124676 w 409575"/>
                <a:gd name="connsiteY209" fmla="*/ 74857 h 314325"/>
                <a:gd name="connsiteX210" fmla="*/ 127534 w 409575"/>
                <a:gd name="connsiteY210" fmla="*/ 84382 h 314325"/>
                <a:gd name="connsiteX211" fmla="*/ 129439 w 409575"/>
                <a:gd name="connsiteY211" fmla="*/ 85335 h 314325"/>
                <a:gd name="connsiteX212" fmla="*/ 127534 w 409575"/>
                <a:gd name="connsiteY212" fmla="*/ 86287 h 314325"/>
                <a:gd name="connsiteX213" fmla="*/ 123724 w 409575"/>
                <a:gd name="connsiteY213" fmla="*/ 86287 h 314325"/>
                <a:gd name="connsiteX214" fmla="*/ 119914 w 409575"/>
                <a:gd name="connsiteY214" fmla="*/ 92955 h 314325"/>
                <a:gd name="connsiteX215" fmla="*/ 126581 w 409575"/>
                <a:gd name="connsiteY215" fmla="*/ 105337 h 314325"/>
                <a:gd name="connsiteX216" fmla="*/ 137059 w 409575"/>
                <a:gd name="connsiteY216" fmla="*/ 109147 h 314325"/>
                <a:gd name="connsiteX217" fmla="*/ 137059 w 409575"/>
                <a:gd name="connsiteY217" fmla="*/ 109147 h 314325"/>
                <a:gd name="connsiteX218" fmla="*/ 138011 w 409575"/>
                <a:gd name="connsiteY218" fmla="*/ 108195 h 314325"/>
                <a:gd name="connsiteX219" fmla="*/ 137059 w 409575"/>
                <a:gd name="connsiteY219" fmla="*/ 109147 h 314325"/>
                <a:gd name="connsiteX220" fmla="*/ 137059 w 409575"/>
                <a:gd name="connsiteY220" fmla="*/ 109147 h 314325"/>
                <a:gd name="connsiteX221" fmla="*/ 139916 w 409575"/>
                <a:gd name="connsiteY221" fmla="*/ 114862 h 314325"/>
                <a:gd name="connsiteX222" fmla="*/ 156109 w 409575"/>
                <a:gd name="connsiteY222" fmla="*/ 123435 h 314325"/>
                <a:gd name="connsiteX223" fmla="*/ 168491 w 409575"/>
                <a:gd name="connsiteY223" fmla="*/ 119625 h 314325"/>
                <a:gd name="connsiteX224" fmla="*/ 168491 w 409575"/>
                <a:gd name="connsiteY224" fmla="*/ 118672 h 314325"/>
                <a:gd name="connsiteX225" fmla="*/ 168491 w 409575"/>
                <a:gd name="connsiteY225" fmla="*/ 118672 h 314325"/>
                <a:gd name="connsiteX226" fmla="*/ 168491 w 409575"/>
                <a:gd name="connsiteY226" fmla="*/ 118672 h 314325"/>
                <a:gd name="connsiteX227" fmla="*/ 170396 w 409575"/>
                <a:gd name="connsiteY227" fmla="*/ 124387 h 314325"/>
                <a:gd name="connsiteX228" fmla="*/ 191351 w 409575"/>
                <a:gd name="connsiteY228" fmla="*/ 129150 h 314325"/>
                <a:gd name="connsiteX229" fmla="*/ 212306 w 409575"/>
                <a:gd name="connsiteY229" fmla="*/ 118672 h 314325"/>
                <a:gd name="connsiteX230" fmla="*/ 217069 w 409575"/>
                <a:gd name="connsiteY230" fmla="*/ 115815 h 314325"/>
                <a:gd name="connsiteX231" fmla="*/ 217069 w 409575"/>
                <a:gd name="connsiteY231" fmla="*/ 114862 h 314325"/>
                <a:gd name="connsiteX232" fmla="*/ 217069 w 409575"/>
                <a:gd name="connsiteY232" fmla="*/ 114862 h 314325"/>
                <a:gd name="connsiteX233" fmla="*/ 216116 w 409575"/>
                <a:gd name="connsiteY233" fmla="*/ 114862 h 314325"/>
                <a:gd name="connsiteX234" fmla="*/ 215164 w 409575"/>
                <a:gd name="connsiteY234" fmla="*/ 117720 h 314325"/>
                <a:gd name="connsiteX235" fmla="*/ 214211 w 409575"/>
                <a:gd name="connsiteY235" fmla="*/ 119625 h 314325"/>
                <a:gd name="connsiteX236" fmla="*/ 216116 w 409575"/>
                <a:gd name="connsiteY236" fmla="*/ 125340 h 314325"/>
                <a:gd name="connsiteX237" fmla="*/ 226594 w 409575"/>
                <a:gd name="connsiteY237" fmla="*/ 129150 h 314325"/>
                <a:gd name="connsiteX238" fmla="*/ 227546 w 409575"/>
                <a:gd name="connsiteY238" fmla="*/ 129150 h 314325"/>
                <a:gd name="connsiteX239" fmla="*/ 227546 w 409575"/>
                <a:gd name="connsiteY239" fmla="*/ 130102 h 314325"/>
                <a:gd name="connsiteX240" fmla="*/ 226594 w 409575"/>
                <a:gd name="connsiteY240" fmla="*/ 129150 h 314325"/>
                <a:gd name="connsiteX241" fmla="*/ 225641 w 409575"/>
                <a:gd name="connsiteY241" fmla="*/ 129150 h 314325"/>
                <a:gd name="connsiteX242" fmla="*/ 190399 w 409575"/>
                <a:gd name="connsiteY242" fmla="*/ 133912 h 314325"/>
                <a:gd name="connsiteX243" fmla="*/ 175159 w 409575"/>
                <a:gd name="connsiteY243" fmla="*/ 134865 h 314325"/>
                <a:gd name="connsiteX244" fmla="*/ 164681 w 409575"/>
                <a:gd name="connsiteY244" fmla="*/ 132960 h 314325"/>
                <a:gd name="connsiteX245" fmla="*/ 159919 w 409575"/>
                <a:gd name="connsiteY245" fmla="*/ 136770 h 314325"/>
                <a:gd name="connsiteX246" fmla="*/ 158966 w 409575"/>
                <a:gd name="connsiteY246" fmla="*/ 151057 h 314325"/>
                <a:gd name="connsiteX247" fmla="*/ 157061 w 409575"/>
                <a:gd name="connsiteY247" fmla="*/ 152962 h 314325"/>
                <a:gd name="connsiteX248" fmla="*/ 156109 w 409575"/>
                <a:gd name="connsiteY248" fmla="*/ 152010 h 314325"/>
                <a:gd name="connsiteX249" fmla="*/ 137059 w 409575"/>
                <a:gd name="connsiteY249" fmla="*/ 126292 h 314325"/>
                <a:gd name="connsiteX250" fmla="*/ 135154 w 409575"/>
                <a:gd name="connsiteY250" fmla="*/ 125340 h 314325"/>
                <a:gd name="connsiteX251" fmla="*/ 126581 w 409575"/>
                <a:gd name="connsiteY251" fmla="*/ 126292 h 314325"/>
                <a:gd name="connsiteX252" fmla="*/ 116104 w 409575"/>
                <a:gd name="connsiteY252" fmla="*/ 136770 h 314325"/>
                <a:gd name="connsiteX253" fmla="*/ 122771 w 409575"/>
                <a:gd name="connsiteY253" fmla="*/ 144390 h 314325"/>
                <a:gd name="connsiteX254" fmla="*/ 86576 w 409575"/>
                <a:gd name="connsiteY254" fmla="*/ 255832 h 314325"/>
                <a:gd name="connsiteX255" fmla="*/ 86576 w 409575"/>
                <a:gd name="connsiteY255" fmla="*/ 255832 h 314325"/>
                <a:gd name="connsiteX256" fmla="*/ 86576 w 409575"/>
                <a:gd name="connsiteY256" fmla="*/ 255832 h 314325"/>
                <a:gd name="connsiteX257" fmla="*/ 86576 w 409575"/>
                <a:gd name="connsiteY257" fmla="*/ 255832 h 314325"/>
                <a:gd name="connsiteX258" fmla="*/ 86576 w 409575"/>
                <a:gd name="connsiteY258" fmla="*/ 255832 h 314325"/>
                <a:gd name="connsiteX259" fmla="*/ 94196 w 409575"/>
                <a:gd name="connsiteY259" fmla="*/ 227257 h 314325"/>
                <a:gd name="connsiteX260" fmla="*/ 94196 w 409575"/>
                <a:gd name="connsiteY260" fmla="*/ 227257 h 314325"/>
                <a:gd name="connsiteX261" fmla="*/ 94196 w 409575"/>
                <a:gd name="connsiteY261" fmla="*/ 227257 h 314325"/>
                <a:gd name="connsiteX262" fmla="*/ 94196 w 409575"/>
                <a:gd name="connsiteY262" fmla="*/ 227257 h 314325"/>
                <a:gd name="connsiteX263" fmla="*/ 94196 w 409575"/>
                <a:gd name="connsiteY263" fmla="*/ 227257 h 314325"/>
                <a:gd name="connsiteX264" fmla="*/ 113246 w 409575"/>
                <a:gd name="connsiteY264" fmla="*/ 268215 h 314325"/>
                <a:gd name="connsiteX265" fmla="*/ 113246 w 409575"/>
                <a:gd name="connsiteY265" fmla="*/ 268215 h 314325"/>
                <a:gd name="connsiteX266" fmla="*/ 112294 w 409575"/>
                <a:gd name="connsiteY266" fmla="*/ 270120 h 314325"/>
                <a:gd name="connsiteX267" fmla="*/ 111341 w 409575"/>
                <a:gd name="connsiteY267" fmla="*/ 271072 h 314325"/>
                <a:gd name="connsiteX268" fmla="*/ 110389 w 409575"/>
                <a:gd name="connsiteY268" fmla="*/ 272025 h 314325"/>
                <a:gd name="connsiteX269" fmla="*/ 112294 w 409575"/>
                <a:gd name="connsiteY269" fmla="*/ 270120 h 314325"/>
                <a:gd name="connsiteX270" fmla="*/ 113246 w 409575"/>
                <a:gd name="connsiteY270" fmla="*/ 268215 h 314325"/>
                <a:gd name="connsiteX271" fmla="*/ 113246 w 409575"/>
                <a:gd name="connsiteY271" fmla="*/ 267262 h 314325"/>
                <a:gd name="connsiteX272" fmla="*/ 113246 w 409575"/>
                <a:gd name="connsiteY272" fmla="*/ 268215 h 314325"/>
                <a:gd name="connsiteX273" fmla="*/ 331369 w 409575"/>
                <a:gd name="connsiteY273" fmla="*/ 124387 h 314325"/>
                <a:gd name="connsiteX274" fmla="*/ 332321 w 409575"/>
                <a:gd name="connsiteY274" fmla="*/ 124387 h 314325"/>
                <a:gd name="connsiteX275" fmla="*/ 332321 w 409575"/>
                <a:gd name="connsiteY275" fmla="*/ 125340 h 314325"/>
                <a:gd name="connsiteX276" fmla="*/ 331369 w 409575"/>
                <a:gd name="connsiteY276" fmla="*/ 124387 h 314325"/>
                <a:gd name="connsiteX277" fmla="*/ 331369 w 409575"/>
                <a:gd name="connsiteY277" fmla="*/ 124387 h 314325"/>
                <a:gd name="connsiteX278" fmla="*/ 143726 w 409575"/>
                <a:gd name="connsiteY278" fmla="*/ 106290 h 314325"/>
                <a:gd name="connsiteX279" fmla="*/ 142774 w 409575"/>
                <a:gd name="connsiteY279" fmla="*/ 107242 h 314325"/>
                <a:gd name="connsiteX280" fmla="*/ 143726 w 409575"/>
                <a:gd name="connsiteY280" fmla="*/ 106290 h 314325"/>
                <a:gd name="connsiteX281" fmla="*/ 143726 w 409575"/>
                <a:gd name="connsiteY281" fmla="*/ 106290 h 314325"/>
                <a:gd name="connsiteX282" fmla="*/ 143726 w 409575"/>
                <a:gd name="connsiteY282" fmla="*/ 106290 h 314325"/>
                <a:gd name="connsiteX283" fmla="*/ 197066 w 409575"/>
                <a:gd name="connsiteY283" fmla="*/ 192015 h 314325"/>
                <a:gd name="connsiteX284" fmla="*/ 197066 w 409575"/>
                <a:gd name="connsiteY284" fmla="*/ 192967 h 314325"/>
                <a:gd name="connsiteX285" fmla="*/ 196114 w 409575"/>
                <a:gd name="connsiteY285" fmla="*/ 192015 h 314325"/>
                <a:gd name="connsiteX286" fmla="*/ 197066 w 409575"/>
                <a:gd name="connsiteY286" fmla="*/ 19201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409575" h="314325">
                  <a:moveTo>
                    <a:pt x="122771" y="144390"/>
                  </a:moveTo>
                  <a:cubicBezTo>
                    <a:pt x="120866" y="147247"/>
                    <a:pt x="120866" y="151057"/>
                    <a:pt x="121819" y="153915"/>
                  </a:cubicBezTo>
                  <a:cubicBezTo>
                    <a:pt x="123724" y="158677"/>
                    <a:pt x="123724" y="162487"/>
                    <a:pt x="122771" y="167250"/>
                  </a:cubicBezTo>
                  <a:cubicBezTo>
                    <a:pt x="121819" y="171060"/>
                    <a:pt x="120866" y="174870"/>
                    <a:pt x="119914" y="179632"/>
                  </a:cubicBezTo>
                  <a:cubicBezTo>
                    <a:pt x="119914" y="180585"/>
                    <a:pt x="118961" y="181537"/>
                    <a:pt x="118009" y="182490"/>
                  </a:cubicBezTo>
                  <a:cubicBezTo>
                    <a:pt x="113246" y="184395"/>
                    <a:pt x="114199" y="187252"/>
                    <a:pt x="114199" y="191062"/>
                  </a:cubicBezTo>
                  <a:cubicBezTo>
                    <a:pt x="114199" y="191062"/>
                    <a:pt x="114199" y="191062"/>
                    <a:pt x="114199" y="191062"/>
                  </a:cubicBezTo>
                  <a:cubicBezTo>
                    <a:pt x="115151" y="192015"/>
                    <a:pt x="117056" y="193920"/>
                    <a:pt x="118009" y="194872"/>
                  </a:cubicBezTo>
                  <a:cubicBezTo>
                    <a:pt x="118009" y="194872"/>
                    <a:pt x="118961" y="195825"/>
                    <a:pt x="118961" y="195825"/>
                  </a:cubicBezTo>
                  <a:cubicBezTo>
                    <a:pt x="120866" y="196777"/>
                    <a:pt x="121819" y="196777"/>
                    <a:pt x="123724" y="197730"/>
                  </a:cubicBezTo>
                  <a:cubicBezTo>
                    <a:pt x="124676" y="197730"/>
                    <a:pt x="124676" y="197730"/>
                    <a:pt x="125629" y="197730"/>
                  </a:cubicBezTo>
                  <a:cubicBezTo>
                    <a:pt x="125629" y="197730"/>
                    <a:pt x="125629" y="197730"/>
                    <a:pt x="125629" y="198682"/>
                  </a:cubicBezTo>
                  <a:cubicBezTo>
                    <a:pt x="126581" y="198682"/>
                    <a:pt x="127534" y="199635"/>
                    <a:pt x="128486" y="199635"/>
                  </a:cubicBezTo>
                  <a:cubicBezTo>
                    <a:pt x="128486" y="199635"/>
                    <a:pt x="129439" y="200587"/>
                    <a:pt x="129439" y="200587"/>
                  </a:cubicBezTo>
                  <a:cubicBezTo>
                    <a:pt x="129439" y="200587"/>
                    <a:pt x="129439" y="201540"/>
                    <a:pt x="128486" y="201540"/>
                  </a:cubicBezTo>
                  <a:cubicBezTo>
                    <a:pt x="127534" y="202492"/>
                    <a:pt x="126581" y="201540"/>
                    <a:pt x="125629" y="200587"/>
                  </a:cubicBezTo>
                  <a:cubicBezTo>
                    <a:pt x="125629" y="199635"/>
                    <a:pt x="125629" y="198682"/>
                    <a:pt x="125629" y="197730"/>
                  </a:cubicBezTo>
                  <a:cubicBezTo>
                    <a:pt x="125629" y="197730"/>
                    <a:pt x="125629" y="197730"/>
                    <a:pt x="125629" y="197730"/>
                  </a:cubicBezTo>
                  <a:cubicBezTo>
                    <a:pt x="125629" y="197730"/>
                    <a:pt x="124676" y="197730"/>
                    <a:pt x="124676" y="196777"/>
                  </a:cubicBezTo>
                  <a:cubicBezTo>
                    <a:pt x="122771" y="196777"/>
                    <a:pt x="121819" y="195825"/>
                    <a:pt x="119914" y="194872"/>
                  </a:cubicBezTo>
                  <a:cubicBezTo>
                    <a:pt x="118961" y="194872"/>
                    <a:pt x="118961" y="194872"/>
                    <a:pt x="118009" y="193920"/>
                  </a:cubicBezTo>
                  <a:cubicBezTo>
                    <a:pt x="117056" y="192967"/>
                    <a:pt x="115151" y="191062"/>
                    <a:pt x="114199" y="190110"/>
                  </a:cubicBezTo>
                  <a:cubicBezTo>
                    <a:pt x="114199" y="190110"/>
                    <a:pt x="114199" y="190110"/>
                    <a:pt x="114199" y="190110"/>
                  </a:cubicBezTo>
                  <a:cubicBezTo>
                    <a:pt x="110389" y="190110"/>
                    <a:pt x="107531" y="191062"/>
                    <a:pt x="103721" y="191062"/>
                  </a:cubicBezTo>
                  <a:cubicBezTo>
                    <a:pt x="101816" y="192015"/>
                    <a:pt x="99911" y="192967"/>
                    <a:pt x="98006" y="192967"/>
                  </a:cubicBezTo>
                  <a:cubicBezTo>
                    <a:pt x="94196" y="192967"/>
                    <a:pt x="90386" y="193920"/>
                    <a:pt x="86576" y="194872"/>
                  </a:cubicBezTo>
                  <a:cubicBezTo>
                    <a:pt x="84671" y="201540"/>
                    <a:pt x="80861" y="206302"/>
                    <a:pt x="76099" y="209160"/>
                  </a:cubicBezTo>
                  <a:cubicBezTo>
                    <a:pt x="72289" y="212017"/>
                    <a:pt x="71336" y="215827"/>
                    <a:pt x="70384" y="219637"/>
                  </a:cubicBezTo>
                  <a:cubicBezTo>
                    <a:pt x="70384" y="221542"/>
                    <a:pt x="72289" y="224400"/>
                    <a:pt x="74194" y="225352"/>
                  </a:cubicBezTo>
                  <a:cubicBezTo>
                    <a:pt x="75146" y="225352"/>
                    <a:pt x="76099" y="225352"/>
                    <a:pt x="78004" y="225352"/>
                  </a:cubicBezTo>
                  <a:cubicBezTo>
                    <a:pt x="83719" y="226305"/>
                    <a:pt x="84671" y="228210"/>
                    <a:pt x="84671" y="232972"/>
                  </a:cubicBezTo>
                  <a:cubicBezTo>
                    <a:pt x="84671" y="234877"/>
                    <a:pt x="85624" y="237735"/>
                    <a:pt x="84671" y="239640"/>
                  </a:cubicBezTo>
                  <a:cubicBezTo>
                    <a:pt x="84671" y="242497"/>
                    <a:pt x="83719" y="245355"/>
                    <a:pt x="80861" y="247260"/>
                  </a:cubicBezTo>
                  <a:cubicBezTo>
                    <a:pt x="80861" y="247260"/>
                    <a:pt x="79909" y="247260"/>
                    <a:pt x="78956" y="247260"/>
                  </a:cubicBezTo>
                  <a:cubicBezTo>
                    <a:pt x="78004" y="247260"/>
                    <a:pt x="78004" y="247260"/>
                    <a:pt x="77051" y="246307"/>
                  </a:cubicBezTo>
                  <a:cubicBezTo>
                    <a:pt x="76099" y="242497"/>
                    <a:pt x="76099" y="237735"/>
                    <a:pt x="74194" y="233925"/>
                  </a:cubicBezTo>
                  <a:cubicBezTo>
                    <a:pt x="73241" y="232020"/>
                    <a:pt x="71336" y="230115"/>
                    <a:pt x="69431" y="229162"/>
                  </a:cubicBezTo>
                  <a:cubicBezTo>
                    <a:pt x="65621" y="227257"/>
                    <a:pt x="61811" y="227257"/>
                    <a:pt x="58001" y="229162"/>
                  </a:cubicBezTo>
                  <a:cubicBezTo>
                    <a:pt x="57049" y="229162"/>
                    <a:pt x="56096" y="230115"/>
                    <a:pt x="55144" y="231067"/>
                  </a:cubicBezTo>
                  <a:cubicBezTo>
                    <a:pt x="54191" y="232972"/>
                    <a:pt x="54191" y="233925"/>
                    <a:pt x="54191" y="235830"/>
                  </a:cubicBezTo>
                  <a:cubicBezTo>
                    <a:pt x="54191" y="242497"/>
                    <a:pt x="56096" y="249165"/>
                    <a:pt x="57049" y="255832"/>
                  </a:cubicBezTo>
                  <a:cubicBezTo>
                    <a:pt x="57049" y="255832"/>
                    <a:pt x="57049" y="255832"/>
                    <a:pt x="57049" y="255832"/>
                  </a:cubicBezTo>
                  <a:lnTo>
                    <a:pt x="57049" y="255832"/>
                  </a:lnTo>
                  <a:cubicBezTo>
                    <a:pt x="57049" y="255832"/>
                    <a:pt x="57049" y="255832"/>
                    <a:pt x="57049" y="255832"/>
                  </a:cubicBezTo>
                  <a:cubicBezTo>
                    <a:pt x="55144" y="255832"/>
                    <a:pt x="54191" y="256785"/>
                    <a:pt x="52286" y="255832"/>
                  </a:cubicBezTo>
                  <a:cubicBezTo>
                    <a:pt x="41809" y="253927"/>
                    <a:pt x="32284" y="257737"/>
                    <a:pt x="23711" y="262500"/>
                  </a:cubicBezTo>
                  <a:cubicBezTo>
                    <a:pt x="22759" y="262500"/>
                    <a:pt x="22759" y="262500"/>
                    <a:pt x="21806" y="263452"/>
                  </a:cubicBezTo>
                  <a:cubicBezTo>
                    <a:pt x="20854" y="264405"/>
                    <a:pt x="18949" y="265357"/>
                    <a:pt x="17996" y="267262"/>
                  </a:cubicBezTo>
                  <a:cubicBezTo>
                    <a:pt x="16091" y="269167"/>
                    <a:pt x="15139" y="267262"/>
                    <a:pt x="14186" y="266310"/>
                  </a:cubicBezTo>
                  <a:cubicBezTo>
                    <a:pt x="11329" y="264405"/>
                    <a:pt x="9424" y="264405"/>
                    <a:pt x="8471" y="266310"/>
                  </a:cubicBezTo>
                  <a:cubicBezTo>
                    <a:pt x="6566" y="270120"/>
                    <a:pt x="6566" y="275835"/>
                    <a:pt x="9424" y="277740"/>
                  </a:cubicBezTo>
                  <a:cubicBezTo>
                    <a:pt x="15139" y="282502"/>
                    <a:pt x="20854" y="286312"/>
                    <a:pt x="27521" y="289170"/>
                  </a:cubicBezTo>
                  <a:cubicBezTo>
                    <a:pt x="35141" y="292027"/>
                    <a:pt x="41809" y="295837"/>
                    <a:pt x="47524" y="299647"/>
                  </a:cubicBezTo>
                  <a:cubicBezTo>
                    <a:pt x="49429" y="300600"/>
                    <a:pt x="50381" y="301552"/>
                    <a:pt x="52286" y="302505"/>
                  </a:cubicBezTo>
                  <a:cubicBezTo>
                    <a:pt x="55144" y="303457"/>
                    <a:pt x="58001" y="303457"/>
                    <a:pt x="59906" y="299647"/>
                  </a:cubicBezTo>
                  <a:cubicBezTo>
                    <a:pt x="60859" y="298695"/>
                    <a:pt x="60859" y="297742"/>
                    <a:pt x="61811" y="296790"/>
                  </a:cubicBezTo>
                  <a:cubicBezTo>
                    <a:pt x="61811" y="296790"/>
                    <a:pt x="61811" y="296790"/>
                    <a:pt x="61811" y="296790"/>
                  </a:cubicBezTo>
                  <a:lnTo>
                    <a:pt x="61811" y="295837"/>
                  </a:lnTo>
                  <a:lnTo>
                    <a:pt x="62764" y="295837"/>
                  </a:lnTo>
                  <a:cubicBezTo>
                    <a:pt x="62764" y="295837"/>
                    <a:pt x="62764" y="295837"/>
                    <a:pt x="62764" y="295837"/>
                  </a:cubicBezTo>
                  <a:cubicBezTo>
                    <a:pt x="65621" y="294885"/>
                    <a:pt x="68479" y="293932"/>
                    <a:pt x="71336" y="296790"/>
                  </a:cubicBezTo>
                  <a:cubicBezTo>
                    <a:pt x="77051" y="300600"/>
                    <a:pt x="83719" y="303457"/>
                    <a:pt x="91339" y="301552"/>
                  </a:cubicBezTo>
                  <a:cubicBezTo>
                    <a:pt x="92291" y="301552"/>
                    <a:pt x="93244" y="301552"/>
                    <a:pt x="95149" y="302505"/>
                  </a:cubicBezTo>
                  <a:cubicBezTo>
                    <a:pt x="98006" y="303457"/>
                    <a:pt x="99911" y="304410"/>
                    <a:pt x="99911" y="308220"/>
                  </a:cubicBezTo>
                  <a:cubicBezTo>
                    <a:pt x="99911" y="309172"/>
                    <a:pt x="99911" y="309172"/>
                    <a:pt x="99911" y="310125"/>
                  </a:cubicBezTo>
                  <a:cubicBezTo>
                    <a:pt x="99911" y="312982"/>
                    <a:pt x="102769" y="314887"/>
                    <a:pt x="104674" y="313935"/>
                  </a:cubicBezTo>
                  <a:cubicBezTo>
                    <a:pt x="108484" y="312982"/>
                    <a:pt x="112294" y="312030"/>
                    <a:pt x="116104" y="311077"/>
                  </a:cubicBezTo>
                  <a:cubicBezTo>
                    <a:pt x="118961" y="310125"/>
                    <a:pt x="120866" y="308220"/>
                    <a:pt x="124676" y="308220"/>
                  </a:cubicBezTo>
                  <a:cubicBezTo>
                    <a:pt x="131344" y="309172"/>
                    <a:pt x="135154" y="303457"/>
                    <a:pt x="138964" y="299647"/>
                  </a:cubicBezTo>
                  <a:cubicBezTo>
                    <a:pt x="138964" y="299647"/>
                    <a:pt x="139916" y="298695"/>
                    <a:pt x="139916" y="297742"/>
                  </a:cubicBezTo>
                  <a:cubicBezTo>
                    <a:pt x="142774" y="292980"/>
                    <a:pt x="141821" y="289170"/>
                    <a:pt x="136106" y="286312"/>
                  </a:cubicBezTo>
                  <a:cubicBezTo>
                    <a:pt x="134201" y="285360"/>
                    <a:pt x="133249" y="285360"/>
                    <a:pt x="132296" y="283455"/>
                  </a:cubicBezTo>
                  <a:cubicBezTo>
                    <a:pt x="132296" y="280597"/>
                    <a:pt x="132296" y="278692"/>
                    <a:pt x="134201" y="276787"/>
                  </a:cubicBezTo>
                  <a:cubicBezTo>
                    <a:pt x="135154" y="275835"/>
                    <a:pt x="137059" y="274882"/>
                    <a:pt x="138011" y="273930"/>
                  </a:cubicBezTo>
                  <a:cubicBezTo>
                    <a:pt x="141821" y="272025"/>
                    <a:pt x="145631" y="270120"/>
                    <a:pt x="148489" y="268215"/>
                  </a:cubicBezTo>
                  <a:cubicBezTo>
                    <a:pt x="152299" y="266310"/>
                    <a:pt x="156109" y="262500"/>
                    <a:pt x="158014" y="257737"/>
                  </a:cubicBezTo>
                  <a:cubicBezTo>
                    <a:pt x="158014" y="256785"/>
                    <a:pt x="158966" y="255832"/>
                    <a:pt x="158966" y="253927"/>
                  </a:cubicBezTo>
                  <a:cubicBezTo>
                    <a:pt x="158966" y="252975"/>
                    <a:pt x="158966" y="252975"/>
                    <a:pt x="159919" y="252022"/>
                  </a:cubicBezTo>
                  <a:cubicBezTo>
                    <a:pt x="160871" y="249165"/>
                    <a:pt x="162776" y="248212"/>
                    <a:pt x="165634" y="249165"/>
                  </a:cubicBezTo>
                  <a:cubicBezTo>
                    <a:pt x="171349" y="251070"/>
                    <a:pt x="177064" y="250117"/>
                    <a:pt x="182779" y="250117"/>
                  </a:cubicBezTo>
                  <a:cubicBezTo>
                    <a:pt x="185636" y="250117"/>
                    <a:pt x="186589" y="246307"/>
                    <a:pt x="185636" y="243450"/>
                  </a:cubicBezTo>
                  <a:cubicBezTo>
                    <a:pt x="185636" y="242497"/>
                    <a:pt x="184684" y="241545"/>
                    <a:pt x="184684" y="240592"/>
                  </a:cubicBezTo>
                  <a:cubicBezTo>
                    <a:pt x="184684" y="240592"/>
                    <a:pt x="184684" y="240592"/>
                    <a:pt x="183731" y="240592"/>
                  </a:cubicBezTo>
                  <a:cubicBezTo>
                    <a:pt x="183731" y="240592"/>
                    <a:pt x="182779" y="240592"/>
                    <a:pt x="182779" y="239640"/>
                  </a:cubicBezTo>
                  <a:cubicBezTo>
                    <a:pt x="181826" y="239640"/>
                    <a:pt x="181826" y="239640"/>
                    <a:pt x="180874" y="239640"/>
                  </a:cubicBezTo>
                  <a:cubicBezTo>
                    <a:pt x="181826" y="238687"/>
                    <a:pt x="182779" y="239640"/>
                    <a:pt x="182779" y="239640"/>
                  </a:cubicBezTo>
                  <a:cubicBezTo>
                    <a:pt x="182779" y="239640"/>
                    <a:pt x="183731" y="239640"/>
                    <a:pt x="183731" y="239640"/>
                  </a:cubicBezTo>
                  <a:cubicBezTo>
                    <a:pt x="183731" y="239640"/>
                    <a:pt x="183731" y="239640"/>
                    <a:pt x="183731" y="240592"/>
                  </a:cubicBezTo>
                  <a:cubicBezTo>
                    <a:pt x="189446" y="241545"/>
                    <a:pt x="193256" y="240592"/>
                    <a:pt x="196114" y="234877"/>
                  </a:cubicBezTo>
                  <a:cubicBezTo>
                    <a:pt x="198019" y="232020"/>
                    <a:pt x="198971" y="230115"/>
                    <a:pt x="201829" y="228210"/>
                  </a:cubicBezTo>
                  <a:cubicBezTo>
                    <a:pt x="203734" y="226305"/>
                    <a:pt x="205639" y="223447"/>
                    <a:pt x="207544" y="221542"/>
                  </a:cubicBezTo>
                  <a:cubicBezTo>
                    <a:pt x="210401" y="218685"/>
                    <a:pt x="209449" y="214875"/>
                    <a:pt x="207544" y="212017"/>
                  </a:cubicBezTo>
                  <a:cubicBezTo>
                    <a:pt x="205639" y="210112"/>
                    <a:pt x="204686" y="207255"/>
                    <a:pt x="204686" y="204397"/>
                  </a:cubicBezTo>
                  <a:cubicBezTo>
                    <a:pt x="204686" y="204397"/>
                    <a:pt x="204686" y="204397"/>
                    <a:pt x="204686" y="204397"/>
                  </a:cubicBezTo>
                  <a:cubicBezTo>
                    <a:pt x="204686" y="204397"/>
                    <a:pt x="203734" y="204397"/>
                    <a:pt x="203734" y="203445"/>
                  </a:cubicBezTo>
                  <a:cubicBezTo>
                    <a:pt x="204686" y="203445"/>
                    <a:pt x="204686" y="203445"/>
                    <a:pt x="205639" y="203445"/>
                  </a:cubicBezTo>
                  <a:cubicBezTo>
                    <a:pt x="205639" y="203445"/>
                    <a:pt x="205639" y="203445"/>
                    <a:pt x="205639" y="204397"/>
                  </a:cubicBezTo>
                  <a:cubicBezTo>
                    <a:pt x="208496" y="205350"/>
                    <a:pt x="210401" y="206302"/>
                    <a:pt x="213259" y="207255"/>
                  </a:cubicBezTo>
                  <a:cubicBezTo>
                    <a:pt x="216116" y="208207"/>
                    <a:pt x="218974" y="206302"/>
                    <a:pt x="218974" y="203445"/>
                  </a:cubicBezTo>
                  <a:cubicBezTo>
                    <a:pt x="218974" y="200587"/>
                    <a:pt x="218974" y="197730"/>
                    <a:pt x="216116" y="195825"/>
                  </a:cubicBezTo>
                  <a:cubicBezTo>
                    <a:pt x="214211" y="194872"/>
                    <a:pt x="211354" y="193920"/>
                    <a:pt x="209449" y="192967"/>
                  </a:cubicBezTo>
                  <a:cubicBezTo>
                    <a:pt x="208496" y="192967"/>
                    <a:pt x="208496" y="192015"/>
                    <a:pt x="207544" y="192015"/>
                  </a:cubicBezTo>
                  <a:cubicBezTo>
                    <a:pt x="208496" y="191062"/>
                    <a:pt x="208496" y="190110"/>
                    <a:pt x="209449" y="189157"/>
                  </a:cubicBezTo>
                  <a:cubicBezTo>
                    <a:pt x="211354" y="188205"/>
                    <a:pt x="213259" y="187252"/>
                    <a:pt x="214211" y="188205"/>
                  </a:cubicBezTo>
                  <a:cubicBezTo>
                    <a:pt x="219926" y="189157"/>
                    <a:pt x="224689" y="189157"/>
                    <a:pt x="230404" y="189157"/>
                  </a:cubicBezTo>
                  <a:cubicBezTo>
                    <a:pt x="233261" y="189157"/>
                    <a:pt x="236119" y="187252"/>
                    <a:pt x="236119" y="184395"/>
                  </a:cubicBezTo>
                  <a:cubicBezTo>
                    <a:pt x="236119" y="183442"/>
                    <a:pt x="237071" y="182490"/>
                    <a:pt x="237071" y="181537"/>
                  </a:cubicBezTo>
                  <a:cubicBezTo>
                    <a:pt x="238024" y="182490"/>
                    <a:pt x="238976" y="182490"/>
                    <a:pt x="239929" y="183442"/>
                  </a:cubicBezTo>
                  <a:cubicBezTo>
                    <a:pt x="240881" y="184395"/>
                    <a:pt x="241834" y="185347"/>
                    <a:pt x="242786" y="185347"/>
                  </a:cubicBezTo>
                  <a:cubicBezTo>
                    <a:pt x="250406" y="189157"/>
                    <a:pt x="255169" y="188205"/>
                    <a:pt x="260884" y="181537"/>
                  </a:cubicBezTo>
                  <a:cubicBezTo>
                    <a:pt x="266599" y="174870"/>
                    <a:pt x="273266" y="167250"/>
                    <a:pt x="281839" y="163440"/>
                  </a:cubicBezTo>
                  <a:cubicBezTo>
                    <a:pt x="285649" y="161535"/>
                    <a:pt x="290411" y="159630"/>
                    <a:pt x="293269" y="155820"/>
                  </a:cubicBezTo>
                  <a:cubicBezTo>
                    <a:pt x="295174" y="152962"/>
                    <a:pt x="298031" y="152010"/>
                    <a:pt x="300889" y="151057"/>
                  </a:cubicBezTo>
                  <a:cubicBezTo>
                    <a:pt x="309461" y="148200"/>
                    <a:pt x="317081" y="142485"/>
                    <a:pt x="327559" y="141532"/>
                  </a:cubicBezTo>
                  <a:cubicBezTo>
                    <a:pt x="335179" y="136770"/>
                    <a:pt x="343751" y="132007"/>
                    <a:pt x="351371" y="127245"/>
                  </a:cubicBezTo>
                  <a:cubicBezTo>
                    <a:pt x="352324" y="126292"/>
                    <a:pt x="353276" y="124387"/>
                    <a:pt x="353276" y="122482"/>
                  </a:cubicBezTo>
                  <a:cubicBezTo>
                    <a:pt x="354229" y="120577"/>
                    <a:pt x="352324" y="119625"/>
                    <a:pt x="348514" y="118672"/>
                  </a:cubicBezTo>
                  <a:cubicBezTo>
                    <a:pt x="346609" y="117720"/>
                    <a:pt x="344704" y="116767"/>
                    <a:pt x="341846" y="116767"/>
                  </a:cubicBezTo>
                  <a:cubicBezTo>
                    <a:pt x="341846" y="116767"/>
                    <a:pt x="341846" y="116767"/>
                    <a:pt x="341846" y="116767"/>
                  </a:cubicBezTo>
                  <a:lnTo>
                    <a:pt x="340894" y="117720"/>
                  </a:lnTo>
                  <a:lnTo>
                    <a:pt x="340894" y="116767"/>
                  </a:lnTo>
                  <a:cubicBezTo>
                    <a:pt x="340894" y="116767"/>
                    <a:pt x="340894" y="116767"/>
                    <a:pt x="340894" y="116767"/>
                  </a:cubicBezTo>
                  <a:cubicBezTo>
                    <a:pt x="341846" y="114862"/>
                    <a:pt x="341846" y="112957"/>
                    <a:pt x="345656" y="112957"/>
                  </a:cubicBezTo>
                  <a:cubicBezTo>
                    <a:pt x="354229" y="112957"/>
                    <a:pt x="362801" y="111052"/>
                    <a:pt x="371374" y="111052"/>
                  </a:cubicBezTo>
                  <a:cubicBezTo>
                    <a:pt x="379946" y="107242"/>
                    <a:pt x="387566" y="102480"/>
                    <a:pt x="396139" y="98670"/>
                  </a:cubicBezTo>
                  <a:cubicBezTo>
                    <a:pt x="397091" y="97717"/>
                    <a:pt x="398044" y="97717"/>
                    <a:pt x="398996" y="96765"/>
                  </a:cubicBezTo>
                  <a:cubicBezTo>
                    <a:pt x="400901" y="94860"/>
                    <a:pt x="402806" y="92002"/>
                    <a:pt x="403759" y="90097"/>
                  </a:cubicBezTo>
                  <a:cubicBezTo>
                    <a:pt x="404711" y="87240"/>
                    <a:pt x="405664" y="83430"/>
                    <a:pt x="405664" y="79620"/>
                  </a:cubicBezTo>
                  <a:cubicBezTo>
                    <a:pt x="405664" y="75810"/>
                    <a:pt x="403759" y="72952"/>
                    <a:pt x="399949" y="71047"/>
                  </a:cubicBezTo>
                  <a:cubicBezTo>
                    <a:pt x="397091" y="70095"/>
                    <a:pt x="396139" y="69142"/>
                    <a:pt x="396139" y="66285"/>
                  </a:cubicBezTo>
                  <a:cubicBezTo>
                    <a:pt x="396139" y="62475"/>
                    <a:pt x="397091" y="57712"/>
                    <a:pt x="396139" y="53902"/>
                  </a:cubicBezTo>
                  <a:cubicBezTo>
                    <a:pt x="396139" y="52950"/>
                    <a:pt x="395186" y="51997"/>
                    <a:pt x="394234" y="51045"/>
                  </a:cubicBezTo>
                  <a:cubicBezTo>
                    <a:pt x="390424" y="49140"/>
                    <a:pt x="386614" y="48187"/>
                    <a:pt x="382804" y="47235"/>
                  </a:cubicBezTo>
                  <a:cubicBezTo>
                    <a:pt x="378994" y="46282"/>
                    <a:pt x="376136" y="46282"/>
                    <a:pt x="372326" y="48187"/>
                  </a:cubicBezTo>
                  <a:cubicBezTo>
                    <a:pt x="371374" y="49140"/>
                    <a:pt x="369469" y="49140"/>
                    <a:pt x="368516" y="49140"/>
                  </a:cubicBezTo>
                  <a:cubicBezTo>
                    <a:pt x="368516" y="49140"/>
                    <a:pt x="367564" y="50092"/>
                    <a:pt x="367564" y="50092"/>
                  </a:cubicBezTo>
                  <a:cubicBezTo>
                    <a:pt x="367564" y="50092"/>
                    <a:pt x="366611" y="50092"/>
                    <a:pt x="366611" y="50092"/>
                  </a:cubicBezTo>
                  <a:cubicBezTo>
                    <a:pt x="365659" y="51045"/>
                    <a:pt x="365659" y="51045"/>
                    <a:pt x="364706" y="51997"/>
                  </a:cubicBezTo>
                  <a:cubicBezTo>
                    <a:pt x="364706" y="51997"/>
                    <a:pt x="363754" y="51997"/>
                    <a:pt x="363754" y="51997"/>
                  </a:cubicBezTo>
                  <a:cubicBezTo>
                    <a:pt x="364706" y="51045"/>
                    <a:pt x="365659" y="51045"/>
                    <a:pt x="366611" y="51045"/>
                  </a:cubicBezTo>
                  <a:cubicBezTo>
                    <a:pt x="366611" y="51045"/>
                    <a:pt x="366611" y="51045"/>
                    <a:pt x="367564" y="50092"/>
                  </a:cubicBezTo>
                  <a:cubicBezTo>
                    <a:pt x="367564" y="50092"/>
                    <a:pt x="368516" y="50092"/>
                    <a:pt x="368516" y="50092"/>
                  </a:cubicBezTo>
                  <a:cubicBezTo>
                    <a:pt x="370421" y="48187"/>
                    <a:pt x="372326" y="46282"/>
                    <a:pt x="374231" y="44377"/>
                  </a:cubicBezTo>
                  <a:cubicBezTo>
                    <a:pt x="377089" y="42472"/>
                    <a:pt x="377089" y="41520"/>
                    <a:pt x="374231" y="38662"/>
                  </a:cubicBezTo>
                  <a:cubicBezTo>
                    <a:pt x="373279" y="37710"/>
                    <a:pt x="372326" y="37710"/>
                    <a:pt x="371374" y="36757"/>
                  </a:cubicBezTo>
                  <a:cubicBezTo>
                    <a:pt x="370421" y="36757"/>
                    <a:pt x="370421" y="35805"/>
                    <a:pt x="369469" y="35805"/>
                  </a:cubicBezTo>
                  <a:cubicBezTo>
                    <a:pt x="364706" y="35805"/>
                    <a:pt x="360896" y="31995"/>
                    <a:pt x="356134" y="31042"/>
                  </a:cubicBezTo>
                  <a:cubicBezTo>
                    <a:pt x="352324" y="30090"/>
                    <a:pt x="350419" y="29137"/>
                    <a:pt x="349466" y="25327"/>
                  </a:cubicBezTo>
                  <a:cubicBezTo>
                    <a:pt x="348514" y="22470"/>
                    <a:pt x="346609" y="21517"/>
                    <a:pt x="344704" y="20565"/>
                  </a:cubicBezTo>
                  <a:cubicBezTo>
                    <a:pt x="339941" y="19612"/>
                    <a:pt x="335179" y="19612"/>
                    <a:pt x="331369" y="17707"/>
                  </a:cubicBezTo>
                  <a:cubicBezTo>
                    <a:pt x="326606" y="15802"/>
                    <a:pt x="322796" y="16755"/>
                    <a:pt x="318034" y="19612"/>
                  </a:cubicBezTo>
                  <a:cubicBezTo>
                    <a:pt x="315176" y="21517"/>
                    <a:pt x="313271" y="19612"/>
                    <a:pt x="313271" y="15802"/>
                  </a:cubicBezTo>
                  <a:cubicBezTo>
                    <a:pt x="313271" y="14850"/>
                    <a:pt x="314224" y="12945"/>
                    <a:pt x="312319" y="12945"/>
                  </a:cubicBezTo>
                  <a:cubicBezTo>
                    <a:pt x="305651" y="11040"/>
                    <a:pt x="299936" y="10087"/>
                    <a:pt x="293269" y="8182"/>
                  </a:cubicBezTo>
                  <a:cubicBezTo>
                    <a:pt x="291364" y="8182"/>
                    <a:pt x="288506" y="8182"/>
                    <a:pt x="286601" y="8182"/>
                  </a:cubicBezTo>
                  <a:cubicBezTo>
                    <a:pt x="284696" y="8182"/>
                    <a:pt x="281839" y="10087"/>
                    <a:pt x="281839" y="12945"/>
                  </a:cubicBezTo>
                  <a:cubicBezTo>
                    <a:pt x="281839" y="16755"/>
                    <a:pt x="280886" y="21517"/>
                    <a:pt x="280886" y="25327"/>
                  </a:cubicBezTo>
                  <a:cubicBezTo>
                    <a:pt x="280886" y="25327"/>
                    <a:pt x="279934" y="26280"/>
                    <a:pt x="279934" y="26280"/>
                  </a:cubicBezTo>
                  <a:cubicBezTo>
                    <a:pt x="278981" y="26280"/>
                    <a:pt x="278029" y="26280"/>
                    <a:pt x="277076" y="24375"/>
                  </a:cubicBezTo>
                  <a:cubicBezTo>
                    <a:pt x="277076" y="22470"/>
                    <a:pt x="277076" y="20565"/>
                    <a:pt x="277076" y="18660"/>
                  </a:cubicBezTo>
                  <a:cubicBezTo>
                    <a:pt x="277076" y="17707"/>
                    <a:pt x="277076" y="17707"/>
                    <a:pt x="277076" y="16755"/>
                  </a:cubicBezTo>
                  <a:cubicBezTo>
                    <a:pt x="276124" y="15802"/>
                    <a:pt x="275171" y="14850"/>
                    <a:pt x="274219" y="14850"/>
                  </a:cubicBezTo>
                  <a:cubicBezTo>
                    <a:pt x="269456" y="15802"/>
                    <a:pt x="266599" y="11992"/>
                    <a:pt x="263741" y="9135"/>
                  </a:cubicBezTo>
                  <a:cubicBezTo>
                    <a:pt x="261836" y="7230"/>
                    <a:pt x="258979" y="6277"/>
                    <a:pt x="255169" y="8182"/>
                  </a:cubicBezTo>
                  <a:cubicBezTo>
                    <a:pt x="252311" y="9135"/>
                    <a:pt x="250406" y="11992"/>
                    <a:pt x="250406" y="14850"/>
                  </a:cubicBezTo>
                  <a:cubicBezTo>
                    <a:pt x="250406" y="16755"/>
                    <a:pt x="251359" y="19612"/>
                    <a:pt x="251359" y="21517"/>
                  </a:cubicBezTo>
                  <a:cubicBezTo>
                    <a:pt x="251359" y="21517"/>
                    <a:pt x="250406" y="22470"/>
                    <a:pt x="250406" y="22470"/>
                  </a:cubicBezTo>
                  <a:cubicBezTo>
                    <a:pt x="250406" y="22470"/>
                    <a:pt x="248501" y="22470"/>
                    <a:pt x="248501" y="22470"/>
                  </a:cubicBezTo>
                  <a:cubicBezTo>
                    <a:pt x="246596" y="19612"/>
                    <a:pt x="245644" y="15802"/>
                    <a:pt x="243739" y="12945"/>
                  </a:cubicBezTo>
                  <a:cubicBezTo>
                    <a:pt x="241834" y="10087"/>
                    <a:pt x="237071" y="10087"/>
                    <a:pt x="235166" y="13897"/>
                  </a:cubicBezTo>
                  <a:cubicBezTo>
                    <a:pt x="233261" y="17707"/>
                    <a:pt x="233261" y="17707"/>
                    <a:pt x="230404" y="16755"/>
                  </a:cubicBezTo>
                  <a:cubicBezTo>
                    <a:pt x="229451" y="16755"/>
                    <a:pt x="229451" y="15802"/>
                    <a:pt x="228499" y="15802"/>
                  </a:cubicBezTo>
                  <a:cubicBezTo>
                    <a:pt x="224689" y="14850"/>
                    <a:pt x="221831" y="16755"/>
                    <a:pt x="222784" y="19612"/>
                  </a:cubicBezTo>
                  <a:cubicBezTo>
                    <a:pt x="223736" y="24375"/>
                    <a:pt x="222784" y="26280"/>
                    <a:pt x="218974" y="29137"/>
                  </a:cubicBezTo>
                  <a:cubicBezTo>
                    <a:pt x="217069" y="30090"/>
                    <a:pt x="217069" y="32947"/>
                    <a:pt x="216116" y="34852"/>
                  </a:cubicBezTo>
                  <a:cubicBezTo>
                    <a:pt x="214211" y="36757"/>
                    <a:pt x="209449" y="36757"/>
                    <a:pt x="208496" y="34852"/>
                  </a:cubicBezTo>
                  <a:cubicBezTo>
                    <a:pt x="206591" y="30090"/>
                    <a:pt x="204686" y="25327"/>
                    <a:pt x="201829" y="20565"/>
                  </a:cubicBezTo>
                  <a:cubicBezTo>
                    <a:pt x="200876" y="18660"/>
                    <a:pt x="198019" y="18660"/>
                    <a:pt x="195161" y="17707"/>
                  </a:cubicBezTo>
                  <a:cubicBezTo>
                    <a:pt x="193256" y="17707"/>
                    <a:pt x="190399" y="18660"/>
                    <a:pt x="190399" y="21517"/>
                  </a:cubicBezTo>
                  <a:cubicBezTo>
                    <a:pt x="189446" y="25327"/>
                    <a:pt x="188494" y="27232"/>
                    <a:pt x="184684" y="27232"/>
                  </a:cubicBezTo>
                  <a:cubicBezTo>
                    <a:pt x="183731" y="27232"/>
                    <a:pt x="181826" y="27232"/>
                    <a:pt x="181826" y="28185"/>
                  </a:cubicBezTo>
                  <a:cubicBezTo>
                    <a:pt x="180874" y="29137"/>
                    <a:pt x="179921" y="30090"/>
                    <a:pt x="179921" y="31042"/>
                  </a:cubicBezTo>
                  <a:cubicBezTo>
                    <a:pt x="181826" y="35805"/>
                    <a:pt x="182779" y="39615"/>
                    <a:pt x="184684" y="43425"/>
                  </a:cubicBezTo>
                  <a:cubicBezTo>
                    <a:pt x="184684" y="43425"/>
                    <a:pt x="184684" y="43425"/>
                    <a:pt x="185636" y="43425"/>
                  </a:cubicBezTo>
                  <a:lnTo>
                    <a:pt x="185636" y="44377"/>
                  </a:lnTo>
                  <a:lnTo>
                    <a:pt x="184684" y="43425"/>
                  </a:lnTo>
                  <a:cubicBezTo>
                    <a:pt x="184684" y="43425"/>
                    <a:pt x="184684" y="43425"/>
                    <a:pt x="184684" y="43425"/>
                  </a:cubicBezTo>
                  <a:cubicBezTo>
                    <a:pt x="181826" y="43425"/>
                    <a:pt x="179921" y="43425"/>
                    <a:pt x="178016" y="40567"/>
                  </a:cubicBezTo>
                  <a:cubicBezTo>
                    <a:pt x="176111" y="38662"/>
                    <a:pt x="174206" y="37710"/>
                    <a:pt x="172301" y="38662"/>
                  </a:cubicBezTo>
                  <a:cubicBezTo>
                    <a:pt x="170396" y="39615"/>
                    <a:pt x="168491" y="38662"/>
                    <a:pt x="167539" y="37710"/>
                  </a:cubicBezTo>
                  <a:cubicBezTo>
                    <a:pt x="166586" y="36757"/>
                    <a:pt x="165634" y="34852"/>
                    <a:pt x="164681" y="33900"/>
                  </a:cubicBezTo>
                  <a:cubicBezTo>
                    <a:pt x="162776" y="31995"/>
                    <a:pt x="160871" y="31042"/>
                    <a:pt x="158966" y="32947"/>
                  </a:cubicBezTo>
                  <a:cubicBezTo>
                    <a:pt x="157061" y="34852"/>
                    <a:pt x="156109" y="36757"/>
                    <a:pt x="154204" y="37710"/>
                  </a:cubicBezTo>
                  <a:cubicBezTo>
                    <a:pt x="153251" y="38662"/>
                    <a:pt x="152299" y="38662"/>
                    <a:pt x="151346" y="37710"/>
                  </a:cubicBezTo>
                  <a:cubicBezTo>
                    <a:pt x="149441" y="35805"/>
                    <a:pt x="146584" y="34852"/>
                    <a:pt x="143726" y="35805"/>
                  </a:cubicBezTo>
                  <a:cubicBezTo>
                    <a:pt x="137059" y="37710"/>
                    <a:pt x="131344" y="39615"/>
                    <a:pt x="125629" y="42472"/>
                  </a:cubicBezTo>
                  <a:cubicBezTo>
                    <a:pt x="123724" y="43425"/>
                    <a:pt x="122771" y="44377"/>
                    <a:pt x="121819" y="46282"/>
                  </a:cubicBezTo>
                  <a:cubicBezTo>
                    <a:pt x="119914" y="49140"/>
                    <a:pt x="119914" y="53902"/>
                    <a:pt x="123724" y="55807"/>
                  </a:cubicBezTo>
                  <a:cubicBezTo>
                    <a:pt x="124676" y="56760"/>
                    <a:pt x="125629" y="56760"/>
                    <a:pt x="126581" y="56760"/>
                  </a:cubicBezTo>
                  <a:cubicBezTo>
                    <a:pt x="126581" y="56760"/>
                    <a:pt x="126581" y="56760"/>
                    <a:pt x="126581" y="56760"/>
                  </a:cubicBezTo>
                  <a:cubicBezTo>
                    <a:pt x="126581" y="56760"/>
                    <a:pt x="127534" y="56760"/>
                    <a:pt x="127534" y="56760"/>
                  </a:cubicBezTo>
                  <a:cubicBezTo>
                    <a:pt x="128486" y="55807"/>
                    <a:pt x="129439" y="54855"/>
                    <a:pt x="130391" y="53902"/>
                  </a:cubicBezTo>
                  <a:cubicBezTo>
                    <a:pt x="130391" y="53902"/>
                    <a:pt x="131344" y="53902"/>
                    <a:pt x="132296" y="53902"/>
                  </a:cubicBezTo>
                  <a:cubicBezTo>
                    <a:pt x="133249" y="54855"/>
                    <a:pt x="133249" y="55807"/>
                    <a:pt x="132296" y="56760"/>
                  </a:cubicBezTo>
                  <a:cubicBezTo>
                    <a:pt x="131344" y="56760"/>
                    <a:pt x="129439" y="57712"/>
                    <a:pt x="128486" y="57712"/>
                  </a:cubicBezTo>
                  <a:cubicBezTo>
                    <a:pt x="128486" y="57712"/>
                    <a:pt x="128486" y="57712"/>
                    <a:pt x="127534" y="58665"/>
                  </a:cubicBezTo>
                  <a:cubicBezTo>
                    <a:pt x="127534" y="58665"/>
                    <a:pt x="127534" y="58665"/>
                    <a:pt x="127534" y="58665"/>
                  </a:cubicBezTo>
                  <a:cubicBezTo>
                    <a:pt x="127534" y="60570"/>
                    <a:pt x="128486" y="63427"/>
                    <a:pt x="128486" y="65332"/>
                  </a:cubicBezTo>
                  <a:cubicBezTo>
                    <a:pt x="129439" y="69142"/>
                    <a:pt x="130391" y="69142"/>
                    <a:pt x="128486" y="71047"/>
                  </a:cubicBezTo>
                  <a:cubicBezTo>
                    <a:pt x="127534" y="72000"/>
                    <a:pt x="125629" y="73905"/>
                    <a:pt x="124676" y="74857"/>
                  </a:cubicBezTo>
                  <a:cubicBezTo>
                    <a:pt x="121819" y="78667"/>
                    <a:pt x="122771" y="82477"/>
                    <a:pt x="127534" y="84382"/>
                  </a:cubicBezTo>
                  <a:cubicBezTo>
                    <a:pt x="128486" y="84382"/>
                    <a:pt x="129439" y="85335"/>
                    <a:pt x="129439" y="85335"/>
                  </a:cubicBezTo>
                  <a:cubicBezTo>
                    <a:pt x="128486" y="85335"/>
                    <a:pt x="128486" y="86287"/>
                    <a:pt x="127534" y="86287"/>
                  </a:cubicBezTo>
                  <a:cubicBezTo>
                    <a:pt x="126581" y="86287"/>
                    <a:pt x="125629" y="86287"/>
                    <a:pt x="123724" y="86287"/>
                  </a:cubicBezTo>
                  <a:cubicBezTo>
                    <a:pt x="119914" y="87240"/>
                    <a:pt x="118961" y="89145"/>
                    <a:pt x="119914" y="92955"/>
                  </a:cubicBezTo>
                  <a:cubicBezTo>
                    <a:pt x="120866" y="97717"/>
                    <a:pt x="122771" y="101527"/>
                    <a:pt x="126581" y="105337"/>
                  </a:cubicBezTo>
                  <a:cubicBezTo>
                    <a:pt x="129439" y="108195"/>
                    <a:pt x="133249" y="109147"/>
                    <a:pt x="137059" y="109147"/>
                  </a:cubicBezTo>
                  <a:cubicBezTo>
                    <a:pt x="137059" y="109147"/>
                    <a:pt x="137059" y="109147"/>
                    <a:pt x="137059" y="109147"/>
                  </a:cubicBezTo>
                  <a:cubicBezTo>
                    <a:pt x="137059" y="109147"/>
                    <a:pt x="138011" y="109147"/>
                    <a:pt x="138011" y="108195"/>
                  </a:cubicBezTo>
                  <a:cubicBezTo>
                    <a:pt x="138011" y="108195"/>
                    <a:pt x="137059" y="109147"/>
                    <a:pt x="137059" y="109147"/>
                  </a:cubicBezTo>
                  <a:cubicBezTo>
                    <a:pt x="137059" y="109147"/>
                    <a:pt x="137059" y="109147"/>
                    <a:pt x="137059" y="109147"/>
                  </a:cubicBezTo>
                  <a:cubicBezTo>
                    <a:pt x="138011" y="111052"/>
                    <a:pt x="138011" y="112957"/>
                    <a:pt x="139916" y="114862"/>
                  </a:cubicBezTo>
                  <a:cubicBezTo>
                    <a:pt x="144679" y="119625"/>
                    <a:pt x="150394" y="122482"/>
                    <a:pt x="156109" y="123435"/>
                  </a:cubicBezTo>
                  <a:cubicBezTo>
                    <a:pt x="160871" y="124387"/>
                    <a:pt x="164681" y="122482"/>
                    <a:pt x="168491" y="119625"/>
                  </a:cubicBezTo>
                  <a:cubicBezTo>
                    <a:pt x="168491" y="119625"/>
                    <a:pt x="168491" y="119625"/>
                    <a:pt x="168491" y="118672"/>
                  </a:cubicBezTo>
                  <a:cubicBezTo>
                    <a:pt x="169444" y="118672"/>
                    <a:pt x="169444" y="117720"/>
                    <a:pt x="168491" y="118672"/>
                  </a:cubicBezTo>
                  <a:cubicBezTo>
                    <a:pt x="168491" y="118672"/>
                    <a:pt x="168491" y="118672"/>
                    <a:pt x="168491" y="118672"/>
                  </a:cubicBezTo>
                  <a:cubicBezTo>
                    <a:pt x="169444" y="120577"/>
                    <a:pt x="168491" y="123435"/>
                    <a:pt x="170396" y="124387"/>
                  </a:cubicBezTo>
                  <a:cubicBezTo>
                    <a:pt x="177064" y="129150"/>
                    <a:pt x="183731" y="131055"/>
                    <a:pt x="191351" y="129150"/>
                  </a:cubicBezTo>
                  <a:cubicBezTo>
                    <a:pt x="198971" y="127245"/>
                    <a:pt x="207544" y="126292"/>
                    <a:pt x="212306" y="118672"/>
                  </a:cubicBezTo>
                  <a:cubicBezTo>
                    <a:pt x="213259" y="116767"/>
                    <a:pt x="215164" y="115815"/>
                    <a:pt x="217069" y="115815"/>
                  </a:cubicBezTo>
                  <a:cubicBezTo>
                    <a:pt x="217069" y="115815"/>
                    <a:pt x="217069" y="115815"/>
                    <a:pt x="217069" y="114862"/>
                  </a:cubicBezTo>
                  <a:lnTo>
                    <a:pt x="217069" y="114862"/>
                  </a:lnTo>
                  <a:cubicBezTo>
                    <a:pt x="217069" y="114862"/>
                    <a:pt x="217069" y="114862"/>
                    <a:pt x="216116" y="114862"/>
                  </a:cubicBezTo>
                  <a:cubicBezTo>
                    <a:pt x="216116" y="115815"/>
                    <a:pt x="215164" y="116767"/>
                    <a:pt x="215164" y="117720"/>
                  </a:cubicBezTo>
                  <a:cubicBezTo>
                    <a:pt x="215164" y="118672"/>
                    <a:pt x="214211" y="118672"/>
                    <a:pt x="214211" y="119625"/>
                  </a:cubicBezTo>
                  <a:cubicBezTo>
                    <a:pt x="213259" y="121530"/>
                    <a:pt x="214211" y="124387"/>
                    <a:pt x="216116" y="125340"/>
                  </a:cubicBezTo>
                  <a:cubicBezTo>
                    <a:pt x="218974" y="126292"/>
                    <a:pt x="223736" y="126292"/>
                    <a:pt x="226594" y="129150"/>
                  </a:cubicBezTo>
                  <a:cubicBezTo>
                    <a:pt x="226594" y="129150"/>
                    <a:pt x="227546" y="129150"/>
                    <a:pt x="227546" y="129150"/>
                  </a:cubicBezTo>
                  <a:lnTo>
                    <a:pt x="227546" y="130102"/>
                  </a:lnTo>
                  <a:lnTo>
                    <a:pt x="226594" y="129150"/>
                  </a:lnTo>
                  <a:cubicBezTo>
                    <a:pt x="226594" y="129150"/>
                    <a:pt x="226594" y="129150"/>
                    <a:pt x="225641" y="129150"/>
                  </a:cubicBezTo>
                  <a:cubicBezTo>
                    <a:pt x="213259" y="128197"/>
                    <a:pt x="201829" y="128197"/>
                    <a:pt x="190399" y="133912"/>
                  </a:cubicBezTo>
                  <a:cubicBezTo>
                    <a:pt x="185636" y="136770"/>
                    <a:pt x="179921" y="135817"/>
                    <a:pt x="175159" y="134865"/>
                  </a:cubicBezTo>
                  <a:cubicBezTo>
                    <a:pt x="171349" y="133912"/>
                    <a:pt x="168491" y="133912"/>
                    <a:pt x="164681" y="132960"/>
                  </a:cubicBezTo>
                  <a:cubicBezTo>
                    <a:pt x="162776" y="132960"/>
                    <a:pt x="159919" y="134865"/>
                    <a:pt x="159919" y="136770"/>
                  </a:cubicBezTo>
                  <a:cubicBezTo>
                    <a:pt x="159919" y="141532"/>
                    <a:pt x="158966" y="146295"/>
                    <a:pt x="158966" y="151057"/>
                  </a:cubicBezTo>
                  <a:cubicBezTo>
                    <a:pt x="158966" y="152962"/>
                    <a:pt x="158014" y="152962"/>
                    <a:pt x="157061" y="152962"/>
                  </a:cubicBezTo>
                  <a:cubicBezTo>
                    <a:pt x="157061" y="152962"/>
                    <a:pt x="156109" y="152010"/>
                    <a:pt x="156109" y="152010"/>
                  </a:cubicBezTo>
                  <a:cubicBezTo>
                    <a:pt x="154204" y="139627"/>
                    <a:pt x="147536" y="132007"/>
                    <a:pt x="137059" y="126292"/>
                  </a:cubicBezTo>
                  <a:cubicBezTo>
                    <a:pt x="136106" y="126292"/>
                    <a:pt x="136106" y="125340"/>
                    <a:pt x="135154" y="125340"/>
                  </a:cubicBezTo>
                  <a:cubicBezTo>
                    <a:pt x="132296" y="123435"/>
                    <a:pt x="129439" y="124387"/>
                    <a:pt x="126581" y="126292"/>
                  </a:cubicBezTo>
                  <a:cubicBezTo>
                    <a:pt x="122771" y="130102"/>
                    <a:pt x="119914" y="133912"/>
                    <a:pt x="116104" y="136770"/>
                  </a:cubicBezTo>
                  <a:cubicBezTo>
                    <a:pt x="122771" y="140580"/>
                    <a:pt x="124676" y="142485"/>
                    <a:pt x="122771" y="144390"/>
                  </a:cubicBezTo>
                  <a:close/>
                  <a:moveTo>
                    <a:pt x="86576" y="255832"/>
                  </a:moveTo>
                  <a:cubicBezTo>
                    <a:pt x="85624" y="255832"/>
                    <a:pt x="85624" y="254880"/>
                    <a:pt x="86576" y="255832"/>
                  </a:cubicBezTo>
                  <a:cubicBezTo>
                    <a:pt x="85624" y="254880"/>
                    <a:pt x="86576" y="254880"/>
                    <a:pt x="86576" y="255832"/>
                  </a:cubicBezTo>
                  <a:lnTo>
                    <a:pt x="86576" y="255832"/>
                  </a:lnTo>
                  <a:lnTo>
                    <a:pt x="86576" y="255832"/>
                  </a:lnTo>
                  <a:close/>
                  <a:moveTo>
                    <a:pt x="94196" y="227257"/>
                  </a:moveTo>
                  <a:lnTo>
                    <a:pt x="94196" y="227257"/>
                  </a:lnTo>
                  <a:lnTo>
                    <a:pt x="94196" y="227257"/>
                  </a:lnTo>
                  <a:lnTo>
                    <a:pt x="94196" y="227257"/>
                  </a:lnTo>
                  <a:lnTo>
                    <a:pt x="94196" y="227257"/>
                  </a:lnTo>
                  <a:close/>
                  <a:moveTo>
                    <a:pt x="113246" y="268215"/>
                  </a:moveTo>
                  <a:cubicBezTo>
                    <a:pt x="113246" y="268215"/>
                    <a:pt x="112294" y="268215"/>
                    <a:pt x="113246" y="268215"/>
                  </a:cubicBezTo>
                  <a:cubicBezTo>
                    <a:pt x="113246" y="269167"/>
                    <a:pt x="112294" y="269167"/>
                    <a:pt x="112294" y="270120"/>
                  </a:cubicBezTo>
                  <a:cubicBezTo>
                    <a:pt x="112294" y="270120"/>
                    <a:pt x="111341" y="270120"/>
                    <a:pt x="111341" y="271072"/>
                  </a:cubicBezTo>
                  <a:cubicBezTo>
                    <a:pt x="111341" y="271072"/>
                    <a:pt x="110389" y="272025"/>
                    <a:pt x="110389" y="272025"/>
                  </a:cubicBezTo>
                  <a:cubicBezTo>
                    <a:pt x="111341" y="271072"/>
                    <a:pt x="112294" y="271072"/>
                    <a:pt x="112294" y="270120"/>
                  </a:cubicBezTo>
                  <a:cubicBezTo>
                    <a:pt x="112294" y="269167"/>
                    <a:pt x="112294" y="269167"/>
                    <a:pt x="113246" y="268215"/>
                  </a:cubicBezTo>
                  <a:cubicBezTo>
                    <a:pt x="113246" y="268215"/>
                    <a:pt x="113246" y="267262"/>
                    <a:pt x="113246" y="267262"/>
                  </a:cubicBezTo>
                  <a:cubicBezTo>
                    <a:pt x="113246" y="267262"/>
                    <a:pt x="113246" y="267262"/>
                    <a:pt x="113246" y="268215"/>
                  </a:cubicBezTo>
                  <a:close/>
                  <a:moveTo>
                    <a:pt x="331369" y="124387"/>
                  </a:moveTo>
                  <a:cubicBezTo>
                    <a:pt x="331369" y="124387"/>
                    <a:pt x="332321" y="124387"/>
                    <a:pt x="332321" y="124387"/>
                  </a:cubicBezTo>
                  <a:cubicBezTo>
                    <a:pt x="332321" y="124387"/>
                    <a:pt x="332321" y="125340"/>
                    <a:pt x="332321" y="125340"/>
                  </a:cubicBezTo>
                  <a:cubicBezTo>
                    <a:pt x="331369" y="125340"/>
                    <a:pt x="331369" y="125340"/>
                    <a:pt x="331369" y="124387"/>
                  </a:cubicBezTo>
                  <a:cubicBezTo>
                    <a:pt x="330416" y="125340"/>
                    <a:pt x="330416" y="124387"/>
                    <a:pt x="331369" y="124387"/>
                  </a:cubicBezTo>
                  <a:close/>
                  <a:moveTo>
                    <a:pt x="143726" y="106290"/>
                  </a:moveTo>
                  <a:cubicBezTo>
                    <a:pt x="143726" y="106290"/>
                    <a:pt x="142774" y="107242"/>
                    <a:pt x="142774" y="107242"/>
                  </a:cubicBezTo>
                  <a:cubicBezTo>
                    <a:pt x="142774" y="106290"/>
                    <a:pt x="142774" y="106290"/>
                    <a:pt x="143726" y="106290"/>
                  </a:cubicBezTo>
                  <a:lnTo>
                    <a:pt x="143726" y="106290"/>
                  </a:lnTo>
                  <a:lnTo>
                    <a:pt x="143726" y="106290"/>
                  </a:lnTo>
                  <a:close/>
                  <a:moveTo>
                    <a:pt x="197066" y="192015"/>
                  </a:moveTo>
                  <a:lnTo>
                    <a:pt x="197066" y="192967"/>
                  </a:lnTo>
                  <a:lnTo>
                    <a:pt x="196114" y="192015"/>
                  </a:lnTo>
                  <a:lnTo>
                    <a:pt x="197066" y="192015"/>
                  </a:lnTo>
                  <a:close/>
                </a:path>
              </a:pathLst>
            </a:custGeom>
            <a:solidFill>
              <a:srgbClr val="5290D8"/>
            </a:solidFill>
            <a:ln w="9525" cap="flat">
              <a:noFill/>
              <a:prstDash val="solid"/>
              <a:miter/>
            </a:ln>
          </p:spPr>
          <p:txBody>
            <a:bodyPr rtlCol="0" anchor="ctr"/>
            <a:lstStyle/>
            <a:p>
              <a:endParaRPr lang="zh-CN" altLang="en-US"/>
            </a:p>
          </p:txBody>
        </p:sp>
        <p:sp>
          <p:nvSpPr>
            <p:cNvPr id="34" name="任意多边形: 形状 212">
              <a:extLst>
                <a:ext uri="{FF2B5EF4-FFF2-40B4-BE49-F238E27FC236}">
                  <a16:creationId xmlns:a16="http://schemas.microsoft.com/office/drawing/2014/main" id="{AC48B59A-B52B-49C5-BA64-BD44B3834AD2}"/>
                </a:ext>
              </a:extLst>
            </p:cNvPr>
            <p:cNvSpPr/>
            <p:nvPr/>
          </p:nvSpPr>
          <p:spPr>
            <a:xfrm>
              <a:off x="4992529" y="2573391"/>
              <a:ext cx="285750" cy="400050"/>
            </a:xfrm>
            <a:custGeom>
              <a:avLst/>
              <a:gdLst>
                <a:gd name="connsiteX0" fmla="*/ 63341 w 285750"/>
                <a:gd name="connsiteY0" fmla="*/ 145044 h 400050"/>
                <a:gd name="connsiteX1" fmla="*/ 83344 w 285750"/>
                <a:gd name="connsiteY1" fmla="*/ 150759 h 400050"/>
                <a:gd name="connsiteX2" fmla="*/ 85249 w 285750"/>
                <a:gd name="connsiteY2" fmla="*/ 151712 h 400050"/>
                <a:gd name="connsiteX3" fmla="*/ 88106 w 285750"/>
                <a:gd name="connsiteY3" fmla="*/ 153617 h 400050"/>
                <a:gd name="connsiteX4" fmla="*/ 96679 w 285750"/>
                <a:gd name="connsiteY4" fmla="*/ 160284 h 400050"/>
                <a:gd name="connsiteX5" fmla="*/ 101441 w 285750"/>
                <a:gd name="connsiteY5" fmla="*/ 161237 h 400050"/>
                <a:gd name="connsiteX6" fmla="*/ 104299 w 285750"/>
                <a:gd name="connsiteY6" fmla="*/ 158379 h 400050"/>
                <a:gd name="connsiteX7" fmla="*/ 100489 w 285750"/>
                <a:gd name="connsiteY7" fmla="*/ 153617 h 400050"/>
                <a:gd name="connsiteX8" fmla="*/ 100489 w 285750"/>
                <a:gd name="connsiteY8" fmla="*/ 153617 h 400050"/>
                <a:gd name="connsiteX9" fmla="*/ 94774 w 285750"/>
                <a:gd name="connsiteY9" fmla="*/ 150759 h 400050"/>
                <a:gd name="connsiteX10" fmla="*/ 93821 w 285750"/>
                <a:gd name="connsiteY10" fmla="*/ 150759 h 400050"/>
                <a:gd name="connsiteX11" fmla="*/ 92869 w 285750"/>
                <a:gd name="connsiteY11" fmla="*/ 149807 h 400050"/>
                <a:gd name="connsiteX12" fmla="*/ 93821 w 285750"/>
                <a:gd name="connsiteY12" fmla="*/ 149807 h 400050"/>
                <a:gd name="connsiteX13" fmla="*/ 93821 w 285750"/>
                <a:gd name="connsiteY13" fmla="*/ 149807 h 400050"/>
                <a:gd name="connsiteX14" fmla="*/ 99536 w 285750"/>
                <a:gd name="connsiteY14" fmla="*/ 152664 h 400050"/>
                <a:gd name="connsiteX15" fmla="*/ 100489 w 285750"/>
                <a:gd name="connsiteY15" fmla="*/ 152664 h 400050"/>
                <a:gd name="connsiteX16" fmla="*/ 104299 w 285750"/>
                <a:gd name="connsiteY16" fmla="*/ 156474 h 400050"/>
                <a:gd name="connsiteX17" fmla="*/ 104299 w 285750"/>
                <a:gd name="connsiteY17" fmla="*/ 156474 h 400050"/>
                <a:gd name="connsiteX18" fmla="*/ 112871 w 285750"/>
                <a:gd name="connsiteY18" fmla="*/ 154569 h 400050"/>
                <a:gd name="connsiteX19" fmla="*/ 119539 w 285750"/>
                <a:gd name="connsiteY19" fmla="*/ 144092 h 400050"/>
                <a:gd name="connsiteX20" fmla="*/ 118586 w 285750"/>
                <a:gd name="connsiteY20" fmla="*/ 138377 h 400050"/>
                <a:gd name="connsiteX21" fmla="*/ 117634 w 285750"/>
                <a:gd name="connsiteY21" fmla="*/ 138377 h 400050"/>
                <a:gd name="connsiteX22" fmla="*/ 117634 w 285750"/>
                <a:gd name="connsiteY22" fmla="*/ 137424 h 400050"/>
                <a:gd name="connsiteX23" fmla="*/ 118586 w 285750"/>
                <a:gd name="connsiteY23" fmla="*/ 130757 h 400050"/>
                <a:gd name="connsiteX24" fmla="*/ 118586 w 285750"/>
                <a:gd name="connsiteY24" fmla="*/ 130757 h 400050"/>
                <a:gd name="connsiteX25" fmla="*/ 119539 w 285750"/>
                <a:gd name="connsiteY25" fmla="*/ 130757 h 400050"/>
                <a:gd name="connsiteX26" fmla="*/ 118586 w 285750"/>
                <a:gd name="connsiteY26" fmla="*/ 131709 h 400050"/>
                <a:gd name="connsiteX27" fmla="*/ 118586 w 285750"/>
                <a:gd name="connsiteY27" fmla="*/ 131709 h 400050"/>
                <a:gd name="connsiteX28" fmla="*/ 117634 w 285750"/>
                <a:gd name="connsiteY28" fmla="*/ 138377 h 400050"/>
                <a:gd name="connsiteX29" fmla="*/ 117634 w 285750"/>
                <a:gd name="connsiteY29" fmla="*/ 138377 h 400050"/>
                <a:gd name="connsiteX30" fmla="*/ 117634 w 285750"/>
                <a:gd name="connsiteY30" fmla="*/ 139329 h 400050"/>
                <a:gd name="connsiteX31" fmla="*/ 128111 w 285750"/>
                <a:gd name="connsiteY31" fmla="*/ 144092 h 400050"/>
                <a:gd name="connsiteX32" fmla="*/ 130016 w 285750"/>
                <a:gd name="connsiteY32" fmla="*/ 146949 h 400050"/>
                <a:gd name="connsiteX33" fmla="*/ 130016 w 285750"/>
                <a:gd name="connsiteY33" fmla="*/ 148854 h 400050"/>
                <a:gd name="connsiteX34" fmla="*/ 127159 w 285750"/>
                <a:gd name="connsiteY34" fmla="*/ 157427 h 400050"/>
                <a:gd name="connsiteX35" fmla="*/ 130969 w 285750"/>
                <a:gd name="connsiteY35" fmla="*/ 165047 h 400050"/>
                <a:gd name="connsiteX36" fmla="*/ 138589 w 285750"/>
                <a:gd name="connsiteY36" fmla="*/ 180287 h 400050"/>
                <a:gd name="connsiteX37" fmla="*/ 137636 w 285750"/>
                <a:gd name="connsiteY37" fmla="*/ 184097 h 400050"/>
                <a:gd name="connsiteX38" fmla="*/ 132874 w 285750"/>
                <a:gd name="connsiteY38" fmla="*/ 186002 h 400050"/>
                <a:gd name="connsiteX39" fmla="*/ 130016 w 285750"/>
                <a:gd name="connsiteY39" fmla="*/ 190764 h 400050"/>
                <a:gd name="connsiteX40" fmla="*/ 131921 w 285750"/>
                <a:gd name="connsiteY40" fmla="*/ 193622 h 400050"/>
                <a:gd name="connsiteX41" fmla="*/ 146209 w 285750"/>
                <a:gd name="connsiteY41" fmla="*/ 193622 h 400050"/>
                <a:gd name="connsiteX42" fmla="*/ 147161 w 285750"/>
                <a:gd name="connsiteY42" fmla="*/ 194574 h 400050"/>
                <a:gd name="connsiteX43" fmla="*/ 146209 w 285750"/>
                <a:gd name="connsiteY43" fmla="*/ 197432 h 400050"/>
                <a:gd name="connsiteX44" fmla="*/ 141446 w 285750"/>
                <a:gd name="connsiteY44" fmla="*/ 199337 h 400050"/>
                <a:gd name="connsiteX45" fmla="*/ 140494 w 285750"/>
                <a:gd name="connsiteY45" fmla="*/ 204099 h 400050"/>
                <a:gd name="connsiteX46" fmla="*/ 143351 w 285750"/>
                <a:gd name="connsiteY46" fmla="*/ 206004 h 400050"/>
                <a:gd name="connsiteX47" fmla="*/ 147161 w 285750"/>
                <a:gd name="connsiteY47" fmla="*/ 205052 h 400050"/>
                <a:gd name="connsiteX48" fmla="*/ 156686 w 285750"/>
                <a:gd name="connsiteY48" fmla="*/ 209814 h 400050"/>
                <a:gd name="connsiteX49" fmla="*/ 158591 w 285750"/>
                <a:gd name="connsiteY49" fmla="*/ 212672 h 400050"/>
                <a:gd name="connsiteX50" fmla="*/ 163354 w 285750"/>
                <a:gd name="connsiteY50" fmla="*/ 224102 h 400050"/>
                <a:gd name="connsiteX51" fmla="*/ 162401 w 285750"/>
                <a:gd name="connsiteY51" fmla="*/ 242199 h 400050"/>
                <a:gd name="connsiteX52" fmla="*/ 158591 w 285750"/>
                <a:gd name="connsiteY52" fmla="*/ 247914 h 400050"/>
                <a:gd name="connsiteX53" fmla="*/ 150019 w 285750"/>
                <a:gd name="connsiteY53" fmla="*/ 253629 h 400050"/>
                <a:gd name="connsiteX54" fmla="*/ 136684 w 285750"/>
                <a:gd name="connsiteY54" fmla="*/ 265059 h 400050"/>
                <a:gd name="connsiteX55" fmla="*/ 130016 w 285750"/>
                <a:gd name="connsiteY55" fmla="*/ 286967 h 400050"/>
                <a:gd name="connsiteX56" fmla="*/ 129064 w 285750"/>
                <a:gd name="connsiteY56" fmla="*/ 289824 h 400050"/>
                <a:gd name="connsiteX57" fmla="*/ 111919 w 285750"/>
                <a:gd name="connsiteY57" fmla="*/ 293634 h 400050"/>
                <a:gd name="connsiteX58" fmla="*/ 94774 w 285750"/>
                <a:gd name="connsiteY58" fmla="*/ 291729 h 400050"/>
                <a:gd name="connsiteX59" fmla="*/ 85249 w 285750"/>
                <a:gd name="connsiteY59" fmla="*/ 286967 h 400050"/>
                <a:gd name="connsiteX60" fmla="*/ 82391 w 285750"/>
                <a:gd name="connsiteY60" fmla="*/ 287919 h 400050"/>
                <a:gd name="connsiteX61" fmla="*/ 71914 w 285750"/>
                <a:gd name="connsiteY61" fmla="*/ 297444 h 400050"/>
                <a:gd name="connsiteX62" fmla="*/ 68104 w 285750"/>
                <a:gd name="connsiteY62" fmla="*/ 303159 h 400050"/>
                <a:gd name="connsiteX63" fmla="*/ 69056 w 285750"/>
                <a:gd name="connsiteY63" fmla="*/ 312684 h 400050"/>
                <a:gd name="connsiteX64" fmla="*/ 89059 w 285750"/>
                <a:gd name="connsiteY64" fmla="*/ 318399 h 400050"/>
                <a:gd name="connsiteX65" fmla="*/ 95726 w 285750"/>
                <a:gd name="connsiteY65" fmla="*/ 316494 h 400050"/>
                <a:gd name="connsiteX66" fmla="*/ 99536 w 285750"/>
                <a:gd name="connsiteY66" fmla="*/ 316494 h 400050"/>
                <a:gd name="connsiteX67" fmla="*/ 118586 w 285750"/>
                <a:gd name="connsiteY67" fmla="*/ 318399 h 400050"/>
                <a:gd name="connsiteX68" fmla="*/ 125254 w 285750"/>
                <a:gd name="connsiteY68" fmla="*/ 323162 h 400050"/>
                <a:gd name="connsiteX69" fmla="*/ 133826 w 285750"/>
                <a:gd name="connsiteY69" fmla="*/ 338402 h 400050"/>
                <a:gd name="connsiteX70" fmla="*/ 135731 w 285750"/>
                <a:gd name="connsiteY70" fmla="*/ 347927 h 400050"/>
                <a:gd name="connsiteX71" fmla="*/ 136684 w 285750"/>
                <a:gd name="connsiteY71" fmla="*/ 354594 h 400050"/>
                <a:gd name="connsiteX72" fmla="*/ 149066 w 285750"/>
                <a:gd name="connsiteY72" fmla="*/ 366024 h 400050"/>
                <a:gd name="connsiteX73" fmla="*/ 149066 w 285750"/>
                <a:gd name="connsiteY73" fmla="*/ 366024 h 400050"/>
                <a:gd name="connsiteX74" fmla="*/ 149066 w 285750"/>
                <a:gd name="connsiteY74" fmla="*/ 366024 h 400050"/>
                <a:gd name="connsiteX75" fmla="*/ 149066 w 285750"/>
                <a:gd name="connsiteY75" fmla="*/ 366024 h 400050"/>
                <a:gd name="connsiteX76" fmla="*/ 158591 w 285750"/>
                <a:gd name="connsiteY76" fmla="*/ 373644 h 400050"/>
                <a:gd name="connsiteX77" fmla="*/ 175736 w 285750"/>
                <a:gd name="connsiteY77" fmla="*/ 385074 h 400050"/>
                <a:gd name="connsiteX78" fmla="*/ 184309 w 285750"/>
                <a:gd name="connsiteY78" fmla="*/ 389837 h 400050"/>
                <a:gd name="connsiteX79" fmla="*/ 193834 w 285750"/>
                <a:gd name="connsiteY79" fmla="*/ 393647 h 400050"/>
                <a:gd name="connsiteX80" fmla="*/ 196691 w 285750"/>
                <a:gd name="connsiteY80" fmla="*/ 391742 h 400050"/>
                <a:gd name="connsiteX81" fmla="*/ 196691 w 285750"/>
                <a:gd name="connsiteY81" fmla="*/ 382217 h 400050"/>
                <a:gd name="connsiteX82" fmla="*/ 179546 w 285750"/>
                <a:gd name="connsiteY82" fmla="*/ 358404 h 400050"/>
                <a:gd name="connsiteX83" fmla="*/ 176689 w 285750"/>
                <a:gd name="connsiteY83" fmla="*/ 348879 h 400050"/>
                <a:gd name="connsiteX84" fmla="*/ 176689 w 285750"/>
                <a:gd name="connsiteY84" fmla="*/ 348879 h 400050"/>
                <a:gd name="connsiteX85" fmla="*/ 176689 w 285750"/>
                <a:gd name="connsiteY85" fmla="*/ 347927 h 400050"/>
                <a:gd name="connsiteX86" fmla="*/ 175736 w 285750"/>
                <a:gd name="connsiteY86" fmla="*/ 346974 h 400050"/>
                <a:gd name="connsiteX87" fmla="*/ 176689 w 285750"/>
                <a:gd name="connsiteY87" fmla="*/ 346974 h 400050"/>
                <a:gd name="connsiteX88" fmla="*/ 176689 w 285750"/>
                <a:gd name="connsiteY88" fmla="*/ 346974 h 400050"/>
                <a:gd name="connsiteX89" fmla="*/ 177641 w 285750"/>
                <a:gd name="connsiteY89" fmla="*/ 346974 h 400050"/>
                <a:gd name="connsiteX90" fmla="*/ 177641 w 285750"/>
                <a:gd name="connsiteY90" fmla="*/ 347927 h 400050"/>
                <a:gd name="connsiteX91" fmla="*/ 191929 w 285750"/>
                <a:gd name="connsiteY91" fmla="*/ 357452 h 400050"/>
                <a:gd name="connsiteX92" fmla="*/ 203359 w 285750"/>
                <a:gd name="connsiteY92" fmla="*/ 366024 h 400050"/>
                <a:gd name="connsiteX93" fmla="*/ 210979 w 285750"/>
                <a:gd name="connsiteY93" fmla="*/ 373644 h 400050"/>
                <a:gd name="connsiteX94" fmla="*/ 215741 w 285750"/>
                <a:gd name="connsiteY94" fmla="*/ 383169 h 400050"/>
                <a:gd name="connsiteX95" fmla="*/ 218599 w 285750"/>
                <a:gd name="connsiteY95" fmla="*/ 384122 h 400050"/>
                <a:gd name="connsiteX96" fmla="*/ 219551 w 285750"/>
                <a:gd name="connsiteY96" fmla="*/ 381264 h 400050"/>
                <a:gd name="connsiteX97" fmla="*/ 220504 w 285750"/>
                <a:gd name="connsiteY97" fmla="*/ 367929 h 400050"/>
                <a:gd name="connsiteX98" fmla="*/ 227171 w 285750"/>
                <a:gd name="connsiteY98" fmla="*/ 360309 h 400050"/>
                <a:gd name="connsiteX99" fmla="*/ 229076 w 285750"/>
                <a:gd name="connsiteY99" fmla="*/ 352689 h 400050"/>
                <a:gd name="connsiteX100" fmla="*/ 228124 w 285750"/>
                <a:gd name="connsiteY100" fmla="*/ 347927 h 400050"/>
                <a:gd name="connsiteX101" fmla="*/ 225266 w 285750"/>
                <a:gd name="connsiteY101" fmla="*/ 328877 h 400050"/>
                <a:gd name="connsiteX102" fmla="*/ 220504 w 285750"/>
                <a:gd name="connsiteY102" fmla="*/ 320304 h 400050"/>
                <a:gd name="connsiteX103" fmla="*/ 210979 w 285750"/>
                <a:gd name="connsiteY103" fmla="*/ 312684 h 400050"/>
                <a:gd name="connsiteX104" fmla="*/ 208121 w 285750"/>
                <a:gd name="connsiteY104" fmla="*/ 306017 h 400050"/>
                <a:gd name="connsiteX105" fmla="*/ 203359 w 285750"/>
                <a:gd name="connsiteY105" fmla="*/ 291729 h 400050"/>
                <a:gd name="connsiteX106" fmla="*/ 202406 w 285750"/>
                <a:gd name="connsiteY106" fmla="*/ 288872 h 400050"/>
                <a:gd name="connsiteX107" fmla="*/ 202406 w 285750"/>
                <a:gd name="connsiteY107" fmla="*/ 288872 h 400050"/>
                <a:gd name="connsiteX108" fmla="*/ 201454 w 285750"/>
                <a:gd name="connsiteY108" fmla="*/ 287919 h 400050"/>
                <a:gd name="connsiteX109" fmla="*/ 202406 w 285750"/>
                <a:gd name="connsiteY109" fmla="*/ 287919 h 400050"/>
                <a:gd name="connsiteX110" fmla="*/ 202406 w 285750"/>
                <a:gd name="connsiteY110" fmla="*/ 287919 h 400050"/>
                <a:gd name="connsiteX111" fmla="*/ 205264 w 285750"/>
                <a:gd name="connsiteY111" fmla="*/ 287919 h 400050"/>
                <a:gd name="connsiteX112" fmla="*/ 211931 w 285750"/>
                <a:gd name="connsiteY112" fmla="*/ 282204 h 400050"/>
                <a:gd name="connsiteX113" fmla="*/ 213836 w 285750"/>
                <a:gd name="connsiteY113" fmla="*/ 277442 h 400050"/>
                <a:gd name="connsiteX114" fmla="*/ 218599 w 285750"/>
                <a:gd name="connsiteY114" fmla="*/ 277442 h 400050"/>
                <a:gd name="connsiteX115" fmla="*/ 226219 w 285750"/>
                <a:gd name="connsiteY115" fmla="*/ 286967 h 400050"/>
                <a:gd name="connsiteX116" fmla="*/ 232886 w 285750"/>
                <a:gd name="connsiteY116" fmla="*/ 301254 h 400050"/>
                <a:gd name="connsiteX117" fmla="*/ 233839 w 285750"/>
                <a:gd name="connsiteY117" fmla="*/ 307922 h 400050"/>
                <a:gd name="connsiteX118" fmla="*/ 235744 w 285750"/>
                <a:gd name="connsiteY118" fmla="*/ 310779 h 400050"/>
                <a:gd name="connsiteX119" fmla="*/ 247174 w 285750"/>
                <a:gd name="connsiteY119" fmla="*/ 318399 h 400050"/>
                <a:gd name="connsiteX120" fmla="*/ 250031 w 285750"/>
                <a:gd name="connsiteY120" fmla="*/ 316494 h 400050"/>
                <a:gd name="connsiteX121" fmla="*/ 252889 w 285750"/>
                <a:gd name="connsiteY121" fmla="*/ 306017 h 400050"/>
                <a:gd name="connsiteX122" fmla="*/ 257651 w 285750"/>
                <a:gd name="connsiteY122" fmla="*/ 301254 h 400050"/>
                <a:gd name="connsiteX123" fmla="*/ 262414 w 285750"/>
                <a:gd name="connsiteY123" fmla="*/ 300302 h 400050"/>
                <a:gd name="connsiteX124" fmla="*/ 281464 w 285750"/>
                <a:gd name="connsiteY124" fmla="*/ 285062 h 400050"/>
                <a:gd name="connsiteX125" fmla="*/ 287179 w 285750"/>
                <a:gd name="connsiteY125" fmla="*/ 278394 h 400050"/>
                <a:gd name="connsiteX126" fmla="*/ 287179 w 285750"/>
                <a:gd name="connsiteY126" fmla="*/ 273632 h 400050"/>
                <a:gd name="connsiteX127" fmla="*/ 278606 w 285750"/>
                <a:gd name="connsiteY127" fmla="*/ 265059 h 400050"/>
                <a:gd name="connsiteX128" fmla="*/ 272891 w 285750"/>
                <a:gd name="connsiteY128" fmla="*/ 262202 h 400050"/>
                <a:gd name="connsiteX129" fmla="*/ 273844 w 285750"/>
                <a:gd name="connsiteY129" fmla="*/ 262202 h 400050"/>
                <a:gd name="connsiteX130" fmla="*/ 273844 w 285750"/>
                <a:gd name="connsiteY130" fmla="*/ 261249 h 400050"/>
                <a:gd name="connsiteX131" fmla="*/ 273844 w 285750"/>
                <a:gd name="connsiteY131" fmla="*/ 261249 h 400050"/>
                <a:gd name="connsiteX132" fmla="*/ 273844 w 285750"/>
                <a:gd name="connsiteY132" fmla="*/ 257439 h 400050"/>
                <a:gd name="connsiteX133" fmla="*/ 273844 w 285750"/>
                <a:gd name="connsiteY133" fmla="*/ 257439 h 400050"/>
                <a:gd name="connsiteX134" fmla="*/ 273844 w 285750"/>
                <a:gd name="connsiteY134" fmla="*/ 256487 h 400050"/>
                <a:gd name="connsiteX135" fmla="*/ 273844 w 285750"/>
                <a:gd name="connsiteY135" fmla="*/ 256487 h 400050"/>
                <a:gd name="connsiteX136" fmla="*/ 270986 w 285750"/>
                <a:gd name="connsiteY136" fmla="*/ 254582 h 400050"/>
                <a:gd name="connsiteX137" fmla="*/ 267176 w 285750"/>
                <a:gd name="connsiteY137" fmla="*/ 254582 h 400050"/>
                <a:gd name="connsiteX138" fmla="*/ 263366 w 285750"/>
                <a:gd name="connsiteY138" fmla="*/ 254582 h 400050"/>
                <a:gd name="connsiteX139" fmla="*/ 260509 w 285750"/>
                <a:gd name="connsiteY139" fmla="*/ 248867 h 400050"/>
                <a:gd name="connsiteX140" fmla="*/ 259556 w 285750"/>
                <a:gd name="connsiteY140" fmla="*/ 241247 h 400050"/>
                <a:gd name="connsiteX141" fmla="*/ 253841 w 285750"/>
                <a:gd name="connsiteY141" fmla="*/ 233627 h 400050"/>
                <a:gd name="connsiteX142" fmla="*/ 244316 w 285750"/>
                <a:gd name="connsiteY142" fmla="*/ 229817 h 400050"/>
                <a:gd name="connsiteX143" fmla="*/ 238601 w 285750"/>
                <a:gd name="connsiteY143" fmla="*/ 223149 h 400050"/>
                <a:gd name="connsiteX144" fmla="*/ 228124 w 285750"/>
                <a:gd name="connsiteY144" fmla="*/ 212672 h 400050"/>
                <a:gd name="connsiteX145" fmla="*/ 227171 w 285750"/>
                <a:gd name="connsiteY145" fmla="*/ 208862 h 400050"/>
                <a:gd name="connsiteX146" fmla="*/ 232886 w 285750"/>
                <a:gd name="connsiteY146" fmla="*/ 195527 h 400050"/>
                <a:gd name="connsiteX147" fmla="*/ 234791 w 285750"/>
                <a:gd name="connsiteY147" fmla="*/ 194574 h 400050"/>
                <a:gd name="connsiteX148" fmla="*/ 243364 w 285750"/>
                <a:gd name="connsiteY148" fmla="*/ 196479 h 400050"/>
                <a:gd name="connsiteX149" fmla="*/ 248126 w 285750"/>
                <a:gd name="connsiteY149" fmla="*/ 194574 h 400050"/>
                <a:gd name="connsiteX150" fmla="*/ 248126 w 285750"/>
                <a:gd name="connsiteY150" fmla="*/ 189812 h 400050"/>
                <a:gd name="connsiteX151" fmla="*/ 247174 w 285750"/>
                <a:gd name="connsiteY151" fmla="*/ 187907 h 400050"/>
                <a:gd name="connsiteX152" fmla="*/ 246221 w 285750"/>
                <a:gd name="connsiteY152" fmla="*/ 179334 h 400050"/>
                <a:gd name="connsiteX153" fmla="*/ 248126 w 285750"/>
                <a:gd name="connsiteY153" fmla="*/ 169809 h 400050"/>
                <a:gd name="connsiteX154" fmla="*/ 242411 w 285750"/>
                <a:gd name="connsiteY154" fmla="*/ 155522 h 400050"/>
                <a:gd name="connsiteX155" fmla="*/ 228124 w 285750"/>
                <a:gd name="connsiteY155" fmla="*/ 140282 h 400050"/>
                <a:gd name="connsiteX156" fmla="*/ 221456 w 285750"/>
                <a:gd name="connsiteY156" fmla="*/ 133614 h 400050"/>
                <a:gd name="connsiteX157" fmla="*/ 217646 w 285750"/>
                <a:gd name="connsiteY157" fmla="*/ 130757 h 400050"/>
                <a:gd name="connsiteX158" fmla="*/ 217646 w 285750"/>
                <a:gd name="connsiteY158" fmla="*/ 130757 h 400050"/>
                <a:gd name="connsiteX159" fmla="*/ 216694 w 285750"/>
                <a:gd name="connsiteY159" fmla="*/ 131709 h 400050"/>
                <a:gd name="connsiteX160" fmla="*/ 217646 w 285750"/>
                <a:gd name="connsiteY160" fmla="*/ 130757 h 400050"/>
                <a:gd name="connsiteX161" fmla="*/ 217646 w 285750"/>
                <a:gd name="connsiteY161" fmla="*/ 130757 h 400050"/>
                <a:gd name="connsiteX162" fmla="*/ 216694 w 285750"/>
                <a:gd name="connsiteY162" fmla="*/ 119327 h 400050"/>
                <a:gd name="connsiteX163" fmla="*/ 211931 w 285750"/>
                <a:gd name="connsiteY163" fmla="*/ 112659 h 400050"/>
                <a:gd name="connsiteX164" fmla="*/ 202406 w 285750"/>
                <a:gd name="connsiteY164" fmla="*/ 110754 h 400050"/>
                <a:gd name="connsiteX165" fmla="*/ 196691 w 285750"/>
                <a:gd name="connsiteY165" fmla="*/ 109802 h 400050"/>
                <a:gd name="connsiteX166" fmla="*/ 188119 w 285750"/>
                <a:gd name="connsiteY166" fmla="*/ 106944 h 400050"/>
                <a:gd name="connsiteX167" fmla="*/ 186214 w 285750"/>
                <a:gd name="connsiteY167" fmla="*/ 106944 h 400050"/>
                <a:gd name="connsiteX168" fmla="*/ 186214 w 285750"/>
                <a:gd name="connsiteY168" fmla="*/ 104087 h 400050"/>
                <a:gd name="connsiteX169" fmla="*/ 190024 w 285750"/>
                <a:gd name="connsiteY169" fmla="*/ 98372 h 400050"/>
                <a:gd name="connsiteX170" fmla="*/ 190024 w 285750"/>
                <a:gd name="connsiteY170" fmla="*/ 95514 h 400050"/>
                <a:gd name="connsiteX171" fmla="*/ 186214 w 285750"/>
                <a:gd name="connsiteY171" fmla="*/ 91704 h 400050"/>
                <a:gd name="connsiteX172" fmla="*/ 187166 w 285750"/>
                <a:gd name="connsiteY172" fmla="*/ 85037 h 400050"/>
                <a:gd name="connsiteX173" fmla="*/ 183356 w 285750"/>
                <a:gd name="connsiteY173" fmla="*/ 77417 h 400050"/>
                <a:gd name="connsiteX174" fmla="*/ 166211 w 285750"/>
                <a:gd name="connsiteY174" fmla="*/ 65034 h 400050"/>
                <a:gd name="connsiteX175" fmla="*/ 166211 w 285750"/>
                <a:gd name="connsiteY175" fmla="*/ 65034 h 400050"/>
                <a:gd name="connsiteX176" fmla="*/ 166211 w 285750"/>
                <a:gd name="connsiteY176" fmla="*/ 65034 h 400050"/>
                <a:gd name="connsiteX177" fmla="*/ 167164 w 285750"/>
                <a:gd name="connsiteY177" fmla="*/ 65987 h 400050"/>
                <a:gd name="connsiteX178" fmla="*/ 151924 w 285750"/>
                <a:gd name="connsiteY178" fmla="*/ 70749 h 400050"/>
                <a:gd name="connsiteX179" fmla="*/ 138589 w 285750"/>
                <a:gd name="connsiteY179" fmla="*/ 71702 h 400050"/>
                <a:gd name="connsiteX180" fmla="*/ 128111 w 285750"/>
                <a:gd name="connsiteY180" fmla="*/ 72654 h 400050"/>
                <a:gd name="connsiteX181" fmla="*/ 128111 w 285750"/>
                <a:gd name="connsiteY181" fmla="*/ 73607 h 400050"/>
                <a:gd name="connsiteX182" fmla="*/ 126206 w 285750"/>
                <a:gd name="connsiteY182" fmla="*/ 74559 h 400050"/>
                <a:gd name="connsiteX183" fmla="*/ 128111 w 285750"/>
                <a:gd name="connsiteY183" fmla="*/ 72654 h 400050"/>
                <a:gd name="connsiteX184" fmla="*/ 129064 w 285750"/>
                <a:gd name="connsiteY184" fmla="*/ 72654 h 400050"/>
                <a:gd name="connsiteX185" fmla="*/ 130969 w 285750"/>
                <a:gd name="connsiteY185" fmla="*/ 63129 h 400050"/>
                <a:gd name="connsiteX186" fmla="*/ 136684 w 285750"/>
                <a:gd name="connsiteY186" fmla="*/ 40269 h 400050"/>
                <a:gd name="connsiteX187" fmla="*/ 139541 w 285750"/>
                <a:gd name="connsiteY187" fmla="*/ 34554 h 400050"/>
                <a:gd name="connsiteX188" fmla="*/ 139541 w 285750"/>
                <a:gd name="connsiteY188" fmla="*/ 30744 h 400050"/>
                <a:gd name="connsiteX189" fmla="*/ 130969 w 285750"/>
                <a:gd name="connsiteY189" fmla="*/ 21219 h 400050"/>
                <a:gd name="connsiteX190" fmla="*/ 122396 w 285750"/>
                <a:gd name="connsiteY190" fmla="*/ 21219 h 400050"/>
                <a:gd name="connsiteX191" fmla="*/ 102394 w 285750"/>
                <a:gd name="connsiteY191" fmla="*/ 26934 h 400050"/>
                <a:gd name="connsiteX192" fmla="*/ 87154 w 285750"/>
                <a:gd name="connsiteY192" fmla="*/ 34554 h 400050"/>
                <a:gd name="connsiteX193" fmla="*/ 80486 w 285750"/>
                <a:gd name="connsiteY193" fmla="*/ 40269 h 400050"/>
                <a:gd name="connsiteX194" fmla="*/ 75724 w 285750"/>
                <a:gd name="connsiteY194" fmla="*/ 61224 h 400050"/>
                <a:gd name="connsiteX195" fmla="*/ 74771 w 285750"/>
                <a:gd name="connsiteY195" fmla="*/ 65034 h 400050"/>
                <a:gd name="connsiteX196" fmla="*/ 67151 w 285750"/>
                <a:gd name="connsiteY196" fmla="*/ 69797 h 400050"/>
                <a:gd name="connsiteX197" fmla="*/ 64294 w 285750"/>
                <a:gd name="connsiteY197" fmla="*/ 77417 h 400050"/>
                <a:gd name="connsiteX198" fmla="*/ 67151 w 285750"/>
                <a:gd name="connsiteY198" fmla="*/ 87894 h 400050"/>
                <a:gd name="connsiteX199" fmla="*/ 68104 w 285750"/>
                <a:gd name="connsiteY199" fmla="*/ 91704 h 400050"/>
                <a:gd name="connsiteX200" fmla="*/ 67151 w 285750"/>
                <a:gd name="connsiteY200" fmla="*/ 92657 h 400050"/>
                <a:gd name="connsiteX201" fmla="*/ 64294 w 285750"/>
                <a:gd name="connsiteY201" fmla="*/ 93609 h 400050"/>
                <a:gd name="connsiteX202" fmla="*/ 58579 w 285750"/>
                <a:gd name="connsiteY202" fmla="*/ 72654 h 400050"/>
                <a:gd name="connsiteX203" fmla="*/ 59531 w 285750"/>
                <a:gd name="connsiteY203" fmla="*/ 70749 h 400050"/>
                <a:gd name="connsiteX204" fmla="*/ 62389 w 285750"/>
                <a:gd name="connsiteY204" fmla="*/ 64082 h 400050"/>
                <a:gd name="connsiteX205" fmla="*/ 66199 w 285750"/>
                <a:gd name="connsiteY205" fmla="*/ 50747 h 400050"/>
                <a:gd name="connsiteX206" fmla="*/ 69056 w 285750"/>
                <a:gd name="connsiteY206" fmla="*/ 43127 h 400050"/>
                <a:gd name="connsiteX207" fmla="*/ 73819 w 285750"/>
                <a:gd name="connsiteY207" fmla="*/ 38364 h 400050"/>
                <a:gd name="connsiteX208" fmla="*/ 97631 w 285750"/>
                <a:gd name="connsiteY208" fmla="*/ 20267 h 400050"/>
                <a:gd name="connsiteX209" fmla="*/ 99536 w 285750"/>
                <a:gd name="connsiteY209" fmla="*/ 17409 h 400050"/>
                <a:gd name="connsiteX210" fmla="*/ 99536 w 285750"/>
                <a:gd name="connsiteY210" fmla="*/ 14552 h 400050"/>
                <a:gd name="connsiteX211" fmla="*/ 94774 w 285750"/>
                <a:gd name="connsiteY211" fmla="*/ 9789 h 400050"/>
                <a:gd name="connsiteX212" fmla="*/ 61436 w 285750"/>
                <a:gd name="connsiteY212" fmla="*/ 13599 h 400050"/>
                <a:gd name="connsiteX213" fmla="*/ 47149 w 285750"/>
                <a:gd name="connsiteY213" fmla="*/ 24077 h 400050"/>
                <a:gd name="connsiteX214" fmla="*/ 29051 w 285750"/>
                <a:gd name="connsiteY214" fmla="*/ 43127 h 400050"/>
                <a:gd name="connsiteX215" fmla="*/ 27146 w 285750"/>
                <a:gd name="connsiteY215" fmla="*/ 45984 h 400050"/>
                <a:gd name="connsiteX216" fmla="*/ 23336 w 285750"/>
                <a:gd name="connsiteY216" fmla="*/ 51699 h 400050"/>
                <a:gd name="connsiteX217" fmla="*/ 20479 w 285750"/>
                <a:gd name="connsiteY217" fmla="*/ 58367 h 400050"/>
                <a:gd name="connsiteX218" fmla="*/ 8096 w 285750"/>
                <a:gd name="connsiteY218" fmla="*/ 81227 h 400050"/>
                <a:gd name="connsiteX219" fmla="*/ 12859 w 285750"/>
                <a:gd name="connsiteY219" fmla="*/ 91704 h 400050"/>
                <a:gd name="connsiteX220" fmla="*/ 26194 w 285750"/>
                <a:gd name="connsiteY220" fmla="*/ 97419 h 400050"/>
                <a:gd name="connsiteX221" fmla="*/ 30004 w 285750"/>
                <a:gd name="connsiteY221" fmla="*/ 101229 h 400050"/>
                <a:gd name="connsiteX222" fmla="*/ 30004 w 285750"/>
                <a:gd name="connsiteY222" fmla="*/ 104087 h 400050"/>
                <a:gd name="connsiteX223" fmla="*/ 27146 w 285750"/>
                <a:gd name="connsiteY223" fmla="*/ 105039 h 400050"/>
                <a:gd name="connsiteX224" fmla="*/ 17621 w 285750"/>
                <a:gd name="connsiteY224" fmla="*/ 100277 h 400050"/>
                <a:gd name="connsiteX225" fmla="*/ 7144 w 285750"/>
                <a:gd name="connsiteY225" fmla="*/ 105992 h 400050"/>
                <a:gd name="connsiteX226" fmla="*/ 7144 w 285750"/>
                <a:gd name="connsiteY226" fmla="*/ 114564 h 400050"/>
                <a:gd name="connsiteX227" fmla="*/ 12859 w 285750"/>
                <a:gd name="connsiteY227" fmla="*/ 125042 h 400050"/>
                <a:gd name="connsiteX228" fmla="*/ 20479 w 285750"/>
                <a:gd name="connsiteY228" fmla="*/ 127899 h 400050"/>
                <a:gd name="connsiteX229" fmla="*/ 25241 w 285750"/>
                <a:gd name="connsiteY229" fmla="*/ 128852 h 400050"/>
                <a:gd name="connsiteX230" fmla="*/ 30956 w 285750"/>
                <a:gd name="connsiteY230" fmla="*/ 134567 h 400050"/>
                <a:gd name="connsiteX231" fmla="*/ 42386 w 285750"/>
                <a:gd name="connsiteY231" fmla="*/ 139329 h 400050"/>
                <a:gd name="connsiteX232" fmla="*/ 49054 w 285750"/>
                <a:gd name="connsiteY232" fmla="*/ 144092 h 400050"/>
                <a:gd name="connsiteX233" fmla="*/ 59531 w 285750"/>
                <a:gd name="connsiteY233" fmla="*/ 147902 h 400050"/>
                <a:gd name="connsiteX234" fmla="*/ 63341 w 285750"/>
                <a:gd name="connsiteY234" fmla="*/ 145044 h 400050"/>
                <a:gd name="connsiteX235" fmla="*/ 153829 w 285750"/>
                <a:gd name="connsiteY235" fmla="*/ 315542 h 400050"/>
                <a:gd name="connsiteX236" fmla="*/ 150971 w 285750"/>
                <a:gd name="connsiteY236" fmla="*/ 314589 h 400050"/>
                <a:gd name="connsiteX237" fmla="*/ 150971 w 285750"/>
                <a:gd name="connsiteY237" fmla="*/ 313637 h 400050"/>
                <a:gd name="connsiteX238" fmla="*/ 155734 w 285750"/>
                <a:gd name="connsiteY238" fmla="*/ 304112 h 400050"/>
                <a:gd name="connsiteX239" fmla="*/ 158591 w 285750"/>
                <a:gd name="connsiteY239" fmla="*/ 303159 h 400050"/>
                <a:gd name="connsiteX240" fmla="*/ 159544 w 285750"/>
                <a:gd name="connsiteY240" fmla="*/ 304112 h 400050"/>
                <a:gd name="connsiteX241" fmla="*/ 161449 w 285750"/>
                <a:gd name="connsiteY241" fmla="*/ 307922 h 400050"/>
                <a:gd name="connsiteX242" fmla="*/ 153829 w 285750"/>
                <a:gd name="connsiteY242" fmla="*/ 315542 h 400050"/>
                <a:gd name="connsiteX243" fmla="*/ 235744 w 285750"/>
                <a:gd name="connsiteY243" fmla="*/ 161237 h 400050"/>
                <a:gd name="connsiteX244" fmla="*/ 237649 w 285750"/>
                <a:gd name="connsiteY244" fmla="*/ 163142 h 400050"/>
                <a:gd name="connsiteX245" fmla="*/ 234791 w 285750"/>
                <a:gd name="connsiteY245" fmla="*/ 166952 h 400050"/>
                <a:gd name="connsiteX246" fmla="*/ 234791 w 285750"/>
                <a:gd name="connsiteY246" fmla="*/ 167904 h 400050"/>
                <a:gd name="connsiteX247" fmla="*/ 233839 w 285750"/>
                <a:gd name="connsiteY247" fmla="*/ 168857 h 400050"/>
                <a:gd name="connsiteX248" fmla="*/ 234791 w 285750"/>
                <a:gd name="connsiteY248" fmla="*/ 167904 h 400050"/>
                <a:gd name="connsiteX249" fmla="*/ 234791 w 285750"/>
                <a:gd name="connsiteY249" fmla="*/ 167904 h 400050"/>
                <a:gd name="connsiteX250" fmla="*/ 233839 w 285750"/>
                <a:gd name="connsiteY250" fmla="*/ 164094 h 400050"/>
                <a:gd name="connsiteX251" fmla="*/ 235744 w 285750"/>
                <a:gd name="connsiteY251" fmla="*/ 161237 h 400050"/>
                <a:gd name="connsiteX252" fmla="*/ 125254 w 285750"/>
                <a:gd name="connsiteY252" fmla="*/ 74559 h 400050"/>
                <a:gd name="connsiteX253" fmla="*/ 127159 w 285750"/>
                <a:gd name="connsiteY253" fmla="*/ 72654 h 400050"/>
                <a:gd name="connsiteX254" fmla="*/ 125254 w 285750"/>
                <a:gd name="connsiteY254" fmla="*/ 74559 h 400050"/>
                <a:gd name="connsiteX255" fmla="*/ 125254 w 285750"/>
                <a:gd name="connsiteY255" fmla="*/ 74559 h 400050"/>
                <a:gd name="connsiteX256" fmla="*/ 60484 w 285750"/>
                <a:gd name="connsiteY256" fmla="*/ 98372 h 400050"/>
                <a:gd name="connsiteX257" fmla="*/ 61436 w 285750"/>
                <a:gd name="connsiteY257" fmla="*/ 99324 h 400050"/>
                <a:gd name="connsiteX258" fmla="*/ 60484 w 285750"/>
                <a:gd name="connsiteY258" fmla="*/ 100277 h 400050"/>
                <a:gd name="connsiteX259" fmla="*/ 60484 w 285750"/>
                <a:gd name="connsiteY259" fmla="*/ 9837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285750" h="400050">
                  <a:moveTo>
                    <a:pt x="63341" y="145044"/>
                  </a:moveTo>
                  <a:cubicBezTo>
                    <a:pt x="70009" y="145997"/>
                    <a:pt x="75724" y="151712"/>
                    <a:pt x="83344" y="150759"/>
                  </a:cubicBezTo>
                  <a:cubicBezTo>
                    <a:pt x="83344" y="150759"/>
                    <a:pt x="84296" y="150759"/>
                    <a:pt x="85249" y="151712"/>
                  </a:cubicBezTo>
                  <a:cubicBezTo>
                    <a:pt x="86201" y="152664"/>
                    <a:pt x="87154" y="152664"/>
                    <a:pt x="88106" y="153617"/>
                  </a:cubicBezTo>
                  <a:cubicBezTo>
                    <a:pt x="90964" y="155522"/>
                    <a:pt x="93821" y="158379"/>
                    <a:pt x="96679" y="160284"/>
                  </a:cubicBezTo>
                  <a:cubicBezTo>
                    <a:pt x="97631" y="161237"/>
                    <a:pt x="100489" y="161237"/>
                    <a:pt x="101441" y="161237"/>
                  </a:cubicBezTo>
                  <a:cubicBezTo>
                    <a:pt x="102394" y="161237"/>
                    <a:pt x="103346" y="159332"/>
                    <a:pt x="104299" y="158379"/>
                  </a:cubicBezTo>
                  <a:cubicBezTo>
                    <a:pt x="103346" y="156474"/>
                    <a:pt x="102394" y="155522"/>
                    <a:pt x="100489" y="153617"/>
                  </a:cubicBezTo>
                  <a:cubicBezTo>
                    <a:pt x="100489" y="153617"/>
                    <a:pt x="100489" y="153617"/>
                    <a:pt x="100489" y="153617"/>
                  </a:cubicBezTo>
                  <a:cubicBezTo>
                    <a:pt x="97631" y="153617"/>
                    <a:pt x="95726" y="153617"/>
                    <a:pt x="94774" y="150759"/>
                  </a:cubicBezTo>
                  <a:cubicBezTo>
                    <a:pt x="94774" y="150759"/>
                    <a:pt x="94774" y="150759"/>
                    <a:pt x="93821" y="150759"/>
                  </a:cubicBezTo>
                  <a:lnTo>
                    <a:pt x="92869" y="149807"/>
                  </a:lnTo>
                  <a:lnTo>
                    <a:pt x="93821" y="149807"/>
                  </a:lnTo>
                  <a:cubicBezTo>
                    <a:pt x="93821" y="149807"/>
                    <a:pt x="93821" y="149807"/>
                    <a:pt x="93821" y="149807"/>
                  </a:cubicBezTo>
                  <a:cubicBezTo>
                    <a:pt x="96679" y="149807"/>
                    <a:pt x="98584" y="149807"/>
                    <a:pt x="99536" y="152664"/>
                  </a:cubicBezTo>
                  <a:cubicBezTo>
                    <a:pt x="99536" y="152664"/>
                    <a:pt x="99536" y="152664"/>
                    <a:pt x="100489" y="152664"/>
                  </a:cubicBezTo>
                  <a:cubicBezTo>
                    <a:pt x="101441" y="153617"/>
                    <a:pt x="102394" y="155522"/>
                    <a:pt x="104299" y="156474"/>
                  </a:cubicBezTo>
                  <a:cubicBezTo>
                    <a:pt x="104299" y="156474"/>
                    <a:pt x="104299" y="156474"/>
                    <a:pt x="104299" y="156474"/>
                  </a:cubicBezTo>
                  <a:cubicBezTo>
                    <a:pt x="107156" y="155522"/>
                    <a:pt x="110014" y="155522"/>
                    <a:pt x="112871" y="154569"/>
                  </a:cubicBezTo>
                  <a:cubicBezTo>
                    <a:pt x="117634" y="153617"/>
                    <a:pt x="119539" y="149807"/>
                    <a:pt x="119539" y="144092"/>
                  </a:cubicBezTo>
                  <a:cubicBezTo>
                    <a:pt x="119539" y="142187"/>
                    <a:pt x="119539" y="140282"/>
                    <a:pt x="118586" y="138377"/>
                  </a:cubicBezTo>
                  <a:cubicBezTo>
                    <a:pt x="118586" y="138377"/>
                    <a:pt x="118586" y="138377"/>
                    <a:pt x="117634" y="138377"/>
                  </a:cubicBezTo>
                  <a:cubicBezTo>
                    <a:pt x="117634" y="138377"/>
                    <a:pt x="117634" y="137424"/>
                    <a:pt x="117634" y="137424"/>
                  </a:cubicBezTo>
                  <a:cubicBezTo>
                    <a:pt x="114776" y="134567"/>
                    <a:pt x="114776" y="134567"/>
                    <a:pt x="118586" y="130757"/>
                  </a:cubicBezTo>
                  <a:cubicBezTo>
                    <a:pt x="118586" y="130757"/>
                    <a:pt x="118586" y="130757"/>
                    <a:pt x="118586" y="130757"/>
                  </a:cubicBezTo>
                  <a:cubicBezTo>
                    <a:pt x="118586" y="129804"/>
                    <a:pt x="118586" y="129804"/>
                    <a:pt x="119539" y="130757"/>
                  </a:cubicBezTo>
                  <a:cubicBezTo>
                    <a:pt x="119539" y="130757"/>
                    <a:pt x="118586" y="131709"/>
                    <a:pt x="118586" y="131709"/>
                  </a:cubicBezTo>
                  <a:cubicBezTo>
                    <a:pt x="118586" y="131709"/>
                    <a:pt x="118586" y="131709"/>
                    <a:pt x="118586" y="131709"/>
                  </a:cubicBezTo>
                  <a:cubicBezTo>
                    <a:pt x="118586" y="133614"/>
                    <a:pt x="118586" y="135519"/>
                    <a:pt x="117634" y="138377"/>
                  </a:cubicBezTo>
                  <a:cubicBezTo>
                    <a:pt x="117634" y="138377"/>
                    <a:pt x="117634" y="138377"/>
                    <a:pt x="117634" y="138377"/>
                  </a:cubicBezTo>
                  <a:cubicBezTo>
                    <a:pt x="117634" y="138377"/>
                    <a:pt x="117634" y="138377"/>
                    <a:pt x="117634" y="139329"/>
                  </a:cubicBezTo>
                  <a:cubicBezTo>
                    <a:pt x="121444" y="141234"/>
                    <a:pt x="125254" y="142187"/>
                    <a:pt x="128111" y="144092"/>
                  </a:cubicBezTo>
                  <a:cubicBezTo>
                    <a:pt x="129064" y="144092"/>
                    <a:pt x="129064" y="145997"/>
                    <a:pt x="130016" y="146949"/>
                  </a:cubicBezTo>
                  <a:cubicBezTo>
                    <a:pt x="130016" y="146949"/>
                    <a:pt x="130016" y="147902"/>
                    <a:pt x="130016" y="148854"/>
                  </a:cubicBezTo>
                  <a:cubicBezTo>
                    <a:pt x="129064" y="151712"/>
                    <a:pt x="127159" y="154569"/>
                    <a:pt x="127159" y="157427"/>
                  </a:cubicBezTo>
                  <a:cubicBezTo>
                    <a:pt x="127159" y="160284"/>
                    <a:pt x="130016" y="162189"/>
                    <a:pt x="130969" y="165047"/>
                  </a:cubicBezTo>
                  <a:cubicBezTo>
                    <a:pt x="132874" y="170762"/>
                    <a:pt x="134779" y="175524"/>
                    <a:pt x="138589" y="180287"/>
                  </a:cubicBezTo>
                  <a:cubicBezTo>
                    <a:pt x="139541" y="182192"/>
                    <a:pt x="139541" y="184097"/>
                    <a:pt x="137636" y="184097"/>
                  </a:cubicBezTo>
                  <a:cubicBezTo>
                    <a:pt x="135731" y="185049"/>
                    <a:pt x="133826" y="185049"/>
                    <a:pt x="132874" y="186002"/>
                  </a:cubicBezTo>
                  <a:cubicBezTo>
                    <a:pt x="131921" y="186954"/>
                    <a:pt x="130969" y="188859"/>
                    <a:pt x="130016" y="190764"/>
                  </a:cubicBezTo>
                  <a:cubicBezTo>
                    <a:pt x="130016" y="191717"/>
                    <a:pt x="130969" y="193622"/>
                    <a:pt x="131921" y="193622"/>
                  </a:cubicBezTo>
                  <a:cubicBezTo>
                    <a:pt x="136684" y="194574"/>
                    <a:pt x="141446" y="190764"/>
                    <a:pt x="146209" y="193622"/>
                  </a:cubicBezTo>
                  <a:cubicBezTo>
                    <a:pt x="147161" y="193622"/>
                    <a:pt x="147161" y="194574"/>
                    <a:pt x="147161" y="194574"/>
                  </a:cubicBezTo>
                  <a:cubicBezTo>
                    <a:pt x="148114" y="195527"/>
                    <a:pt x="147161" y="196479"/>
                    <a:pt x="146209" y="197432"/>
                  </a:cubicBezTo>
                  <a:cubicBezTo>
                    <a:pt x="144304" y="198384"/>
                    <a:pt x="143351" y="198384"/>
                    <a:pt x="141446" y="199337"/>
                  </a:cubicBezTo>
                  <a:cubicBezTo>
                    <a:pt x="140494" y="200289"/>
                    <a:pt x="139541" y="203147"/>
                    <a:pt x="140494" y="204099"/>
                  </a:cubicBezTo>
                  <a:cubicBezTo>
                    <a:pt x="141446" y="205052"/>
                    <a:pt x="142399" y="205052"/>
                    <a:pt x="143351" y="206004"/>
                  </a:cubicBezTo>
                  <a:cubicBezTo>
                    <a:pt x="144304" y="206004"/>
                    <a:pt x="145256" y="205052"/>
                    <a:pt x="147161" y="205052"/>
                  </a:cubicBezTo>
                  <a:cubicBezTo>
                    <a:pt x="151924" y="204099"/>
                    <a:pt x="155734" y="205052"/>
                    <a:pt x="156686" y="209814"/>
                  </a:cubicBezTo>
                  <a:cubicBezTo>
                    <a:pt x="156686" y="210767"/>
                    <a:pt x="157639" y="212672"/>
                    <a:pt x="158591" y="212672"/>
                  </a:cubicBezTo>
                  <a:cubicBezTo>
                    <a:pt x="164306" y="214577"/>
                    <a:pt x="164306" y="219339"/>
                    <a:pt x="163354" y="224102"/>
                  </a:cubicBezTo>
                  <a:cubicBezTo>
                    <a:pt x="162401" y="229817"/>
                    <a:pt x="162401" y="235532"/>
                    <a:pt x="162401" y="242199"/>
                  </a:cubicBezTo>
                  <a:cubicBezTo>
                    <a:pt x="162401" y="244104"/>
                    <a:pt x="161449" y="246962"/>
                    <a:pt x="158591" y="247914"/>
                  </a:cubicBezTo>
                  <a:cubicBezTo>
                    <a:pt x="154781" y="248867"/>
                    <a:pt x="151924" y="250772"/>
                    <a:pt x="150019" y="253629"/>
                  </a:cubicBezTo>
                  <a:cubicBezTo>
                    <a:pt x="146209" y="258392"/>
                    <a:pt x="141446" y="262202"/>
                    <a:pt x="136684" y="265059"/>
                  </a:cubicBezTo>
                  <a:cubicBezTo>
                    <a:pt x="127159" y="271727"/>
                    <a:pt x="123349" y="272679"/>
                    <a:pt x="130016" y="286967"/>
                  </a:cubicBezTo>
                  <a:cubicBezTo>
                    <a:pt x="130016" y="287919"/>
                    <a:pt x="129064" y="289824"/>
                    <a:pt x="129064" y="289824"/>
                  </a:cubicBezTo>
                  <a:cubicBezTo>
                    <a:pt x="123349" y="289824"/>
                    <a:pt x="117634" y="291729"/>
                    <a:pt x="111919" y="293634"/>
                  </a:cubicBezTo>
                  <a:cubicBezTo>
                    <a:pt x="106204" y="295539"/>
                    <a:pt x="100489" y="295539"/>
                    <a:pt x="94774" y="291729"/>
                  </a:cubicBezTo>
                  <a:cubicBezTo>
                    <a:pt x="91916" y="289824"/>
                    <a:pt x="88106" y="287919"/>
                    <a:pt x="85249" y="286967"/>
                  </a:cubicBezTo>
                  <a:cubicBezTo>
                    <a:pt x="84296" y="286967"/>
                    <a:pt x="82391" y="286967"/>
                    <a:pt x="82391" y="287919"/>
                  </a:cubicBezTo>
                  <a:cubicBezTo>
                    <a:pt x="79534" y="291729"/>
                    <a:pt x="75724" y="294587"/>
                    <a:pt x="71914" y="297444"/>
                  </a:cubicBezTo>
                  <a:cubicBezTo>
                    <a:pt x="70009" y="298397"/>
                    <a:pt x="69056" y="301254"/>
                    <a:pt x="68104" y="303159"/>
                  </a:cubicBezTo>
                  <a:cubicBezTo>
                    <a:pt x="66199" y="306017"/>
                    <a:pt x="67151" y="310779"/>
                    <a:pt x="69056" y="312684"/>
                  </a:cubicBezTo>
                  <a:cubicBezTo>
                    <a:pt x="74771" y="318399"/>
                    <a:pt x="81439" y="322209"/>
                    <a:pt x="89059" y="318399"/>
                  </a:cubicBezTo>
                  <a:cubicBezTo>
                    <a:pt x="90964" y="317447"/>
                    <a:pt x="93821" y="316494"/>
                    <a:pt x="95726" y="316494"/>
                  </a:cubicBezTo>
                  <a:cubicBezTo>
                    <a:pt x="96679" y="316494"/>
                    <a:pt x="98584" y="316494"/>
                    <a:pt x="99536" y="316494"/>
                  </a:cubicBezTo>
                  <a:cubicBezTo>
                    <a:pt x="105251" y="320304"/>
                    <a:pt x="111919" y="317447"/>
                    <a:pt x="118586" y="318399"/>
                  </a:cubicBezTo>
                  <a:cubicBezTo>
                    <a:pt x="121444" y="319352"/>
                    <a:pt x="124301" y="320304"/>
                    <a:pt x="125254" y="323162"/>
                  </a:cubicBezTo>
                  <a:cubicBezTo>
                    <a:pt x="128111" y="327924"/>
                    <a:pt x="130016" y="333639"/>
                    <a:pt x="133826" y="338402"/>
                  </a:cubicBezTo>
                  <a:cubicBezTo>
                    <a:pt x="135731" y="341259"/>
                    <a:pt x="137636" y="344117"/>
                    <a:pt x="135731" y="347927"/>
                  </a:cubicBezTo>
                  <a:cubicBezTo>
                    <a:pt x="134779" y="349832"/>
                    <a:pt x="135731" y="352689"/>
                    <a:pt x="136684" y="354594"/>
                  </a:cubicBezTo>
                  <a:cubicBezTo>
                    <a:pt x="139541" y="359357"/>
                    <a:pt x="144304" y="363167"/>
                    <a:pt x="149066" y="366024"/>
                  </a:cubicBezTo>
                  <a:cubicBezTo>
                    <a:pt x="149066" y="366024"/>
                    <a:pt x="149066" y="366024"/>
                    <a:pt x="149066" y="366024"/>
                  </a:cubicBezTo>
                  <a:cubicBezTo>
                    <a:pt x="149066" y="366024"/>
                    <a:pt x="149066" y="366024"/>
                    <a:pt x="149066" y="366024"/>
                  </a:cubicBezTo>
                  <a:lnTo>
                    <a:pt x="149066" y="366024"/>
                  </a:lnTo>
                  <a:cubicBezTo>
                    <a:pt x="152876" y="366977"/>
                    <a:pt x="155734" y="370787"/>
                    <a:pt x="158591" y="373644"/>
                  </a:cubicBezTo>
                  <a:cubicBezTo>
                    <a:pt x="163354" y="378407"/>
                    <a:pt x="168116" y="383169"/>
                    <a:pt x="175736" y="385074"/>
                  </a:cubicBezTo>
                  <a:cubicBezTo>
                    <a:pt x="178594" y="386027"/>
                    <a:pt x="181451" y="388884"/>
                    <a:pt x="184309" y="389837"/>
                  </a:cubicBezTo>
                  <a:cubicBezTo>
                    <a:pt x="187166" y="391742"/>
                    <a:pt x="190976" y="392694"/>
                    <a:pt x="193834" y="393647"/>
                  </a:cubicBezTo>
                  <a:cubicBezTo>
                    <a:pt x="194786" y="393647"/>
                    <a:pt x="195739" y="392694"/>
                    <a:pt x="196691" y="391742"/>
                  </a:cubicBezTo>
                  <a:cubicBezTo>
                    <a:pt x="198596" y="388884"/>
                    <a:pt x="198596" y="385074"/>
                    <a:pt x="196691" y="382217"/>
                  </a:cubicBezTo>
                  <a:cubicBezTo>
                    <a:pt x="191929" y="373644"/>
                    <a:pt x="188119" y="364119"/>
                    <a:pt x="179546" y="358404"/>
                  </a:cubicBezTo>
                  <a:cubicBezTo>
                    <a:pt x="176689" y="356499"/>
                    <a:pt x="176689" y="352689"/>
                    <a:pt x="176689" y="348879"/>
                  </a:cubicBezTo>
                  <a:cubicBezTo>
                    <a:pt x="176689" y="348879"/>
                    <a:pt x="176689" y="348879"/>
                    <a:pt x="176689" y="348879"/>
                  </a:cubicBezTo>
                  <a:cubicBezTo>
                    <a:pt x="176689" y="348879"/>
                    <a:pt x="176689" y="347927"/>
                    <a:pt x="176689" y="347927"/>
                  </a:cubicBezTo>
                  <a:cubicBezTo>
                    <a:pt x="176689" y="347927"/>
                    <a:pt x="175736" y="347927"/>
                    <a:pt x="175736" y="346974"/>
                  </a:cubicBezTo>
                  <a:cubicBezTo>
                    <a:pt x="175736" y="346974"/>
                    <a:pt x="176689" y="346974"/>
                    <a:pt x="176689" y="346974"/>
                  </a:cubicBezTo>
                  <a:cubicBezTo>
                    <a:pt x="176689" y="346974"/>
                    <a:pt x="176689" y="346974"/>
                    <a:pt x="176689" y="346974"/>
                  </a:cubicBezTo>
                  <a:cubicBezTo>
                    <a:pt x="176689" y="346974"/>
                    <a:pt x="176689" y="346974"/>
                    <a:pt x="177641" y="346974"/>
                  </a:cubicBezTo>
                  <a:cubicBezTo>
                    <a:pt x="177641" y="346974"/>
                    <a:pt x="177641" y="346974"/>
                    <a:pt x="177641" y="347927"/>
                  </a:cubicBezTo>
                  <a:cubicBezTo>
                    <a:pt x="183356" y="349832"/>
                    <a:pt x="188119" y="352689"/>
                    <a:pt x="191929" y="357452"/>
                  </a:cubicBezTo>
                  <a:cubicBezTo>
                    <a:pt x="194786" y="361262"/>
                    <a:pt x="198596" y="364119"/>
                    <a:pt x="203359" y="366024"/>
                  </a:cubicBezTo>
                  <a:cubicBezTo>
                    <a:pt x="207169" y="366977"/>
                    <a:pt x="209074" y="369834"/>
                    <a:pt x="210979" y="373644"/>
                  </a:cubicBezTo>
                  <a:cubicBezTo>
                    <a:pt x="212884" y="376502"/>
                    <a:pt x="213836" y="380312"/>
                    <a:pt x="215741" y="383169"/>
                  </a:cubicBezTo>
                  <a:cubicBezTo>
                    <a:pt x="216694" y="384122"/>
                    <a:pt x="217646" y="385074"/>
                    <a:pt x="218599" y="384122"/>
                  </a:cubicBezTo>
                  <a:cubicBezTo>
                    <a:pt x="219551" y="384122"/>
                    <a:pt x="220504" y="382217"/>
                    <a:pt x="219551" y="381264"/>
                  </a:cubicBezTo>
                  <a:cubicBezTo>
                    <a:pt x="216694" y="376502"/>
                    <a:pt x="217646" y="372692"/>
                    <a:pt x="220504" y="367929"/>
                  </a:cubicBezTo>
                  <a:cubicBezTo>
                    <a:pt x="222409" y="365072"/>
                    <a:pt x="224314" y="362214"/>
                    <a:pt x="227171" y="360309"/>
                  </a:cubicBezTo>
                  <a:cubicBezTo>
                    <a:pt x="230029" y="358404"/>
                    <a:pt x="230029" y="355547"/>
                    <a:pt x="229076" y="352689"/>
                  </a:cubicBezTo>
                  <a:cubicBezTo>
                    <a:pt x="229076" y="350784"/>
                    <a:pt x="228124" y="348879"/>
                    <a:pt x="228124" y="347927"/>
                  </a:cubicBezTo>
                  <a:cubicBezTo>
                    <a:pt x="225266" y="342212"/>
                    <a:pt x="224314" y="335544"/>
                    <a:pt x="225266" y="328877"/>
                  </a:cubicBezTo>
                  <a:cubicBezTo>
                    <a:pt x="225266" y="325067"/>
                    <a:pt x="223361" y="322209"/>
                    <a:pt x="220504" y="320304"/>
                  </a:cubicBezTo>
                  <a:cubicBezTo>
                    <a:pt x="217646" y="318399"/>
                    <a:pt x="213836" y="315542"/>
                    <a:pt x="210979" y="312684"/>
                  </a:cubicBezTo>
                  <a:cubicBezTo>
                    <a:pt x="209074" y="310779"/>
                    <a:pt x="208121" y="308874"/>
                    <a:pt x="208121" y="306017"/>
                  </a:cubicBezTo>
                  <a:cubicBezTo>
                    <a:pt x="208121" y="300302"/>
                    <a:pt x="207169" y="295539"/>
                    <a:pt x="203359" y="291729"/>
                  </a:cubicBezTo>
                  <a:cubicBezTo>
                    <a:pt x="202406" y="290777"/>
                    <a:pt x="202406" y="289824"/>
                    <a:pt x="202406" y="288872"/>
                  </a:cubicBezTo>
                  <a:cubicBezTo>
                    <a:pt x="202406" y="288872"/>
                    <a:pt x="202406" y="288872"/>
                    <a:pt x="202406" y="288872"/>
                  </a:cubicBezTo>
                  <a:lnTo>
                    <a:pt x="201454" y="287919"/>
                  </a:lnTo>
                  <a:lnTo>
                    <a:pt x="202406" y="287919"/>
                  </a:lnTo>
                  <a:cubicBezTo>
                    <a:pt x="202406" y="287919"/>
                    <a:pt x="202406" y="287919"/>
                    <a:pt x="202406" y="287919"/>
                  </a:cubicBezTo>
                  <a:cubicBezTo>
                    <a:pt x="203359" y="287919"/>
                    <a:pt x="204311" y="287919"/>
                    <a:pt x="205264" y="287919"/>
                  </a:cubicBezTo>
                  <a:cubicBezTo>
                    <a:pt x="210026" y="287919"/>
                    <a:pt x="210979" y="286967"/>
                    <a:pt x="211931" y="282204"/>
                  </a:cubicBezTo>
                  <a:cubicBezTo>
                    <a:pt x="211931" y="280299"/>
                    <a:pt x="212884" y="279347"/>
                    <a:pt x="213836" y="277442"/>
                  </a:cubicBezTo>
                  <a:cubicBezTo>
                    <a:pt x="214789" y="275537"/>
                    <a:pt x="217646" y="275537"/>
                    <a:pt x="218599" y="277442"/>
                  </a:cubicBezTo>
                  <a:cubicBezTo>
                    <a:pt x="221456" y="280299"/>
                    <a:pt x="223361" y="284109"/>
                    <a:pt x="226219" y="286967"/>
                  </a:cubicBezTo>
                  <a:cubicBezTo>
                    <a:pt x="229076" y="291729"/>
                    <a:pt x="231934" y="295539"/>
                    <a:pt x="232886" y="301254"/>
                  </a:cubicBezTo>
                  <a:cubicBezTo>
                    <a:pt x="232886" y="303159"/>
                    <a:pt x="233839" y="306017"/>
                    <a:pt x="233839" y="307922"/>
                  </a:cubicBezTo>
                  <a:cubicBezTo>
                    <a:pt x="233839" y="308874"/>
                    <a:pt x="234791" y="309827"/>
                    <a:pt x="235744" y="310779"/>
                  </a:cubicBezTo>
                  <a:cubicBezTo>
                    <a:pt x="239554" y="313637"/>
                    <a:pt x="242411" y="316494"/>
                    <a:pt x="247174" y="318399"/>
                  </a:cubicBezTo>
                  <a:cubicBezTo>
                    <a:pt x="248126" y="318399"/>
                    <a:pt x="250031" y="317447"/>
                    <a:pt x="250031" y="316494"/>
                  </a:cubicBezTo>
                  <a:cubicBezTo>
                    <a:pt x="250984" y="313637"/>
                    <a:pt x="251936" y="309827"/>
                    <a:pt x="252889" y="306017"/>
                  </a:cubicBezTo>
                  <a:cubicBezTo>
                    <a:pt x="253841" y="303159"/>
                    <a:pt x="254794" y="302207"/>
                    <a:pt x="257651" y="301254"/>
                  </a:cubicBezTo>
                  <a:cubicBezTo>
                    <a:pt x="259556" y="301254"/>
                    <a:pt x="261461" y="300302"/>
                    <a:pt x="262414" y="300302"/>
                  </a:cubicBezTo>
                  <a:cubicBezTo>
                    <a:pt x="270034" y="297444"/>
                    <a:pt x="273844" y="288872"/>
                    <a:pt x="281464" y="285062"/>
                  </a:cubicBezTo>
                  <a:cubicBezTo>
                    <a:pt x="283369" y="284109"/>
                    <a:pt x="285274" y="280299"/>
                    <a:pt x="287179" y="278394"/>
                  </a:cubicBezTo>
                  <a:cubicBezTo>
                    <a:pt x="288131" y="277442"/>
                    <a:pt x="288131" y="274584"/>
                    <a:pt x="287179" y="273632"/>
                  </a:cubicBezTo>
                  <a:cubicBezTo>
                    <a:pt x="286226" y="269822"/>
                    <a:pt x="283369" y="266012"/>
                    <a:pt x="278606" y="265059"/>
                  </a:cubicBezTo>
                  <a:cubicBezTo>
                    <a:pt x="276701" y="265059"/>
                    <a:pt x="273844" y="264107"/>
                    <a:pt x="272891" y="262202"/>
                  </a:cubicBezTo>
                  <a:lnTo>
                    <a:pt x="273844" y="262202"/>
                  </a:lnTo>
                  <a:cubicBezTo>
                    <a:pt x="273844" y="262202"/>
                    <a:pt x="273844" y="261249"/>
                    <a:pt x="273844" y="261249"/>
                  </a:cubicBezTo>
                  <a:cubicBezTo>
                    <a:pt x="273844" y="261249"/>
                    <a:pt x="273844" y="261249"/>
                    <a:pt x="273844" y="261249"/>
                  </a:cubicBezTo>
                  <a:cubicBezTo>
                    <a:pt x="271939" y="260297"/>
                    <a:pt x="272891" y="259344"/>
                    <a:pt x="273844" y="257439"/>
                  </a:cubicBezTo>
                  <a:cubicBezTo>
                    <a:pt x="273844" y="257439"/>
                    <a:pt x="273844" y="257439"/>
                    <a:pt x="273844" y="257439"/>
                  </a:cubicBezTo>
                  <a:cubicBezTo>
                    <a:pt x="273844" y="257439"/>
                    <a:pt x="273844" y="256487"/>
                    <a:pt x="273844" y="256487"/>
                  </a:cubicBezTo>
                  <a:lnTo>
                    <a:pt x="273844" y="256487"/>
                  </a:lnTo>
                  <a:cubicBezTo>
                    <a:pt x="272891" y="255534"/>
                    <a:pt x="271939" y="254582"/>
                    <a:pt x="270986" y="254582"/>
                  </a:cubicBezTo>
                  <a:cubicBezTo>
                    <a:pt x="270034" y="254582"/>
                    <a:pt x="269081" y="254582"/>
                    <a:pt x="267176" y="254582"/>
                  </a:cubicBezTo>
                  <a:cubicBezTo>
                    <a:pt x="266224" y="254582"/>
                    <a:pt x="265271" y="254582"/>
                    <a:pt x="263366" y="254582"/>
                  </a:cubicBezTo>
                  <a:cubicBezTo>
                    <a:pt x="261461" y="254582"/>
                    <a:pt x="259556" y="251724"/>
                    <a:pt x="260509" y="248867"/>
                  </a:cubicBezTo>
                  <a:cubicBezTo>
                    <a:pt x="262414" y="243152"/>
                    <a:pt x="262414" y="243152"/>
                    <a:pt x="259556" y="241247"/>
                  </a:cubicBezTo>
                  <a:cubicBezTo>
                    <a:pt x="256699" y="239342"/>
                    <a:pt x="253841" y="237437"/>
                    <a:pt x="253841" y="233627"/>
                  </a:cubicBezTo>
                  <a:cubicBezTo>
                    <a:pt x="250984" y="232674"/>
                    <a:pt x="247174" y="231722"/>
                    <a:pt x="244316" y="229817"/>
                  </a:cubicBezTo>
                  <a:cubicBezTo>
                    <a:pt x="241459" y="228864"/>
                    <a:pt x="239554" y="226007"/>
                    <a:pt x="238601" y="223149"/>
                  </a:cubicBezTo>
                  <a:cubicBezTo>
                    <a:pt x="236696" y="217434"/>
                    <a:pt x="233839" y="214577"/>
                    <a:pt x="228124" y="212672"/>
                  </a:cubicBezTo>
                  <a:cubicBezTo>
                    <a:pt x="226219" y="212672"/>
                    <a:pt x="225266" y="209814"/>
                    <a:pt x="227171" y="208862"/>
                  </a:cubicBezTo>
                  <a:cubicBezTo>
                    <a:pt x="230981" y="205052"/>
                    <a:pt x="234791" y="201242"/>
                    <a:pt x="232886" y="195527"/>
                  </a:cubicBezTo>
                  <a:cubicBezTo>
                    <a:pt x="232886" y="194574"/>
                    <a:pt x="233839" y="193622"/>
                    <a:pt x="234791" y="194574"/>
                  </a:cubicBezTo>
                  <a:cubicBezTo>
                    <a:pt x="237649" y="195527"/>
                    <a:pt x="240506" y="196479"/>
                    <a:pt x="243364" y="196479"/>
                  </a:cubicBezTo>
                  <a:cubicBezTo>
                    <a:pt x="245269" y="196479"/>
                    <a:pt x="247174" y="195527"/>
                    <a:pt x="248126" y="194574"/>
                  </a:cubicBezTo>
                  <a:cubicBezTo>
                    <a:pt x="249079" y="193622"/>
                    <a:pt x="248126" y="191717"/>
                    <a:pt x="248126" y="189812"/>
                  </a:cubicBezTo>
                  <a:cubicBezTo>
                    <a:pt x="248126" y="188859"/>
                    <a:pt x="247174" y="188859"/>
                    <a:pt x="247174" y="187907"/>
                  </a:cubicBezTo>
                  <a:cubicBezTo>
                    <a:pt x="244316" y="185049"/>
                    <a:pt x="243364" y="182192"/>
                    <a:pt x="246221" y="179334"/>
                  </a:cubicBezTo>
                  <a:cubicBezTo>
                    <a:pt x="249079" y="176477"/>
                    <a:pt x="249079" y="172667"/>
                    <a:pt x="248126" y="169809"/>
                  </a:cubicBezTo>
                  <a:cubicBezTo>
                    <a:pt x="246221" y="165047"/>
                    <a:pt x="243364" y="160284"/>
                    <a:pt x="242411" y="155522"/>
                  </a:cubicBezTo>
                  <a:cubicBezTo>
                    <a:pt x="240506" y="146949"/>
                    <a:pt x="235744" y="142187"/>
                    <a:pt x="228124" y="140282"/>
                  </a:cubicBezTo>
                  <a:cubicBezTo>
                    <a:pt x="224314" y="139329"/>
                    <a:pt x="221456" y="137424"/>
                    <a:pt x="221456" y="133614"/>
                  </a:cubicBezTo>
                  <a:cubicBezTo>
                    <a:pt x="221456" y="132662"/>
                    <a:pt x="219551" y="131709"/>
                    <a:pt x="217646" y="130757"/>
                  </a:cubicBezTo>
                  <a:cubicBezTo>
                    <a:pt x="217646" y="130757"/>
                    <a:pt x="217646" y="130757"/>
                    <a:pt x="217646" y="130757"/>
                  </a:cubicBezTo>
                  <a:lnTo>
                    <a:pt x="216694" y="131709"/>
                  </a:lnTo>
                  <a:lnTo>
                    <a:pt x="217646" y="130757"/>
                  </a:lnTo>
                  <a:cubicBezTo>
                    <a:pt x="217646" y="130757"/>
                    <a:pt x="217646" y="130757"/>
                    <a:pt x="217646" y="130757"/>
                  </a:cubicBezTo>
                  <a:cubicBezTo>
                    <a:pt x="218599" y="126947"/>
                    <a:pt x="219551" y="123137"/>
                    <a:pt x="216694" y="119327"/>
                  </a:cubicBezTo>
                  <a:cubicBezTo>
                    <a:pt x="214789" y="116469"/>
                    <a:pt x="213836" y="114564"/>
                    <a:pt x="211931" y="112659"/>
                  </a:cubicBezTo>
                  <a:cubicBezTo>
                    <a:pt x="209074" y="109802"/>
                    <a:pt x="206216" y="108849"/>
                    <a:pt x="202406" y="110754"/>
                  </a:cubicBezTo>
                  <a:cubicBezTo>
                    <a:pt x="198596" y="112659"/>
                    <a:pt x="197644" y="112659"/>
                    <a:pt x="196691" y="109802"/>
                  </a:cubicBezTo>
                  <a:cubicBezTo>
                    <a:pt x="194786" y="105039"/>
                    <a:pt x="191929" y="105992"/>
                    <a:pt x="188119" y="106944"/>
                  </a:cubicBezTo>
                  <a:cubicBezTo>
                    <a:pt x="187166" y="106944"/>
                    <a:pt x="187166" y="106944"/>
                    <a:pt x="186214" y="106944"/>
                  </a:cubicBezTo>
                  <a:cubicBezTo>
                    <a:pt x="185261" y="105992"/>
                    <a:pt x="185261" y="105039"/>
                    <a:pt x="186214" y="104087"/>
                  </a:cubicBezTo>
                  <a:cubicBezTo>
                    <a:pt x="188119" y="102182"/>
                    <a:pt x="189071" y="100277"/>
                    <a:pt x="190024" y="98372"/>
                  </a:cubicBezTo>
                  <a:cubicBezTo>
                    <a:pt x="190024" y="97419"/>
                    <a:pt x="190024" y="95514"/>
                    <a:pt x="190024" y="95514"/>
                  </a:cubicBezTo>
                  <a:cubicBezTo>
                    <a:pt x="189071" y="94562"/>
                    <a:pt x="187166" y="93609"/>
                    <a:pt x="186214" y="91704"/>
                  </a:cubicBezTo>
                  <a:cubicBezTo>
                    <a:pt x="185261" y="89799"/>
                    <a:pt x="187166" y="87894"/>
                    <a:pt x="187166" y="85037"/>
                  </a:cubicBezTo>
                  <a:cubicBezTo>
                    <a:pt x="187166" y="82179"/>
                    <a:pt x="186214" y="79322"/>
                    <a:pt x="183356" y="77417"/>
                  </a:cubicBezTo>
                  <a:cubicBezTo>
                    <a:pt x="177641" y="73607"/>
                    <a:pt x="171926" y="68844"/>
                    <a:pt x="166211" y="65034"/>
                  </a:cubicBezTo>
                  <a:cubicBezTo>
                    <a:pt x="166211" y="65034"/>
                    <a:pt x="166211" y="65034"/>
                    <a:pt x="166211" y="65034"/>
                  </a:cubicBezTo>
                  <a:cubicBezTo>
                    <a:pt x="166211" y="65034"/>
                    <a:pt x="166211" y="65034"/>
                    <a:pt x="166211" y="65034"/>
                  </a:cubicBezTo>
                  <a:lnTo>
                    <a:pt x="167164" y="65987"/>
                  </a:lnTo>
                  <a:cubicBezTo>
                    <a:pt x="161449" y="65034"/>
                    <a:pt x="156686" y="67892"/>
                    <a:pt x="151924" y="70749"/>
                  </a:cubicBezTo>
                  <a:cubicBezTo>
                    <a:pt x="147161" y="73607"/>
                    <a:pt x="142399" y="73607"/>
                    <a:pt x="138589" y="71702"/>
                  </a:cubicBezTo>
                  <a:cubicBezTo>
                    <a:pt x="133826" y="68844"/>
                    <a:pt x="130969" y="70749"/>
                    <a:pt x="128111" y="72654"/>
                  </a:cubicBezTo>
                  <a:cubicBezTo>
                    <a:pt x="128111" y="72654"/>
                    <a:pt x="128111" y="73607"/>
                    <a:pt x="128111" y="73607"/>
                  </a:cubicBezTo>
                  <a:cubicBezTo>
                    <a:pt x="127159" y="73607"/>
                    <a:pt x="127159" y="74559"/>
                    <a:pt x="126206" y="74559"/>
                  </a:cubicBezTo>
                  <a:cubicBezTo>
                    <a:pt x="127159" y="73607"/>
                    <a:pt x="127159" y="73607"/>
                    <a:pt x="128111" y="72654"/>
                  </a:cubicBezTo>
                  <a:cubicBezTo>
                    <a:pt x="128111" y="72654"/>
                    <a:pt x="128111" y="72654"/>
                    <a:pt x="129064" y="72654"/>
                  </a:cubicBezTo>
                  <a:cubicBezTo>
                    <a:pt x="130016" y="69797"/>
                    <a:pt x="130016" y="66939"/>
                    <a:pt x="130969" y="63129"/>
                  </a:cubicBezTo>
                  <a:cubicBezTo>
                    <a:pt x="132874" y="55509"/>
                    <a:pt x="135731" y="47889"/>
                    <a:pt x="136684" y="40269"/>
                  </a:cubicBezTo>
                  <a:cubicBezTo>
                    <a:pt x="136684" y="38364"/>
                    <a:pt x="137636" y="36459"/>
                    <a:pt x="139541" y="34554"/>
                  </a:cubicBezTo>
                  <a:cubicBezTo>
                    <a:pt x="139541" y="33602"/>
                    <a:pt x="139541" y="32649"/>
                    <a:pt x="139541" y="30744"/>
                  </a:cubicBezTo>
                  <a:cubicBezTo>
                    <a:pt x="139541" y="24077"/>
                    <a:pt x="136684" y="23124"/>
                    <a:pt x="130969" y="21219"/>
                  </a:cubicBezTo>
                  <a:cubicBezTo>
                    <a:pt x="128111" y="20267"/>
                    <a:pt x="125254" y="20267"/>
                    <a:pt x="122396" y="21219"/>
                  </a:cubicBezTo>
                  <a:cubicBezTo>
                    <a:pt x="115729" y="23124"/>
                    <a:pt x="109061" y="26934"/>
                    <a:pt x="102394" y="26934"/>
                  </a:cubicBezTo>
                  <a:cubicBezTo>
                    <a:pt x="95726" y="26934"/>
                    <a:pt x="90964" y="29792"/>
                    <a:pt x="87154" y="34554"/>
                  </a:cubicBezTo>
                  <a:cubicBezTo>
                    <a:pt x="85249" y="36459"/>
                    <a:pt x="82391" y="38364"/>
                    <a:pt x="80486" y="40269"/>
                  </a:cubicBezTo>
                  <a:cubicBezTo>
                    <a:pt x="74771" y="45984"/>
                    <a:pt x="72866" y="53604"/>
                    <a:pt x="75724" y="61224"/>
                  </a:cubicBezTo>
                  <a:cubicBezTo>
                    <a:pt x="76676" y="63129"/>
                    <a:pt x="76676" y="65034"/>
                    <a:pt x="74771" y="65034"/>
                  </a:cubicBezTo>
                  <a:cubicBezTo>
                    <a:pt x="71914" y="65987"/>
                    <a:pt x="70009" y="67892"/>
                    <a:pt x="67151" y="69797"/>
                  </a:cubicBezTo>
                  <a:cubicBezTo>
                    <a:pt x="64294" y="71702"/>
                    <a:pt x="63341" y="73607"/>
                    <a:pt x="64294" y="77417"/>
                  </a:cubicBezTo>
                  <a:cubicBezTo>
                    <a:pt x="65246" y="81227"/>
                    <a:pt x="66199" y="84084"/>
                    <a:pt x="67151" y="87894"/>
                  </a:cubicBezTo>
                  <a:cubicBezTo>
                    <a:pt x="67151" y="88847"/>
                    <a:pt x="68104" y="89799"/>
                    <a:pt x="68104" y="91704"/>
                  </a:cubicBezTo>
                  <a:cubicBezTo>
                    <a:pt x="68104" y="92657"/>
                    <a:pt x="68104" y="92657"/>
                    <a:pt x="67151" y="92657"/>
                  </a:cubicBezTo>
                  <a:cubicBezTo>
                    <a:pt x="66199" y="92657"/>
                    <a:pt x="64294" y="93609"/>
                    <a:pt x="64294" y="93609"/>
                  </a:cubicBezTo>
                  <a:cubicBezTo>
                    <a:pt x="59531" y="88847"/>
                    <a:pt x="56674" y="78369"/>
                    <a:pt x="58579" y="72654"/>
                  </a:cubicBezTo>
                  <a:cubicBezTo>
                    <a:pt x="58579" y="71702"/>
                    <a:pt x="58579" y="71702"/>
                    <a:pt x="59531" y="70749"/>
                  </a:cubicBezTo>
                  <a:cubicBezTo>
                    <a:pt x="60484" y="68844"/>
                    <a:pt x="61436" y="65987"/>
                    <a:pt x="62389" y="64082"/>
                  </a:cubicBezTo>
                  <a:cubicBezTo>
                    <a:pt x="65246" y="60272"/>
                    <a:pt x="66199" y="55509"/>
                    <a:pt x="66199" y="50747"/>
                  </a:cubicBezTo>
                  <a:cubicBezTo>
                    <a:pt x="66199" y="47889"/>
                    <a:pt x="67151" y="45032"/>
                    <a:pt x="69056" y="43127"/>
                  </a:cubicBezTo>
                  <a:cubicBezTo>
                    <a:pt x="70961" y="41222"/>
                    <a:pt x="72866" y="40269"/>
                    <a:pt x="73819" y="38364"/>
                  </a:cubicBezTo>
                  <a:cubicBezTo>
                    <a:pt x="80486" y="30744"/>
                    <a:pt x="88106" y="24077"/>
                    <a:pt x="97631" y="20267"/>
                  </a:cubicBezTo>
                  <a:cubicBezTo>
                    <a:pt x="98584" y="20267"/>
                    <a:pt x="99536" y="18362"/>
                    <a:pt x="99536" y="17409"/>
                  </a:cubicBezTo>
                  <a:cubicBezTo>
                    <a:pt x="99536" y="16457"/>
                    <a:pt x="100489" y="14552"/>
                    <a:pt x="99536" y="14552"/>
                  </a:cubicBezTo>
                  <a:cubicBezTo>
                    <a:pt x="97631" y="12647"/>
                    <a:pt x="96679" y="10742"/>
                    <a:pt x="94774" y="9789"/>
                  </a:cubicBezTo>
                  <a:cubicBezTo>
                    <a:pt x="83344" y="5027"/>
                    <a:pt x="71914" y="6932"/>
                    <a:pt x="61436" y="13599"/>
                  </a:cubicBezTo>
                  <a:cubicBezTo>
                    <a:pt x="56674" y="16457"/>
                    <a:pt x="51911" y="21219"/>
                    <a:pt x="47149" y="24077"/>
                  </a:cubicBezTo>
                  <a:cubicBezTo>
                    <a:pt x="40481" y="29792"/>
                    <a:pt x="36671" y="38364"/>
                    <a:pt x="29051" y="43127"/>
                  </a:cubicBezTo>
                  <a:cubicBezTo>
                    <a:pt x="28099" y="44079"/>
                    <a:pt x="27146" y="45032"/>
                    <a:pt x="27146" y="45984"/>
                  </a:cubicBezTo>
                  <a:cubicBezTo>
                    <a:pt x="26194" y="47889"/>
                    <a:pt x="24289" y="49794"/>
                    <a:pt x="23336" y="51699"/>
                  </a:cubicBezTo>
                  <a:cubicBezTo>
                    <a:pt x="22384" y="53604"/>
                    <a:pt x="21431" y="56462"/>
                    <a:pt x="20479" y="58367"/>
                  </a:cubicBezTo>
                  <a:cubicBezTo>
                    <a:pt x="13811" y="64082"/>
                    <a:pt x="11906" y="73607"/>
                    <a:pt x="8096" y="81227"/>
                  </a:cubicBezTo>
                  <a:cubicBezTo>
                    <a:pt x="6191" y="85037"/>
                    <a:pt x="8096" y="89799"/>
                    <a:pt x="12859" y="91704"/>
                  </a:cubicBezTo>
                  <a:cubicBezTo>
                    <a:pt x="17621" y="93609"/>
                    <a:pt x="21431" y="95514"/>
                    <a:pt x="26194" y="97419"/>
                  </a:cubicBezTo>
                  <a:cubicBezTo>
                    <a:pt x="28099" y="98372"/>
                    <a:pt x="29051" y="99324"/>
                    <a:pt x="30004" y="101229"/>
                  </a:cubicBezTo>
                  <a:cubicBezTo>
                    <a:pt x="30004" y="102182"/>
                    <a:pt x="30004" y="103134"/>
                    <a:pt x="30004" y="104087"/>
                  </a:cubicBezTo>
                  <a:cubicBezTo>
                    <a:pt x="29051" y="105039"/>
                    <a:pt x="28099" y="105039"/>
                    <a:pt x="27146" y="105039"/>
                  </a:cubicBezTo>
                  <a:cubicBezTo>
                    <a:pt x="24289" y="103134"/>
                    <a:pt x="21431" y="101229"/>
                    <a:pt x="17621" y="100277"/>
                  </a:cubicBezTo>
                  <a:cubicBezTo>
                    <a:pt x="12859" y="98372"/>
                    <a:pt x="8096" y="101229"/>
                    <a:pt x="7144" y="105992"/>
                  </a:cubicBezTo>
                  <a:cubicBezTo>
                    <a:pt x="7144" y="108849"/>
                    <a:pt x="7144" y="111707"/>
                    <a:pt x="7144" y="114564"/>
                  </a:cubicBezTo>
                  <a:cubicBezTo>
                    <a:pt x="7144" y="119327"/>
                    <a:pt x="10954" y="122184"/>
                    <a:pt x="12859" y="125042"/>
                  </a:cubicBezTo>
                  <a:cubicBezTo>
                    <a:pt x="14764" y="127899"/>
                    <a:pt x="17621" y="127899"/>
                    <a:pt x="20479" y="127899"/>
                  </a:cubicBezTo>
                  <a:cubicBezTo>
                    <a:pt x="22384" y="127899"/>
                    <a:pt x="24289" y="127899"/>
                    <a:pt x="25241" y="128852"/>
                  </a:cubicBezTo>
                  <a:cubicBezTo>
                    <a:pt x="28099" y="129804"/>
                    <a:pt x="30004" y="131709"/>
                    <a:pt x="30956" y="134567"/>
                  </a:cubicBezTo>
                  <a:cubicBezTo>
                    <a:pt x="33814" y="137424"/>
                    <a:pt x="36671" y="140282"/>
                    <a:pt x="42386" y="139329"/>
                  </a:cubicBezTo>
                  <a:cubicBezTo>
                    <a:pt x="46196" y="138377"/>
                    <a:pt x="48101" y="141234"/>
                    <a:pt x="49054" y="144092"/>
                  </a:cubicBezTo>
                  <a:cubicBezTo>
                    <a:pt x="52864" y="145044"/>
                    <a:pt x="56674" y="145044"/>
                    <a:pt x="59531" y="147902"/>
                  </a:cubicBezTo>
                  <a:cubicBezTo>
                    <a:pt x="59531" y="145997"/>
                    <a:pt x="61436" y="145044"/>
                    <a:pt x="63341" y="145044"/>
                  </a:cubicBezTo>
                  <a:close/>
                  <a:moveTo>
                    <a:pt x="153829" y="315542"/>
                  </a:moveTo>
                  <a:cubicBezTo>
                    <a:pt x="152876" y="315542"/>
                    <a:pt x="151924" y="314589"/>
                    <a:pt x="150971" y="314589"/>
                  </a:cubicBezTo>
                  <a:cubicBezTo>
                    <a:pt x="150971" y="314589"/>
                    <a:pt x="150971" y="313637"/>
                    <a:pt x="150971" y="313637"/>
                  </a:cubicBezTo>
                  <a:cubicBezTo>
                    <a:pt x="152876" y="310779"/>
                    <a:pt x="153829" y="307922"/>
                    <a:pt x="155734" y="304112"/>
                  </a:cubicBezTo>
                  <a:cubicBezTo>
                    <a:pt x="156686" y="303159"/>
                    <a:pt x="156686" y="302207"/>
                    <a:pt x="158591" y="303159"/>
                  </a:cubicBezTo>
                  <a:cubicBezTo>
                    <a:pt x="158591" y="303159"/>
                    <a:pt x="159544" y="304112"/>
                    <a:pt x="159544" y="304112"/>
                  </a:cubicBezTo>
                  <a:cubicBezTo>
                    <a:pt x="160496" y="306017"/>
                    <a:pt x="160496" y="306969"/>
                    <a:pt x="161449" y="307922"/>
                  </a:cubicBezTo>
                  <a:cubicBezTo>
                    <a:pt x="160496" y="312684"/>
                    <a:pt x="158591" y="314589"/>
                    <a:pt x="153829" y="315542"/>
                  </a:cubicBezTo>
                  <a:close/>
                  <a:moveTo>
                    <a:pt x="235744" y="161237"/>
                  </a:moveTo>
                  <a:cubicBezTo>
                    <a:pt x="236696" y="161237"/>
                    <a:pt x="237649" y="161237"/>
                    <a:pt x="237649" y="163142"/>
                  </a:cubicBezTo>
                  <a:cubicBezTo>
                    <a:pt x="237649" y="165047"/>
                    <a:pt x="236696" y="165999"/>
                    <a:pt x="234791" y="166952"/>
                  </a:cubicBezTo>
                  <a:cubicBezTo>
                    <a:pt x="234791" y="166952"/>
                    <a:pt x="234791" y="166952"/>
                    <a:pt x="234791" y="167904"/>
                  </a:cubicBezTo>
                  <a:lnTo>
                    <a:pt x="233839" y="168857"/>
                  </a:lnTo>
                  <a:lnTo>
                    <a:pt x="234791" y="167904"/>
                  </a:lnTo>
                  <a:cubicBezTo>
                    <a:pt x="234791" y="167904"/>
                    <a:pt x="234791" y="167904"/>
                    <a:pt x="234791" y="167904"/>
                  </a:cubicBezTo>
                  <a:cubicBezTo>
                    <a:pt x="234791" y="166952"/>
                    <a:pt x="233839" y="165047"/>
                    <a:pt x="233839" y="164094"/>
                  </a:cubicBezTo>
                  <a:cubicBezTo>
                    <a:pt x="234791" y="162189"/>
                    <a:pt x="234791" y="161237"/>
                    <a:pt x="235744" y="161237"/>
                  </a:cubicBezTo>
                  <a:close/>
                  <a:moveTo>
                    <a:pt x="125254" y="74559"/>
                  </a:moveTo>
                  <a:cubicBezTo>
                    <a:pt x="126206" y="73607"/>
                    <a:pt x="126206" y="73607"/>
                    <a:pt x="127159" y="72654"/>
                  </a:cubicBezTo>
                  <a:cubicBezTo>
                    <a:pt x="126206" y="73607"/>
                    <a:pt x="125254" y="74559"/>
                    <a:pt x="125254" y="74559"/>
                  </a:cubicBezTo>
                  <a:cubicBezTo>
                    <a:pt x="125254" y="75512"/>
                    <a:pt x="124301" y="76464"/>
                    <a:pt x="125254" y="74559"/>
                  </a:cubicBezTo>
                  <a:close/>
                  <a:moveTo>
                    <a:pt x="60484" y="98372"/>
                  </a:moveTo>
                  <a:lnTo>
                    <a:pt x="61436" y="99324"/>
                  </a:lnTo>
                  <a:lnTo>
                    <a:pt x="60484" y="100277"/>
                  </a:lnTo>
                  <a:lnTo>
                    <a:pt x="60484" y="98372"/>
                  </a:lnTo>
                  <a:close/>
                </a:path>
              </a:pathLst>
            </a:custGeom>
            <a:solidFill>
              <a:srgbClr val="5290D8"/>
            </a:solidFill>
            <a:ln w="9525" cap="flat">
              <a:noFill/>
              <a:prstDash val="solid"/>
              <a:miter/>
            </a:ln>
          </p:spPr>
          <p:txBody>
            <a:bodyPr rtlCol="0" anchor="ctr"/>
            <a:lstStyle/>
            <a:p>
              <a:endParaRPr lang="zh-CN" altLang="en-US"/>
            </a:p>
          </p:txBody>
        </p:sp>
        <p:sp>
          <p:nvSpPr>
            <p:cNvPr id="35" name="任意多边形: 形状 213">
              <a:extLst>
                <a:ext uri="{FF2B5EF4-FFF2-40B4-BE49-F238E27FC236}">
                  <a16:creationId xmlns:a16="http://schemas.microsoft.com/office/drawing/2014/main" id="{9FCC9437-F4BE-478B-AACE-E24E620A415C}"/>
                </a:ext>
              </a:extLst>
            </p:cNvPr>
            <p:cNvSpPr/>
            <p:nvPr/>
          </p:nvSpPr>
          <p:spPr>
            <a:xfrm>
              <a:off x="4741069" y="251507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6" name="任意多边形: 形状 214">
              <a:extLst>
                <a:ext uri="{FF2B5EF4-FFF2-40B4-BE49-F238E27FC236}">
                  <a16:creationId xmlns:a16="http://schemas.microsoft.com/office/drawing/2014/main" id="{35C71C77-0F48-4E98-9894-5C015C274104}"/>
                </a:ext>
              </a:extLst>
            </p:cNvPr>
            <p:cNvSpPr/>
            <p:nvPr/>
          </p:nvSpPr>
          <p:spPr>
            <a:xfrm>
              <a:off x="4655344" y="2514124"/>
              <a:ext cx="228600" cy="200025"/>
            </a:xfrm>
            <a:custGeom>
              <a:avLst/>
              <a:gdLst>
                <a:gd name="connsiteX0" fmla="*/ 92869 w 228600"/>
                <a:gd name="connsiteY0" fmla="*/ 8096 h 200025"/>
                <a:gd name="connsiteX1" fmla="*/ 85249 w 228600"/>
                <a:gd name="connsiteY1" fmla="*/ 10954 h 200025"/>
                <a:gd name="connsiteX2" fmla="*/ 74771 w 228600"/>
                <a:gd name="connsiteY2" fmla="*/ 11906 h 200025"/>
                <a:gd name="connsiteX3" fmla="*/ 72866 w 228600"/>
                <a:gd name="connsiteY3" fmla="*/ 13811 h 200025"/>
                <a:gd name="connsiteX4" fmla="*/ 49054 w 228600"/>
                <a:gd name="connsiteY4" fmla="*/ 25241 h 200025"/>
                <a:gd name="connsiteX5" fmla="*/ 41434 w 228600"/>
                <a:gd name="connsiteY5" fmla="*/ 33814 h 200025"/>
                <a:gd name="connsiteX6" fmla="*/ 37624 w 228600"/>
                <a:gd name="connsiteY6" fmla="*/ 37624 h 200025"/>
                <a:gd name="connsiteX7" fmla="*/ 30004 w 228600"/>
                <a:gd name="connsiteY7" fmla="*/ 42386 h 200025"/>
                <a:gd name="connsiteX8" fmla="*/ 22384 w 228600"/>
                <a:gd name="connsiteY8" fmla="*/ 51911 h 200025"/>
                <a:gd name="connsiteX9" fmla="*/ 25241 w 228600"/>
                <a:gd name="connsiteY9" fmla="*/ 60484 h 200025"/>
                <a:gd name="connsiteX10" fmla="*/ 26194 w 228600"/>
                <a:gd name="connsiteY10" fmla="*/ 62389 h 200025"/>
                <a:gd name="connsiteX11" fmla="*/ 30956 w 228600"/>
                <a:gd name="connsiteY11" fmla="*/ 66199 h 200025"/>
                <a:gd name="connsiteX12" fmla="*/ 47149 w 228600"/>
                <a:gd name="connsiteY12" fmla="*/ 68104 h 200025"/>
                <a:gd name="connsiteX13" fmla="*/ 48101 w 228600"/>
                <a:gd name="connsiteY13" fmla="*/ 69056 h 200025"/>
                <a:gd name="connsiteX14" fmla="*/ 46196 w 228600"/>
                <a:gd name="connsiteY14" fmla="*/ 70961 h 200025"/>
                <a:gd name="connsiteX15" fmla="*/ 29051 w 228600"/>
                <a:gd name="connsiteY15" fmla="*/ 72866 h 200025"/>
                <a:gd name="connsiteX16" fmla="*/ 19526 w 228600"/>
                <a:gd name="connsiteY16" fmla="*/ 76676 h 200025"/>
                <a:gd name="connsiteX17" fmla="*/ 16669 w 228600"/>
                <a:gd name="connsiteY17" fmla="*/ 81439 h 200025"/>
                <a:gd name="connsiteX18" fmla="*/ 16669 w 228600"/>
                <a:gd name="connsiteY18" fmla="*/ 88106 h 200025"/>
                <a:gd name="connsiteX19" fmla="*/ 26194 w 228600"/>
                <a:gd name="connsiteY19" fmla="*/ 98584 h 200025"/>
                <a:gd name="connsiteX20" fmla="*/ 55721 w 228600"/>
                <a:gd name="connsiteY20" fmla="*/ 103346 h 200025"/>
                <a:gd name="connsiteX21" fmla="*/ 60484 w 228600"/>
                <a:gd name="connsiteY21" fmla="*/ 104299 h 200025"/>
                <a:gd name="connsiteX22" fmla="*/ 77629 w 228600"/>
                <a:gd name="connsiteY22" fmla="*/ 121444 h 200025"/>
                <a:gd name="connsiteX23" fmla="*/ 77629 w 228600"/>
                <a:gd name="connsiteY23" fmla="*/ 124301 h 200025"/>
                <a:gd name="connsiteX24" fmla="*/ 75724 w 228600"/>
                <a:gd name="connsiteY24" fmla="*/ 124301 h 200025"/>
                <a:gd name="connsiteX25" fmla="*/ 50959 w 228600"/>
                <a:gd name="connsiteY25" fmla="*/ 116681 h 200025"/>
                <a:gd name="connsiteX26" fmla="*/ 41434 w 228600"/>
                <a:gd name="connsiteY26" fmla="*/ 112871 h 200025"/>
                <a:gd name="connsiteX27" fmla="*/ 16669 w 228600"/>
                <a:gd name="connsiteY27" fmla="*/ 111919 h 200025"/>
                <a:gd name="connsiteX28" fmla="*/ 9049 w 228600"/>
                <a:gd name="connsiteY28" fmla="*/ 118586 h 200025"/>
                <a:gd name="connsiteX29" fmla="*/ 7144 w 228600"/>
                <a:gd name="connsiteY29" fmla="*/ 132874 h 200025"/>
                <a:gd name="connsiteX30" fmla="*/ 20479 w 228600"/>
                <a:gd name="connsiteY30" fmla="*/ 150019 h 200025"/>
                <a:gd name="connsiteX31" fmla="*/ 31909 w 228600"/>
                <a:gd name="connsiteY31" fmla="*/ 153829 h 200025"/>
                <a:gd name="connsiteX32" fmla="*/ 33814 w 228600"/>
                <a:gd name="connsiteY32" fmla="*/ 158591 h 200025"/>
                <a:gd name="connsiteX33" fmla="*/ 30004 w 228600"/>
                <a:gd name="connsiteY33" fmla="*/ 166211 h 200025"/>
                <a:gd name="connsiteX34" fmla="*/ 29051 w 228600"/>
                <a:gd name="connsiteY34" fmla="*/ 170974 h 200025"/>
                <a:gd name="connsiteX35" fmla="*/ 31909 w 228600"/>
                <a:gd name="connsiteY35" fmla="*/ 181451 h 200025"/>
                <a:gd name="connsiteX36" fmla="*/ 34766 w 228600"/>
                <a:gd name="connsiteY36" fmla="*/ 183356 h 200025"/>
                <a:gd name="connsiteX37" fmla="*/ 40481 w 228600"/>
                <a:gd name="connsiteY37" fmla="*/ 184309 h 200025"/>
                <a:gd name="connsiteX38" fmla="*/ 65246 w 228600"/>
                <a:gd name="connsiteY38" fmla="*/ 186214 h 200025"/>
                <a:gd name="connsiteX39" fmla="*/ 78581 w 228600"/>
                <a:gd name="connsiteY39" fmla="*/ 185261 h 200025"/>
                <a:gd name="connsiteX40" fmla="*/ 86201 w 228600"/>
                <a:gd name="connsiteY40" fmla="*/ 181451 h 200025"/>
                <a:gd name="connsiteX41" fmla="*/ 97631 w 228600"/>
                <a:gd name="connsiteY41" fmla="*/ 179546 h 200025"/>
                <a:gd name="connsiteX42" fmla="*/ 110966 w 228600"/>
                <a:gd name="connsiteY42" fmla="*/ 175736 h 200025"/>
                <a:gd name="connsiteX43" fmla="*/ 116681 w 228600"/>
                <a:gd name="connsiteY43" fmla="*/ 171926 h 200025"/>
                <a:gd name="connsiteX44" fmla="*/ 119539 w 228600"/>
                <a:gd name="connsiteY44" fmla="*/ 172879 h 200025"/>
                <a:gd name="connsiteX45" fmla="*/ 120491 w 228600"/>
                <a:gd name="connsiteY45" fmla="*/ 174784 h 200025"/>
                <a:gd name="connsiteX46" fmla="*/ 126206 w 228600"/>
                <a:gd name="connsiteY46" fmla="*/ 180499 h 200025"/>
                <a:gd name="connsiteX47" fmla="*/ 130969 w 228600"/>
                <a:gd name="connsiteY47" fmla="*/ 189071 h 200025"/>
                <a:gd name="connsiteX48" fmla="*/ 131921 w 228600"/>
                <a:gd name="connsiteY48" fmla="*/ 190024 h 200025"/>
                <a:gd name="connsiteX49" fmla="*/ 149066 w 228600"/>
                <a:gd name="connsiteY49" fmla="*/ 194786 h 200025"/>
                <a:gd name="connsiteX50" fmla="*/ 166211 w 228600"/>
                <a:gd name="connsiteY50" fmla="*/ 194786 h 200025"/>
                <a:gd name="connsiteX51" fmla="*/ 172879 w 228600"/>
                <a:gd name="connsiteY51" fmla="*/ 189071 h 200025"/>
                <a:gd name="connsiteX52" fmla="*/ 170974 w 228600"/>
                <a:gd name="connsiteY52" fmla="*/ 172879 h 200025"/>
                <a:gd name="connsiteX53" fmla="*/ 170021 w 228600"/>
                <a:gd name="connsiteY53" fmla="*/ 172879 h 200025"/>
                <a:gd name="connsiteX54" fmla="*/ 166211 w 228600"/>
                <a:gd name="connsiteY54" fmla="*/ 175736 h 200025"/>
                <a:gd name="connsiteX55" fmla="*/ 164306 w 228600"/>
                <a:gd name="connsiteY55" fmla="*/ 175736 h 200025"/>
                <a:gd name="connsiteX56" fmla="*/ 165259 w 228600"/>
                <a:gd name="connsiteY56" fmla="*/ 173831 h 200025"/>
                <a:gd name="connsiteX57" fmla="*/ 170021 w 228600"/>
                <a:gd name="connsiteY57" fmla="*/ 173831 h 200025"/>
                <a:gd name="connsiteX58" fmla="*/ 170021 w 228600"/>
                <a:gd name="connsiteY58" fmla="*/ 172879 h 200025"/>
                <a:gd name="connsiteX59" fmla="*/ 170021 w 228600"/>
                <a:gd name="connsiteY59" fmla="*/ 173831 h 200025"/>
                <a:gd name="connsiteX60" fmla="*/ 170021 w 228600"/>
                <a:gd name="connsiteY60" fmla="*/ 173831 h 200025"/>
                <a:gd name="connsiteX61" fmla="*/ 172879 w 228600"/>
                <a:gd name="connsiteY61" fmla="*/ 170021 h 200025"/>
                <a:gd name="connsiteX62" fmla="*/ 177641 w 228600"/>
                <a:gd name="connsiteY62" fmla="*/ 170021 h 200025"/>
                <a:gd name="connsiteX63" fmla="*/ 186214 w 228600"/>
                <a:gd name="connsiteY63" fmla="*/ 176689 h 200025"/>
                <a:gd name="connsiteX64" fmla="*/ 196691 w 228600"/>
                <a:gd name="connsiteY64" fmla="*/ 168116 h 200025"/>
                <a:gd name="connsiteX65" fmla="*/ 195739 w 228600"/>
                <a:gd name="connsiteY65" fmla="*/ 157639 h 200025"/>
                <a:gd name="connsiteX66" fmla="*/ 190976 w 228600"/>
                <a:gd name="connsiteY66" fmla="*/ 151924 h 200025"/>
                <a:gd name="connsiteX67" fmla="*/ 186214 w 228600"/>
                <a:gd name="connsiteY67" fmla="*/ 142399 h 200025"/>
                <a:gd name="connsiteX68" fmla="*/ 180499 w 228600"/>
                <a:gd name="connsiteY68" fmla="*/ 131921 h 200025"/>
                <a:gd name="connsiteX69" fmla="*/ 174784 w 228600"/>
                <a:gd name="connsiteY69" fmla="*/ 119539 h 200025"/>
                <a:gd name="connsiteX70" fmla="*/ 175736 w 228600"/>
                <a:gd name="connsiteY70" fmla="*/ 110966 h 200025"/>
                <a:gd name="connsiteX71" fmla="*/ 183356 w 228600"/>
                <a:gd name="connsiteY71" fmla="*/ 91916 h 200025"/>
                <a:gd name="connsiteX72" fmla="*/ 185261 w 228600"/>
                <a:gd name="connsiteY72" fmla="*/ 83344 h 200025"/>
                <a:gd name="connsiteX73" fmla="*/ 194786 w 228600"/>
                <a:gd name="connsiteY73" fmla="*/ 58579 h 200025"/>
                <a:gd name="connsiteX74" fmla="*/ 200501 w 228600"/>
                <a:gd name="connsiteY74" fmla="*/ 51911 h 200025"/>
                <a:gd name="connsiteX75" fmla="*/ 220504 w 228600"/>
                <a:gd name="connsiteY75" fmla="*/ 36671 h 200025"/>
                <a:gd name="connsiteX76" fmla="*/ 223361 w 228600"/>
                <a:gd name="connsiteY76" fmla="*/ 30004 h 200025"/>
                <a:gd name="connsiteX77" fmla="*/ 215741 w 228600"/>
                <a:gd name="connsiteY77" fmla="*/ 18574 h 200025"/>
                <a:gd name="connsiteX78" fmla="*/ 205264 w 228600"/>
                <a:gd name="connsiteY78" fmla="*/ 15716 h 200025"/>
                <a:gd name="connsiteX79" fmla="*/ 193834 w 228600"/>
                <a:gd name="connsiteY79" fmla="*/ 20479 h 200025"/>
                <a:gd name="connsiteX80" fmla="*/ 192881 w 228600"/>
                <a:gd name="connsiteY80" fmla="*/ 28099 h 200025"/>
                <a:gd name="connsiteX81" fmla="*/ 193834 w 228600"/>
                <a:gd name="connsiteY81" fmla="*/ 39529 h 200025"/>
                <a:gd name="connsiteX82" fmla="*/ 193834 w 228600"/>
                <a:gd name="connsiteY82" fmla="*/ 40481 h 200025"/>
                <a:gd name="connsiteX83" fmla="*/ 194786 w 228600"/>
                <a:gd name="connsiteY83" fmla="*/ 41434 h 200025"/>
                <a:gd name="connsiteX84" fmla="*/ 193834 w 228600"/>
                <a:gd name="connsiteY84" fmla="*/ 40481 h 200025"/>
                <a:gd name="connsiteX85" fmla="*/ 193834 w 228600"/>
                <a:gd name="connsiteY85" fmla="*/ 39529 h 200025"/>
                <a:gd name="connsiteX86" fmla="*/ 192881 w 228600"/>
                <a:gd name="connsiteY86" fmla="*/ 36671 h 200025"/>
                <a:gd name="connsiteX87" fmla="*/ 187166 w 228600"/>
                <a:gd name="connsiteY87" fmla="*/ 30956 h 200025"/>
                <a:gd name="connsiteX88" fmla="*/ 182404 w 228600"/>
                <a:gd name="connsiteY88" fmla="*/ 29051 h 200025"/>
                <a:gd name="connsiteX89" fmla="*/ 171926 w 228600"/>
                <a:gd name="connsiteY89" fmla="*/ 31909 h 200025"/>
                <a:gd name="connsiteX90" fmla="*/ 168116 w 228600"/>
                <a:gd name="connsiteY90" fmla="*/ 39529 h 200025"/>
                <a:gd name="connsiteX91" fmla="*/ 160496 w 228600"/>
                <a:gd name="connsiteY91" fmla="*/ 61436 h 200025"/>
                <a:gd name="connsiteX92" fmla="*/ 153829 w 228600"/>
                <a:gd name="connsiteY92" fmla="*/ 83344 h 200025"/>
                <a:gd name="connsiteX93" fmla="*/ 152876 w 228600"/>
                <a:gd name="connsiteY93" fmla="*/ 85249 h 200025"/>
                <a:gd name="connsiteX94" fmla="*/ 151924 w 228600"/>
                <a:gd name="connsiteY94" fmla="*/ 87154 h 200025"/>
                <a:gd name="connsiteX95" fmla="*/ 147161 w 228600"/>
                <a:gd name="connsiteY95" fmla="*/ 89059 h 200025"/>
                <a:gd name="connsiteX96" fmla="*/ 144304 w 228600"/>
                <a:gd name="connsiteY96" fmla="*/ 85249 h 200025"/>
                <a:gd name="connsiteX97" fmla="*/ 150019 w 228600"/>
                <a:gd name="connsiteY97" fmla="*/ 67151 h 200025"/>
                <a:gd name="connsiteX98" fmla="*/ 150971 w 228600"/>
                <a:gd name="connsiteY98" fmla="*/ 41434 h 200025"/>
                <a:gd name="connsiteX99" fmla="*/ 148114 w 228600"/>
                <a:gd name="connsiteY99" fmla="*/ 37624 h 200025"/>
                <a:gd name="connsiteX100" fmla="*/ 142399 w 228600"/>
                <a:gd name="connsiteY100" fmla="*/ 38576 h 200025"/>
                <a:gd name="connsiteX101" fmla="*/ 140494 w 228600"/>
                <a:gd name="connsiteY101" fmla="*/ 50959 h 200025"/>
                <a:gd name="connsiteX102" fmla="*/ 136684 w 228600"/>
                <a:gd name="connsiteY102" fmla="*/ 53816 h 200025"/>
                <a:gd name="connsiteX103" fmla="*/ 120491 w 228600"/>
                <a:gd name="connsiteY103" fmla="*/ 51911 h 200025"/>
                <a:gd name="connsiteX104" fmla="*/ 118586 w 228600"/>
                <a:gd name="connsiteY104" fmla="*/ 50959 h 200025"/>
                <a:gd name="connsiteX105" fmla="*/ 120491 w 228600"/>
                <a:gd name="connsiteY105" fmla="*/ 50006 h 200025"/>
                <a:gd name="connsiteX106" fmla="*/ 128111 w 228600"/>
                <a:gd name="connsiteY106" fmla="*/ 46196 h 200025"/>
                <a:gd name="connsiteX107" fmla="*/ 129064 w 228600"/>
                <a:gd name="connsiteY107" fmla="*/ 39529 h 200025"/>
                <a:gd name="connsiteX108" fmla="*/ 120491 w 228600"/>
                <a:gd name="connsiteY108" fmla="*/ 29051 h 200025"/>
                <a:gd name="connsiteX109" fmla="*/ 109061 w 228600"/>
                <a:gd name="connsiteY109" fmla="*/ 28099 h 200025"/>
                <a:gd name="connsiteX110" fmla="*/ 104299 w 228600"/>
                <a:gd name="connsiteY110" fmla="*/ 32861 h 200025"/>
                <a:gd name="connsiteX111" fmla="*/ 99536 w 228600"/>
                <a:gd name="connsiteY111" fmla="*/ 34766 h 200025"/>
                <a:gd name="connsiteX112" fmla="*/ 100489 w 228600"/>
                <a:gd name="connsiteY112" fmla="*/ 30956 h 200025"/>
                <a:gd name="connsiteX113" fmla="*/ 108109 w 228600"/>
                <a:gd name="connsiteY113" fmla="*/ 19526 h 200025"/>
                <a:gd name="connsiteX114" fmla="*/ 105251 w 228600"/>
                <a:gd name="connsiteY114" fmla="*/ 10001 h 200025"/>
                <a:gd name="connsiteX115" fmla="*/ 102394 w 228600"/>
                <a:gd name="connsiteY115" fmla="*/ 8096 h 200025"/>
                <a:gd name="connsiteX116" fmla="*/ 103346 w 228600"/>
                <a:gd name="connsiteY116" fmla="*/ 7144 h 200025"/>
                <a:gd name="connsiteX117" fmla="*/ 102394 w 228600"/>
                <a:gd name="connsiteY117" fmla="*/ 7144 h 200025"/>
                <a:gd name="connsiteX118" fmla="*/ 102394 w 228600"/>
                <a:gd name="connsiteY118" fmla="*/ 7144 h 200025"/>
                <a:gd name="connsiteX119" fmla="*/ 92869 w 228600"/>
                <a:gd name="connsiteY119" fmla="*/ 809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28600" h="200025">
                  <a:moveTo>
                    <a:pt x="92869" y="8096"/>
                  </a:moveTo>
                  <a:cubicBezTo>
                    <a:pt x="90964" y="10001"/>
                    <a:pt x="88106" y="10954"/>
                    <a:pt x="85249" y="10954"/>
                  </a:cubicBezTo>
                  <a:cubicBezTo>
                    <a:pt x="81439" y="10954"/>
                    <a:pt x="78581" y="11906"/>
                    <a:pt x="74771" y="11906"/>
                  </a:cubicBezTo>
                  <a:cubicBezTo>
                    <a:pt x="73819" y="12859"/>
                    <a:pt x="73819" y="13811"/>
                    <a:pt x="72866" y="13811"/>
                  </a:cubicBezTo>
                  <a:cubicBezTo>
                    <a:pt x="65246" y="18574"/>
                    <a:pt x="56674" y="21431"/>
                    <a:pt x="49054" y="25241"/>
                  </a:cubicBezTo>
                  <a:cubicBezTo>
                    <a:pt x="45244" y="27146"/>
                    <a:pt x="41434" y="29051"/>
                    <a:pt x="41434" y="33814"/>
                  </a:cubicBezTo>
                  <a:cubicBezTo>
                    <a:pt x="41434" y="35719"/>
                    <a:pt x="39529" y="36671"/>
                    <a:pt x="37624" y="37624"/>
                  </a:cubicBezTo>
                  <a:cubicBezTo>
                    <a:pt x="34766" y="39529"/>
                    <a:pt x="31909" y="40481"/>
                    <a:pt x="30004" y="42386"/>
                  </a:cubicBezTo>
                  <a:cubicBezTo>
                    <a:pt x="27146" y="45244"/>
                    <a:pt x="23336" y="47149"/>
                    <a:pt x="22384" y="51911"/>
                  </a:cubicBezTo>
                  <a:cubicBezTo>
                    <a:pt x="22384" y="54769"/>
                    <a:pt x="24289" y="57626"/>
                    <a:pt x="25241" y="60484"/>
                  </a:cubicBezTo>
                  <a:cubicBezTo>
                    <a:pt x="25241" y="61436"/>
                    <a:pt x="25241" y="61436"/>
                    <a:pt x="26194" y="62389"/>
                  </a:cubicBezTo>
                  <a:cubicBezTo>
                    <a:pt x="27146" y="65246"/>
                    <a:pt x="29051" y="66199"/>
                    <a:pt x="30956" y="66199"/>
                  </a:cubicBezTo>
                  <a:cubicBezTo>
                    <a:pt x="35719" y="67151"/>
                    <a:pt x="41434" y="67151"/>
                    <a:pt x="47149" y="68104"/>
                  </a:cubicBezTo>
                  <a:cubicBezTo>
                    <a:pt x="47149" y="68104"/>
                    <a:pt x="48101" y="69056"/>
                    <a:pt x="48101" y="69056"/>
                  </a:cubicBezTo>
                  <a:cubicBezTo>
                    <a:pt x="48101" y="70009"/>
                    <a:pt x="47149" y="70961"/>
                    <a:pt x="46196" y="70961"/>
                  </a:cubicBezTo>
                  <a:cubicBezTo>
                    <a:pt x="40481" y="71914"/>
                    <a:pt x="34766" y="71914"/>
                    <a:pt x="29051" y="72866"/>
                  </a:cubicBezTo>
                  <a:cubicBezTo>
                    <a:pt x="25241" y="72866"/>
                    <a:pt x="22384" y="73819"/>
                    <a:pt x="19526" y="76676"/>
                  </a:cubicBezTo>
                  <a:cubicBezTo>
                    <a:pt x="18574" y="77629"/>
                    <a:pt x="17621" y="79534"/>
                    <a:pt x="16669" y="81439"/>
                  </a:cubicBezTo>
                  <a:cubicBezTo>
                    <a:pt x="16669" y="83344"/>
                    <a:pt x="16669" y="86201"/>
                    <a:pt x="16669" y="88106"/>
                  </a:cubicBezTo>
                  <a:cubicBezTo>
                    <a:pt x="16669" y="94774"/>
                    <a:pt x="17621" y="96679"/>
                    <a:pt x="26194" y="98584"/>
                  </a:cubicBezTo>
                  <a:cubicBezTo>
                    <a:pt x="35719" y="100489"/>
                    <a:pt x="45244" y="103346"/>
                    <a:pt x="55721" y="103346"/>
                  </a:cubicBezTo>
                  <a:cubicBezTo>
                    <a:pt x="57626" y="103346"/>
                    <a:pt x="59531" y="103346"/>
                    <a:pt x="60484" y="104299"/>
                  </a:cubicBezTo>
                  <a:cubicBezTo>
                    <a:pt x="67151" y="109061"/>
                    <a:pt x="73819" y="113824"/>
                    <a:pt x="77629" y="121444"/>
                  </a:cubicBezTo>
                  <a:cubicBezTo>
                    <a:pt x="78581" y="122396"/>
                    <a:pt x="78581" y="123349"/>
                    <a:pt x="77629" y="124301"/>
                  </a:cubicBezTo>
                  <a:cubicBezTo>
                    <a:pt x="77629" y="124301"/>
                    <a:pt x="76676" y="124301"/>
                    <a:pt x="75724" y="124301"/>
                  </a:cubicBezTo>
                  <a:cubicBezTo>
                    <a:pt x="67151" y="123349"/>
                    <a:pt x="58579" y="120491"/>
                    <a:pt x="50959" y="116681"/>
                  </a:cubicBezTo>
                  <a:cubicBezTo>
                    <a:pt x="48101" y="114776"/>
                    <a:pt x="44291" y="112871"/>
                    <a:pt x="41434" y="112871"/>
                  </a:cubicBezTo>
                  <a:cubicBezTo>
                    <a:pt x="32861" y="111919"/>
                    <a:pt x="25241" y="111919"/>
                    <a:pt x="16669" y="111919"/>
                  </a:cubicBezTo>
                  <a:cubicBezTo>
                    <a:pt x="12859" y="111919"/>
                    <a:pt x="10001" y="114776"/>
                    <a:pt x="9049" y="118586"/>
                  </a:cubicBezTo>
                  <a:cubicBezTo>
                    <a:pt x="7144" y="123349"/>
                    <a:pt x="7144" y="128111"/>
                    <a:pt x="7144" y="132874"/>
                  </a:cubicBezTo>
                  <a:cubicBezTo>
                    <a:pt x="8096" y="141446"/>
                    <a:pt x="11906" y="147161"/>
                    <a:pt x="20479" y="150019"/>
                  </a:cubicBezTo>
                  <a:cubicBezTo>
                    <a:pt x="24289" y="150971"/>
                    <a:pt x="28099" y="151924"/>
                    <a:pt x="31909" y="153829"/>
                  </a:cubicBezTo>
                  <a:cubicBezTo>
                    <a:pt x="32861" y="154781"/>
                    <a:pt x="34766" y="156686"/>
                    <a:pt x="33814" y="158591"/>
                  </a:cubicBezTo>
                  <a:cubicBezTo>
                    <a:pt x="32861" y="161449"/>
                    <a:pt x="30956" y="164306"/>
                    <a:pt x="30004" y="166211"/>
                  </a:cubicBezTo>
                  <a:cubicBezTo>
                    <a:pt x="29051" y="168116"/>
                    <a:pt x="29051" y="170021"/>
                    <a:pt x="29051" y="170974"/>
                  </a:cubicBezTo>
                  <a:cubicBezTo>
                    <a:pt x="30004" y="174784"/>
                    <a:pt x="30004" y="177641"/>
                    <a:pt x="31909" y="181451"/>
                  </a:cubicBezTo>
                  <a:cubicBezTo>
                    <a:pt x="31909" y="182404"/>
                    <a:pt x="33814" y="183356"/>
                    <a:pt x="34766" y="183356"/>
                  </a:cubicBezTo>
                  <a:cubicBezTo>
                    <a:pt x="36671" y="183356"/>
                    <a:pt x="38576" y="183356"/>
                    <a:pt x="40481" y="184309"/>
                  </a:cubicBezTo>
                  <a:cubicBezTo>
                    <a:pt x="49054" y="185261"/>
                    <a:pt x="56674" y="183356"/>
                    <a:pt x="65246" y="186214"/>
                  </a:cubicBezTo>
                  <a:cubicBezTo>
                    <a:pt x="70009" y="188119"/>
                    <a:pt x="74771" y="187166"/>
                    <a:pt x="78581" y="185261"/>
                  </a:cubicBezTo>
                  <a:cubicBezTo>
                    <a:pt x="81439" y="184309"/>
                    <a:pt x="84296" y="182404"/>
                    <a:pt x="86201" y="181451"/>
                  </a:cubicBezTo>
                  <a:cubicBezTo>
                    <a:pt x="90011" y="179546"/>
                    <a:pt x="93821" y="178594"/>
                    <a:pt x="97631" y="179546"/>
                  </a:cubicBezTo>
                  <a:cubicBezTo>
                    <a:pt x="102394" y="180499"/>
                    <a:pt x="107156" y="178594"/>
                    <a:pt x="110966" y="175736"/>
                  </a:cubicBezTo>
                  <a:cubicBezTo>
                    <a:pt x="112871" y="174784"/>
                    <a:pt x="114776" y="172879"/>
                    <a:pt x="116681" y="171926"/>
                  </a:cubicBezTo>
                  <a:cubicBezTo>
                    <a:pt x="117634" y="170974"/>
                    <a:pt x="118586" y="171926"/>
                    <a:pt x="119539" y="172879"/>
                  </a:cubicBezTo>
                  <a:cubicBezTo>
                    <a:pt x="119539" y="173831"/>
                    <a:pt x="120491" y="173831"/>
                    <a:pt x="120491" y="174784"/>
                  </a:cubicBezTo>
                  <a:cubicBezTo>
                    <a:pt x="121444" y="177641"/>
                    <a:pt x="124301" y="179546"/>
                    <a:pt x="126206" y="180499"/>
                  </a:cubicBezTo>
                  <a:cubicBezTo>
                    <a:pt x="130016" y="182404"/>
                    <a:pt x="128111" y="187166"/>
                    <a:pt x="130969" y="189071"/>
                  </a:cubicBezTo>
                  <a:cubicBezTo>
                    <a:pt x="130969" y="189071"/>
                    <a:pt x="131921" y="190024"/>
                    <a:pt x="131921" y="190024"/>
                  </a:cubicBezTo>
                  <a:cubicBezTo>
                    <a:pt x="137636" y="191929"/>
                    <a:pt x="143351" y="193834"/>
                    <a:pt x="149066" y="194786"/>
                  </a:cubicBezTo>
                  <a:cubicBezTo>
                    <a:pt x="154781" y="195739"/>
                    <a:pt x="160496" y="196691"/>
                    <a:pt x="166211" y="194786"/>
                  </a:cubicBezTo>
                  <a:cubicBezTo>
                    <a:pt x="169069" y="193834"/>
                    <a:pt x="171926" y="191929"/>
                    <a:pt x="172879" y="189071"/>
                  </a:cubicBezTo>
                  <a:cubicBezTo>
                    <a:pt x="174784" y="183356"/>
                    <a:pt x="174784" y="177641"/>
                    <a:pt x="170974" y="172879"/>
                  </a:cubicBezTo>
                  <a:cubicBezTo>
                    <a:pt x="170974" y="172879"/>
                    <a:pt x="170021" y="172879"/>
                    <a:pt x="170021" y="172879"/>
                  </a:cubicBezTo>
                  <a:cubicBezTo>
                    <a:pt x="169069" y="173831"/>
                    <a:pt x="168116" y="174784"/>
                    <a:pt x="166211" y="175736"/>
                  </a:cubicBezTo>
                  <a:cubicBezTo>
                    <a:pt x="165259" y="175736"/>
                    <a:pt x="165259" y="175736"/>
                    <a:pt x="164306" y="175736"/>
                  </a:cubicBezTo>
                  <a:cubicBezTo>
                    <a:pt x="163354" y="174784"/>
                    <a:pt x="163354" y="173831"/>
                    <a:pt x="165259" y="173831"/>
                  </a:cubicBezTo>
                  <a:cubicBezTo>
                    <a:pt x="167164" y="173831"/>
                    <a:pt x="168116" y="173831"/>
                    <a:pt x="170021" y="173831"/>
                  </a:cubicBezTo>
                  <a:cubicBezTo>
                    <a:pt x="170021" y="173831"/>
                    <a:pt x="170021" y="173831"/>
                    <a:pt x="170021" y="172879"/>
                  </a:cubicBezTo>
                  <a:cubicBezTo>
                    <a:pt x="170021" y="172879"/>
                    <a:pt x="170021" y="172879"/>
                    <a:pt x="170021" y="173831"/>
                  </a:cubicBezTo>
                  <a:cubicBezTo>
                    <a:pt x="170021" y="173831"/>
                    <a:pt x="170021" y="173831"/>
                    <a:pt x="170021" y="173831"/>
                  </a:cubicBezTo>
                  <a:cubicBezTo>
                    <a:pt x="170974" y="172879"/>
                    <a:pt x="171926" y="170974"/>
                    <a:pt x="172879" y="170021"/>
                  </a:cubicBezTo>
                  <a:cubicBezTo>
                    <a:pt x="173831" y="169069"/>
                    <a:pt x="176689" y="168116"/>
                    <a:pt x="177641" y="170021"/>
                  </a:cubicBezTo>
                  <a:cubicBezTo>
                    <a:pt x="180499" y="172879"/>
                    <a:pt x="184309" y="173831"/>
                    <a:pt x="186214" y="176689"/>
                  </a:cubicBezTo>
                  <a:cubicBezTo>
                    <a:pt x="190976" y="175736"/>
                    <a:pt x="194786" y="172879"/>
                    <a:pt x="196691" y="168116"/>
                  </a:cubicBezTo>
                  <a:cubicBezTo>
                    <a:pt x="197644" y="164306"/>
                    <a:pt x="197644" y="161449"/>
                    <a:pt x="195739" y="157639"/>
                  </a:cubicBezTo>
                  <a:cubicBezTo>
                    <a:pt x="194786" y="155734"/>
                    <a:pt x="192881" y="153829"/>
                    <a:pt x="190976" y="151924"/>
                  </a:cubicBezTo>
                  <a:cubicBezTo>
                    <a:pt x="188119" y="149066"/>
                    <a:pt x="186214" y="146209"/>
                    <a:pt x="186214" y="142399"/>
                  </a:cubicBezTo>
                  <a:cubicBezTo>
                    <a:pt x="185261" y="137636"/>
                    <a:pt x="183356" y="134779"/>
                    <a:pt x="180499" y="131921"/>
                  </a:cubicBezTo>
                  <a:cubicBezTo>
                    <a:pt x="176689" y="129064"/>
                    <a:pt x="176689" y="123349"/>
                    <a:pt x="174784" y="119539"/>
                  </a:cubicBezTo>
                  <a:cubicBezTo>
                    <a:pt x="173831" y="116681"/>
                    <a:pt x="173831" y="113824"/>
                    <a:pt x="175736" y="110966"/>
                  </a:cubicBezTo>
                  <a:cubicBezTo>
                    <a:pt x="181451" y="105251"/>
                    <a:pt x="183356" y="99536"/>
                    <a:pt x="183356" y="91916"/>
                  </a:cubicBezTo>
                  <a:cubicBezTo>
                    <a:pt x="183356" y="89059"/>
                    <a:pt x="184309" y="86201"/>
                    <a:pt x="185261" y="83344"/>
                  </a:cubicBezTo>
                  <a:cubicBezTo>
                    <a:pt x="188119" y="74771"/>
                    <a:pt x="191929" y="67151"/>
                    <a:pt x="194786" y="58579"/>
                  </a:cubicBezTo>
                  <a:cubicBezTo>
                    <a:pt x="195739" y="55721"/>
                    <a:pt x="197644" y="53816"/>
                    <a:pt x="200501" y="51911"/>
                  </a:cubicBezTo>
                  <a:cubicBezTo>
                    <a:pt x="208121" y="48101"/>
                    <a:pt x="213836" y="42386"/>
                    <a:pt x="220504" y="36671"/>
                  </a:cubicBezTo>
                  <a:cubicBezTo>
                    <a:pt x="222409" y="34766"/>
                    <a:pt x="223361" y="32861"/>
                    <a:pt x="223361" y="30004"/>
                  </a:cubicBezTo>
                  <a:cubicBezTo>
                    <a:pt x="224314" y="23336"/>
                    <a:pt x="221456" y="20479"/>
                    <a:pt x="215741" y="18574"/>
                  </a:cubicBezTo>
                  <a:cubicBezTo>
                    <a:pt x="211931" y="17621"/>
                    <a:pt x="209074" y="16669"/>
                    <a:pt x="205264" y="15716"/>
                  </a:cubicBezTo>
                  <a:cubicBezTo>
                    <a:pt x="200501" y="14764"/>
                    <a:pt x="197644" y="17621"/>
                    <a:pt x="193834" y="20479"/>
                  </a:cubicBezTo>
                  <a:cubicBezTo>
                    <a:pt x="190976" y="22384"/>
                    <a:pt x="191929" y="25241"/>
                    <a:pt x="192881" y="28099"/>
                  </a:cubicBezTo>
                  <a:cubicBezTo>
                    <a:pt x="193834" y="31909"/>
                    <a:pt x="193834" y="35719"/>
                    <a:pt x="193834" y="39529"/>
                  </a:cubicBezTo>
                  <a:cubicBezTo>
                    <a:pt x="193834" y="39529"/>
                    <a:pt x="193834" y="39529"/>
                    <a:pt x="193834" y="40481"/>
                  </a:cubicBezTo>
                  <a:lnTo>
                    <a:pt x="194786" y="41434"/>
                  </a:lnTo>
                  <a:lnTo>
                    <a:pt x="193834" y="40481"/>
                  </a:lnTo>
                  <a:cubicBezTo>
                    <a:pt x="193834" y="40481"/>
                    <a:pt x="193834" y="39529"/>
                    <a:pt x="193834" y="39529"/>
                  </a:cubicBezTo>
                  <a:cubicBezTo>
                    <a:pt x="193834" y="38576"/>
                    <a:pt x="192881" y="37624"/>
                    <a:pt x="192881" y="36671"/>
                  </a:cubicBezTo>
                  <a:cubicBezTo>
                    <a:pt x="191929" y="33814"/>
                    <a:pt x="190024" y="31909"/>
                    <a:pt x="187166" y="30956"/>
                  </a:cubicBezTo>
                  <a:cubicBezTo>
                    <a:pt x="185261" y="30004"/>
                    <a:pt x="183356" y="30004"/>
                    <a:pt x="182404" y="29051"/>
                  </a:cubicBezTo>
                  <a:cubicBezTo>
                    <a:pt x="177641" y="26194"/>
                    <a:pt x="174784" y="29051"/>
                    <a:pt x="171926" y="31909"/>
                  </a:cubicBezTo>
                  <a:cubicBezTo>
                    <a:pt x="170021" y="34766"/>
                    <a:pt x="169069" y="36671"/>
                    <a:pt x="168116" y="39529"/>
                  </a:cubicBezTo>
                  <a:cubicBezTo>
                    <a:pt x="165259" y="47149"/>
                    <a:pt x="164306" y="54769"/>
                    <a:pt x="160496" y="61436"/>
                  </a:cubicBezTo>
                  <a:cubicBezTo>
                    <a:pt x="156686" y="68104"/>
                    <a:pt x="156686" y="75724"/>
                    <a:pt x="153829" y="83344"/>
                  </a:cubicBezTo>
                  <a:cubicBezTo>
                    <a:pt x="153829" y="84296"/>
                    <a:pt x="153829" y="84296"/>
                    <a:pt x="152876" y="85249"/>
                  </a:cubicBezTo>
                  <a:cubicBezTo>
                    <a:pt x="152876" y="86201"/>
                    <a:pt x="151924" y="86201"/>
                    <a:pt x="151924" y="87154"/>
                  </a:cubicBezTo>
                  <a:cubicBezTo>
                    <a:pt x="150971" y="89059"/>
                    <a:pt x="149066" y="90011"/>
                    <a:pt x="147161" y="89059"/>
                  </a:cubicBezTo>
                  <a:cubicBezTo>
                    <a:pt x="145256" y="88106"/>
                    <a:pt x="144304" y="86201"/>
                    <a:pt x="144304" y="85249"/>
                  </a:cubicBezTo>
                  <a:cubicBezTo>
                    <a:pt x="146209" y="78581"/>
                    <a:pt x="147161" y="72866"/>
                    <a:pt x="150019" y="67151"/>
                  </a:cubicBezTo>
                  <a:cubicBezTo>
                    <a:pt x="153829" y="58579"/>
                    <a:pt x="153829" y="50006"/>
                    <a:pt x="150971" y="41434"/>
                  </a:cubicBezTo>
                  <a:cubicBezTo>
                    <a:pt x="150019" y="39529"/>
                    <a:pt x="149066" y="38576"/>
                    <a:pt x="148114" y="37624"/>
                  </a:cubicBezTo>
                  <a:cubicBezTo>
                    <a:pt x="146209" y="35719"/>
                    <a:pt x="142399" y="36671"/>
                    <a:pt x="142399" y="38576"/>
                  </a:cubicBezTo>
                  <a:cubicBezTo>
                    <a:pt x="141446" y="42386"/>
                    <a:pt x="140494" y="46196"/>
                    <a:pt x="140494" y="50959"/>
                  </a:cubicBezTo>
                  <a:cubicBezTo>
                    <a:pt x="140494" y="52864"/>
                    <a:pt x="138589" y="54769"/>
                    <a:pt x="136684" y="53816"/>
                  </a:cubicBezTo>
                  <a:cubicBezTo>
                    <a:pt x="131921" y="51911"/>
                    <a:pt x="126206" y="51911"/>
                    <a:pt x="120491" y="51911"/>
                  </a:cubicBezTo>
                  <a:cubicBezTo>
                    <a:pt x="118586" y="51911"/>
                    <a:pt x="117634" y="51911"/>
                    <a:pt x="118586" y="50959"/>
                  </a:cubicBezTo>
                  <a:cubicBezTo>
                    <a:pt x="118586" y="50959"/>
                    <a:pt x="119539" y="50959"/>
                    <a:pt x="120491" y="50006"/>
                  </a:cubicBezTo>
                  <a:cubicBezTo>
                    <a:pt x="123349" y="49054"/>
                    <a:pt x="125254" y="47149"/>
                    <a:pt x="128111" y="46196"/>
                  </a:cubicBezTo>
                  <a:cubicBezTo>
                    <a:pt x="130016" y="45244"/>
                    <a:pt x="130016" y="41434"/>
                    <a:pt x="129064" y="39529"/>
                  </a:cubicBezTo>
                  <a:cubicBezTo>
                    <a:pt x="127159" y="34766"/>
                    <a:pt x="123349" y="31909"/>
                    <a:pt x="120491" y="29051"/>
                  </a:cubicBezTo>
                  <a:cubicBezTo>
                    <a:pt x="116681" y="25241"/>
                    <a:pt x="113824" y="25241"/>
                    <a:pt x="109061" y="28099"/>
                  </a:cubicBezTo>
                  <a:cubicBezTo>
                    <a:pt x="107156" y="29051"/>
                    <a:pt x="105251" y="30956"/>
                    <a:pt x="104299" y="32861"/>
                  </a:cubicBezTo>
                  <a:cubicBezTo>
                    <a:pt x="103346" y="33814"/>
                    <a:pt x="101441" y="34766"/>
                    <a:pt x="99536" y="34766"/>
                  </a:cubicBezTo>
                  <a:cubicBezTo>
                    <a:pt x="97631" y="34766"/>
                    <a:pt x="97631" y="33814"/>
                    <a:pt x="100489" y="30956"/>
                  </a:cubicBezTo>
                  <a:cubicBezTo>
                    <a:pt x="103346" y="27146"/>
                    <a:pt x="106204" y="23336"/>
                    <a:pt x="108109" y="19526"/>
                  </a:cubicBezTo>
                  <a:cubicBezTo>
                    <a:pt x="110014" y="16669"/>
                    <a:pt x="108109" y="12859"/>
                    <a:pt x="105251" y="10001"/>
                  </a:cubicBezTo>
                  <a:cubicBezTo>
                    <a:pt x="104299" y="9049"/>
                    <a:pt x="103346" y="9049"/>
                    <a:pt x="102394" y="8096"/>
                  </a:cubicBezTo>
                  <a:lnTo>
                    <a:pt x="103346" y="7144"/>
                  </a:lnTo>
                  <a:cubicBezTo>
                    <a:pt x="103346" y="7144"/>
                    <a:pt x="103346" y="7144"/>
                    <a:pt x="102394" y="7144"/>
                  </a:cubicBezTo>
                  <a:cubicBezTo>
                    <a:pt x="102394" y="7144"/>
                    <a:pt x="102394" y="7144"/>
                    <a:pt x="102394" y="7144"/>
                  </a:cubicBezTo>
                  <a:cubicBezTo>
                    <a:pt x="100489" y="7144"/>
                    <a:pt x="95726" y="7144"/>
                    <a:pt x="92869" y="8096"/>
                  </a:cubicBezTo>
                  <a:close/>
                </a:path>
              </a:pathLst>
            </a:custGeom>
            <a:solidFill>
              <a:srgbClr val="5290D8"/>
            </a:solidFill>
            <a:ln w="9525" cap="flat">
              <a:noFill/>
              <a:prstDash val="solid"/>
              <a:miter/>
            </a:ln>
          </p:spPr>
          <p:txBody>
            <a:bodyPr rtlCol="0" anchor="ctr"/>
            <a:lstStyle/>
            <a:p>
              <a:endParaRPr lang="zh-CN" altLang="en-US"/>
            </a:p>
          </p:txBody>
        </p:sp>
        <p:sp>
          <p:nvSpPr>
            <p:cNvPr id="37" name="任意多边形: 形状 215">
              <a:extLst>
                <a:ext uri="{FF2B5EF4-FFF2-40B4-BE49-F238E27FC236}">
                  <a16:creationId xmlns:a16="http://schemas.microsoft.com/office/drawing/2014/main" id="{3B90BD52-DC92-454F-96C1-DEE9BA72AC02}"/>
                </a:ext>
              </a:extLst>
            </p:cNvPr>
            <p:cNvSpPr/>
            <p:nvPr/>
          </p:nvSpPr>
          <p:spPr>
            <a:xfrm>
              <a:off x="7930991" y="4053691"/>
              <a:ext cx="295275" cy="171450"/>
            </a:xfrm>
            <a:custGeom>
              <a:avLst/>
              <a:gdLst>
                <a:gd name="connsiteX0" fmla="*/ 275749 w 295275"/>
                <a:gd name="connsiteY0" fmla="*/ 143977 h 171450"/>
                <a:gd name="connsiteX1" fmla="*/ 274796 w 295275"/>
                <a:gd name="connsiteY1" fmla="*/ 142072 h 171450"/>
                <a:gd name="connsiteX2" fmla="*/ 266224 w 295275"/>
                <a:gd name="connsiteY2" fmla="*/ 135404 h 171450"/>
                <a:gd name="connsiteX3" fmla="*/ 260509 w 295275"/>
                <a:gd name="connsiteY3" fmla="*/ 126832 h 171450"/>
                <a:gd name="connsiteX4" fmla="*/ 253841 w 295275"/>
                <a:gd name="connsiteY4" fmla="*/ 121117 h 171450"/>
                <a:gd name="connsiteX5" fmla="*/ 247174 w 295275"/>
                <a:gd name="connsiteY5" fmla="*/ 112544 h 171450"/>
                <a:gd name="connsiteX6" fmla="*/ 248126 w 295275"/>
                <a:gd name="connsiteY6" fmla="*/ 106829 h 171450"/>
                <a:gd name="connsiteX7" fmla="*/ 252889 w 295275"/>
                <a:gd name="connsiteY7" fmla="*/ 103972 h 171450"/>
                <a:gd name="connsiteX8" fmla="*/ 251936 w 295275"/>
                <a:gd name="connsiteY8" fmla="*/ 94447 h 171450"/>
                <a:gd name="connsiteX9" fmla="*/ 247174 w 295275"/>
                <a:gd name="connsiteY9" fmla="*/ 91590 h 171450"/>
                <a:gd name="connsiteX10" fmla="*/ 235744 w 295275"/>
                <a:gd name="connsiteY10" fmla="*/ 86827 h 171450"/>
                <a:gd name="connsiteX11" fmla="*/ 226219 w 295275"/>
                <a:gd name="connsiteY11" fmla="*/ 76350 h 171450"/>
                <a:gd name="connsiteX12" fmla="*/ 222409 w 295275"/>
                <a:gd name="connsiteY12" fmla="*/ 70635 h 171450"/>
                <a:gd name="connsiteX13" fmla="*/ 185261 w 295275"/>
                <a:gd name="connsiteY13" fmla="*/ 51585 h 171450"/>
                <a:gd name="connsiteX14" fmla="*/ 167164 w 295275"/>
                <a:gd name="connsiteY14" fmla="*/ 44917 h 171450"/>
                <a:gd name="connsiteX15" fmla="*/ 147161 w 295275"/>
                <a:gd name="connsiteY15" fmla="*/ 37297 h 171450"/>
                <a:gd name="connsiteX16" fmla="*/ 118586 w 295275"/>
                <a:gd name="connsiteY16" fmla="*/ 27772 h 171450"/>
                <a:gd name="connsiteX17" fmla="*/ 97631 w 295275"/>
                <a:gd name="connsiteY17" fmla="*/ 31582 h 171450"/>
                <a:gd name="connsiteX18" fmla="*/ 96679 w 295275"/>
                <a:gd name="connsiteY18" fmla="*/ 32535 h 171450"/>
                <a:gd name="connsiteX19" fmla="*/ 76676 w 295275"/>
                <a:gd name="connsiteY19" fmla="*/ 49679 h 171450"/>
                <a:gd name="connsiteX20" fmla="*/ 70009 w 295275"/>
                <a:gd name="connsiteY20" fmla="*/ 49679 h 171450"/>
                <a:gd name="connsiteX21" fmla="*/ 59531 w 295275"/>
                <a:gd name="connsiteY21" fmla="*/ 40154 h 171450"/>
                <a:gd name="connsiteX22" fmla="*/ 56674 w 295275"/>
                <a:gd name="connsiteY22" fmla="*/ 33487 h 171450"/>
                <a:gd name="connsiteX23" fmla="*/ 57626 w 295275"/>
                <a:gd name="connsiteY23" fmla="*/ 26819 h 171450"/>
                <a:gd name="connsiteX24" fmla="*/ 54769 w 295275"/>
                <a:gd name="connsiteY24" fmla="*/ 15390 h 171450"/>
                <a:gd name="connsiteX25" fmla="*/ 47149 w 295275"/>
                <a:gd name="connsiteY25" fmla="*/ 11579 h 171450"/>
                <a:gd name="connsiteX26" fmla="*/ 37624 w 295275"/>
                <a:gd name="connsiteY26" fmla="*/ 7769 h 171450"/>
                <a:gd name="connsiteX27" fmla="*/ 27146 w 295275"/>
                <a:gd name="connsiteY27" fmla="*/ 8722 h 171450"/>
                <a:gd name="connsiteX28" fmla="*/ 8096 w 295275"/>
                <a:gd name="connsiteY28" fmla="*/ 17294 h 171450"/>
                <a:gd name="connsiteX29" fmla="*/ 7144 w 295275"/>
                <a:gd name="connsiteY29" fmla="*/ 20152 h 171450"/>
                <a:gd name="connsiteX30" fmla="*/ 9049 w 295275"/>
                <a:gd name="connsiteY30" fmla="*/ 23010 h 171450"/>
                <a:gd name="connsiteX31" fmla="*/ 15716 w 295275"/>
                <a:gd name="connsiteY31" fmla="*/ 25867 h 171450"/>
                <a:gd name="connsiteX32" fmla="*/ 23336 w 295275"/>
                <a:gd name="connsiteY32" fmla="*/ 30629 h 171450"/>
                <a:gd name="connsiteX33" fmla="*/ 36671 w 295275"/>
                <a:gd name="connsiteY33" fmla="*/ 37297 h 171450"/>
                <a:gd name="connsiteX34" fmla="*/ 47149 w 295275"/>
                <a:gd name="connsiteY34" fmla="*/ 37297 h 171450"/>
                <a:gd name="connsiteX35" fmla="*/ 49054 w 295275"/>
                <a:gd name="connsiteY35" fmla="*/ 39202 h 171450"/>
                <a:gd name="connsiteX36" fmla="*/ 48101 w 295275"/>
                <a:gd name="connsiteY36" fmla="*/ 40154 h 171450"/>
                <a:gd name="connsiteX37" fmla="*/ 29051 w 295275"/>
                <a:gd name="connsiteY37" fmla="*/ 43965 h 171450"/>
                <a:gd name="connsiteX38" fmla="*/ 28099 w 295275"/>
                <a:gd name="connsiteY38" fmla="*/ 46822 h 171450"/>
                <a:gd name="connsiteX39" fmla="*/ 36671 w 295275"/>
                <a:gd name="connsiteY39" fmla="*/ 62062 h 171450"/>
                <a:gd name="connsiteX40" fmla="*/ 44291 w 295275"/>
                <a:gd name="connsiteY40" fmla="*/ 63967 h 171450"/>
                <a:gd name="connsiteX41" fmla="*/ 48101 w 295275"/>
                <a:gd name="connsiteY41" fmla="*/ 60157 h 171450"/>
                <a:gd name="connsiteX42" fmla="*/ 52864 w 295275"/>
                <a:gd name="connsiteY42" fmla="*/ 58252 h 171450"/>
                <a:gd name="connsiteX43" fmla="*/ 67151 w 295275"/>
                <a:gd name="connsiteY43" fmla="*/ 65872 h 171450"/>
                <a:gd name="connsiteX44" fmla="*/ 76676 w 295275"/>
                <a:gd name="connsiteY44" fmla="*/ 70635 h 171450"/>
                <a:gd name="connsiteX45" fmla="*/ 93821 w 295275"/>
                <a:gd name="connsiteY45" fmla="*/ 75397 h 171450"/>
                <a:gd name="connsiteX46" fmla="*/ 103346 w 295275"/>
                <a:gd name="connsiteY46" fmla="*/ 79207 h 171450"/>
                <a:gd name="connsiteX47" fmla="*/ 117634 w 295275"/>
                <a:gd name="connsiteY47" fmla="*/ 93494 h 171450"/>
                <a:gd name="connsiteX48" fmla="*/ 121444 w 295275"/>
                <a:gd name="connsiteY48" fmla="*/ 101115 h 171450"/>
                <a:gd name="connsiteX49" fmla="*/ 124301 w 295275"/>
                <a:gd name="connsiteY49" fmla="*/ 107782 h 171450"/>
                <a:gd name="connsiteX50" fmla="*/ 123349 w 295275"/>
                <a:gd name="connsiteY50" fmla="*/ 111592 h 171450"/>
                <a:gd name="connsiteX51" fmla="*/ 111919 w 295275"/>
                <a:gd name="connsiteY51" fmla="*/ 122069 h 171450"/>
                <a:gd name="connsiteX52" fmla="*/ 114776 w 295275"/>
                <a:gd name="connsiteY52" fmla="*/ 128737 h 171450"/>
                <a:gd name="connsiteX53" fmla="*/ 130016 w 295275"/>
                <a:gd name="connsiteY53" fmla="*/ 126832 h 171450"/>
                <a:gd name="connsiteX54" fmla="*/ 145256 w 295275"/>
                <a:gd name="connsiteY54" fmla="*/ 132547 h 171450"/>
                <a:gd name="connsiteX55" fmla="*/ 148114 w 295275"/>
                <a:gd name="connsiteY55" fmla="*/ 136357 h 171450"/>
                <a:gd name="connsiteX56" fmla="*/ 157639 w 295275"/>
                <a:gd name="connsiteY56" fmla="*/ 141119 h 171450"/>
                <a:gd name="connsiteX57" fmla="*/ 178594 w 295275"/>
                <a:gd name="connsiteY57" fmla="*/ 143977 h 171450"/>
                <a:gd name="connsiteX58" fmla="*/ 187166 w 295275"/>
                <a:gd name="connsiteY58" fmla="*/ 142072 h 171450"/>
                <a:gd name="connsiteX59" fmla="*/ 190976 w 295275"/>
                <a:gd name="connsiteY59" fmla="*/ 133500 h 171450"/>
                <a:gd name="connsiteX60" fmla="*/ 190976 w 295275"/>
                <a:gd name="connsiteY60" fmla="*/ 130642 h 171450"/>
                <a:gd name="connsiteX61" fmla="*/ 203359 w 295275"/>
                <a:gd name="connsiteY61" fmla="*/ 121117 h 171450"/>
                <a:gd name="connsiteX62" fmla="*/ 215741 w 295275"/>
                <a:gd name="connsiteY62" fmla="*/ 120165 h 171450"/>
                <a:gd name="connsiteX63" fmla="*/ 227171 w 295275"/>
                <a:gd name="connsiteY63" fmla="*/ 125879 h 171450"/>
                <a:gd name="connsiteX64" fmla="*/ 234791 w 295275"/>
                <a:gd name="connsiteY64" fmla="*/ 132547 h 171450"/>
                <a:gd name="connsiteX65" fmla="*/ 250031 w 295275"/>
                <a:gd name="connsiteY65" fmla="*/ 151597 h 171450"/>
                <a:gd name="connsiteX66" fmla="*/ 263366 w 295275"/>
                <a:gd name="connsiteY66" fmla="*/ 158265 h 171450"/>
                <a:gd name="connsiteX67" fmla="*/ 290989 w 295275"/>
                <a:gd name="connsiteY67" fmla="*/ 164932 h 171450"/>
                <a:gd name="connsiteX68" fmla="*/ 292894 w 295275"/>
                <a:gd name="connsiteY68" fmla="*/ 164932 h 171450"/>
                <a:gd name="connsiteX69" fmla="*/ 295751 w 295275"/>
                <a:gd name="connsiteY69" fmla="*/ 163979 h 171450"/>
                <a:gd name="connsiteX70" fmla="*/ 296704 w 295275"/>
                <a:gd name="connsiteY70" fmla="*/ 161122 h 171450"/>
                <a:gd name="connsiteX71" fmla="*/ 292894 w 295275"/>
                <a:gd name="connsiteY71" fmla="*/ 155407 h 171450"/>
                <a:gd name="connsiteX72" fmla="*/ 290036 w 295275"/>
                <a:gd name="connsiteY72" fmla="*/ 147787 h 171450"/>
                <a:gd name="connsiteX73" fmla="*/ 275749 w 295275"/>
                <a:gd name="connsiteY73" fmla="*/ 14397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95275" h="171450">
                  <a:moveTo>
                    <a:pt x="275749" y="143977"/>
                  </a:moveTo>
                  <a:cubicBezTo>
                    <a:pt x="275749" y="143025"/>
                    <a:pt x="274796" y="143025"/>
                    <a:pt x="274796" y="142072"/>
                  </a:cubicBezTo>
                  <a:cubicBezTo>
                    <a:pt x="271939" y="140167"/>
                    <a:pt x="269081" y="138262"/>
                    <a:pt x="266224" y="135404"/>
                  </a:cubicBezTo>
                  <a:cubicBezTo>
                    <a:pt x="263366" y="132547"/>
                    <a:pt x="262414" y="129690"/>
                    <a:pt x="260509" y="126832"/>
                  </a:cubicBezTo>
                  <a:cubicBezTo>
                    <a:pt x="258604" y="124927"/>
                    <a:pt x="255746" y="123022"/>
                    <a:pt x="253841" y="121117"/>
                  </a:cubicBezTo>
                  <a:cubicBezTo>
                    <a:pt x="251936" y="118260"/>
                    <a:pt x="249079" y="115402"/>
                    <a:pt x="247174" y="112544"/>
                  </a:cubicBezTo>
                  <a:cubicBezTo>
                    <a:pt x="245269" y="110640"/>
                    <a:pt x="246221" y="107782"/>
                    <a:pt x="248126" y="106829"/>
                  </a:cubicBezTo>
                  <a:cubicBezTo>
                    <a:pt x="250031" y="105877"/>
                    <a:pt x="250984" y="104925"/>
                    <a:pt x="252889" y="103972"/>
                  </a:cubicBezTo>
                  <a:cubicBezTo>
                    <a:pt x="255746" y="102067"/>
                    <a:pt x="254794" y="96352"/>
                    <a:pt x="251936" y="94447"/>
                  </a:cubicBezTo>
                  <a:cubicBezTo>
                    <a:pt x="250031" y="93494"/>
                    <a:pt x="249079" y="92542"/>
                    <a:pt x="247174" y="91590"/>
                  </a:cubicBezTo>
                  <a:cubicBezTo>
                    <a:pt x="243364" y="89685"/>
                    <a:pt x="239554" y="88732"/>
                    <a:pt x="235744" y="86827"/>
                  </a:cubicBezTo>
                  <a:cubicBezTo>
                    <a:pt x="230029" y="84922"/>
                    <a:pt x="226219" y="82065"/>
                    <a:pt x="226219" y="76350"/>
                  </a:cubicBezTo>
                  <a:cubicBezTo>
                    <a:pt x="226219" y="74444"/>
                    <a:pt x="224314" y="72540"/>
                    <a:pt x="222409" y="70635"/>
                  </a:cubicBezTo>
                  <a:cubicBezTo>
                    <a:pt x="211931" y="62062"/>
                    <a:pt x="198596" y="55394"/>
                    <a:pt x="185261" y="51585"/>
                  </a:cubicBezTo>
                  <a:cubicBezTo>
                    <a:pt x="178594" y="49679"/>
                    <a:pt x="172879" y="47775"/>
                    <a:pt x="167164" y="44917"/>
                  </a:cubicBezTo>
                  <a:cubicBezTo>
                    <a:pt x="160496" y="42060"/>
                    <a:pt x="153829" y="39202"/>
                    <a:pt x="147161" y="37297"/>
                  </a:cubicBezTo>
                  <a:cubicBezTo>
                    <a:pt x="137636" y="35392"/>
                    <a:pt x="128111" y="31582"/>
                    <a:pt x="118586" y="27772"/>
                  </a:cubicBezTo>
                  <a:cubicBezTo>
                    <a:pt x="110014" y="23962"/>
                    <a:pt x="103346" y="22057"/>
                    <a:pt x="97631" y="31582"/>
                  </a:cubicBezTo>
                  <a:cubicBezTo>
                    <a:pt x="97631" y="32535"/>
                    <a:pt x="96679" y="32535"/>
                    <a:pt x="96679" y="32535"/>
                  </a:cubicBezTo>
                  <a:cubicBezTo>
                    <a:pt x="88106" y="36344"/>
                    <a:pt x="82391" y="42060"/>
                    <a:pt x="76676" y="49679"/>
                  </a:cubicBezTo>
                  <a:cubicBezTo>
                    <a:pt x="75724" y="51585"/>
                    <a:pt x="71914" y="51585"/>
                    <a:pt x="70009" y="49679"/>
                  </a:cubicBezTo>
                  <a:cubicBezTo>
                    <a:pt x="66199" y="46822"/>
                    <a:pt x="63341" y="43012"/>
                    <a:pt x="59531" y="40154"/>
                  </a:cubicBezTo>
                  <a:cubicBezTo>
                    <a:pt x="57626" y="38250"/>
                    <a:pt x="56674" y="36344"/>
                    <a:pt x="56674" y="33487"/>
                  </a:cubicBezTo>
                  <a:cubicBezTo>
                    <a:pt x="56674" y="31582"/>
                    <a:pt x="56674" y="28725"/>
                    <a:pt x="57626" y="26819"/>
                  </a:cubicBezTo>
                  <a:cubicBezTo>
                    <a:pt x="58579" y="22057"/>
                    <a:pt x="56674" y="18247"/>
                    <a:pt x="54769" y="15390"/>
                  </a:cubicBezTo>
                  <a:cubicBezTo>
                    <a:pt x="52864" y="12532"/>
                    <a:pt x="50006" y="12532"/>
                    <a:pt x="47149" y="11579"/>
                  </a:cubicBezTo>
                  <a:cubicBezTo>
                    <a:pt x="43339" y="10627"/>
                    <a:pt x="40481" y="8722"/>
                    <a:pt x="37624" y="7769"/>
                  </a:cubicBezTo>
                  <a:cubicBezTo>
                    <a:pt x="33814" y="6817"/>
                    <a:pt x="30956" y="6817"/>
                    <a:pt x="27146" y="8722"/>
                  </a:cubicBezTo>
                  <a:cubicBezTo>
                    <a:pt x="20479" y="11579"/>
                    <a:pt x="14764" y="16342"/>
                    <a:pt x="8096" y="17294"/>
                  </a:cubicBezTo>
                  <a:cubicBezTo>
                    <a:pt x="7144" y="17294"/>
                    <a:pt x="7144" y="19200"/>
                    <a:pt x="7144" y="20152"/>
                  </a:cubicBezTo>
                  <a:cubicBezTo>
                    <a:pt x="7144" y="21104"/>
                    <a:pt x="8096" y="23010"/>
                    <a:pt x="9049" y="23010"/>
                  </a:cubicBezTo>
                  <a:cubicBezTo>
                    <a:pt x="10954" y="23962"/>
                    <a:pt x="12859" y="24915"/>
                    <a:pt x="15716" y="25867"/>
                  </a:cubicBezTo>
                  <a:cubicBezTo>
                    <a:pt x="18574" y="26819"/>
                    <a:pt x="21431" y="27772"/>
                    <a:pt x="23336" y="30629"/>
                  </a:cubicBezTo>
                  <a:cubicBezTo>
                    <a:pt x="26194" y="36344"/>
                    <a:pt x="30956" y="38250"/>
                    <a:pt x="36671" y="37297"/>
                  </a:cubicBezTo>
                  <a:cubicBezTo>
                    <a:pt x="40481" y="37297"/>
                    <a:pt x="43339" y="37297"/>
                    <a:pt x="47149" y="37297"/>
                  </a:cubicBezTo>
                  <a:cubicBezTo>
                    <a:pt x="48101" y="37297"/>
                    <a:pt x="49054" y="38250"/>
                    <a:pt x="49054" y="39202"/>
                  </a:cubicBezTo>
                  <a:cubicBezTo>
                    <a:pt x="49054" y="39202"/>
                    <a:pt x="48101" y="40154"/>
                    <a:pt x="48101" y="40154"/>
                  </a:cubicBezTo>
                  <a:cubicBezTo>
                    <a:pt x="41434" y="40154"/>
                    <a:pt x="35719" y="44917"/>
                    <a:pt x="29051" y="43965"/>
                  </a:cubicBezTo>
                  <a:cubicBezTo>
                    <a:pt x="27146" y="43965"/>
                    <a:pt x="27146" y="45869"/>
                    <a:pt x="28099" y="46822"/>
                  </a:cubicBezTo>
                  <a:cubicBezTo>
                    <a:pt x="31909" y="51585"/>
                    <a:pt x="34766" y="56347"/>
                    <a:pt x="36671" y="62062"/>
                  </a:cubicBezTo>
                  <a:cubicBezTo>
                    <a:pt x="37624" y="64919"/>
                    <a:pt x="41434" y="65872"/>
                    <a:pt x="44291" y="63967"/>
                  </a:cubicBezTo>
                  <a:cubicBezTo>
                    <a:pt x="45244" y="63015"/>
                    <a:pt x="46196" y="61110"/>
                    <a:pt x="48101" y="60157"/>
                  </a:cubicBezTo>
                  <a:cubicBezTo>
                    <a:pt x="49054" y="59204"/>
                    <a:pt x="50959" y="57300"/>
                    <a:pt x="52864" y="58252"/>
                  </a:cubicBezTo>
                  <a:cubicBezTo>
                    <a:pt x="57626" y="61110"/>
                    <a:pt x="62389" y="63015"/>
                    <a:pt x="67151" y="65872"/>
                  </a:cubicBezTo>
                  <a:cubicBezTo>
                    <a:pt x="70009" y="67777"/>
                    <a:pt x="72866" y="69682"/>
                    <a:pt x="76676" y="70635"/>
                  </a:cubicBezTo>
                  <a:cubicBezTo>
                    <a:pt x="82391" y="72540"/>
                    <a:pt x="88106" y="74444"/>
                    <a:pt x="93821" y="75397"/>
                  </a:cubicBezTo>
                  <a:cubicBezTo>
                    <a:pt x="97631" y="76350"/>
                    <a:pt x="100489" y="77302"/>
                    <a:pt x="103346" y="79207"/>
                  </a:cubicBezTo>
                  <a:cubicBezTo>
                    <a:pt x="110014" y="82065"/>
                    <a:pt x="115729" y="85875"/>
                    <a:pt x="117634" y="93494"/>
                  </a:cubicBezTo>
                  <a:cubicBezTo>
                    <a:pt x="118586" y="96352"/>
                    <a:pt x="120491" y="99210"/>
                    <a:pt x="121444" y="101115"/>
                  </a:cubicBezTo>
                  <a:cubicBezTo>
                    <a:pt x="122396" y="103019"/>
                    <a:pt x="123349" y="105877"/>
                    <a:pt x="124301" y="107782"/>
                  </a:cubicBezTo>
                  <a:cubicBezTo>
                    <a:pt x="125254" y="109687"/>
                    <a:pt x="125254" y="111592"/>
                    <a:pt x="123349" y="111592"/>
                  </a:cubicBezTo>
                  <a:cubicBezTo>
                    <a:pt x="117634" y="112544"/>
                    <a:pt x="114776" y="117307"/>
                    <a:pt x="111919" y="122069"/>
                  </a:cubicBezTo>
                  <a:cubicBezTo>
                    <a:pt x="110014" y="124927"/>
                    <a:pt x="111919" y="127785"/>
                    <a:pt x="114776" y="128737"/>
                  </a:cubicBezTo>
                  <a:cubicBezTo>
                    <a:pt x="120491" y="128737"/>
                    <a:pt x="125254" y="127785"/>
                    <a:pt x="130016" y="126832"/>
                  </a:cubicBezTo>
                  <a:cubicBezTo>
                    <a:pt x="135731" y="125879"/>
                    <a:pt x="141446" y="126832"/>
                    <a:pt x="145256" y="132547"/>
                  </a:cubicBezTo>
                  <a:cubicBezTo>
                    <a:pt x="146209" y="134452"/>
                    <a:pt x="147161" y="135404"/>
                    <a:pt x="148114" y="136357"/>
                  </a:cubicBezTo>
                  <a:cubicBezTo>
                    <a:pt x="150971" y="139215"/>
                    <a:pt x="153829" y="140167"/>
                    <a:pt x="157639" y="141119"/>
                  </a:cubicBezTo>
                  <a:cubicBezTo>
                    <a:pt x="164306" y="142072"/>
                    <a:pt x="171926" y="142072"/>
                    <a:pt x="178594" y="143977"/>
                  </a:cubicBezTo>
                  <a:cubicBezTo>
                    <a:pt x="181451" y="144929"/>
                    <a:pt x="184309" y="143977"/>
                    <a:pt x="187166" y="142072"/>
                  </a:cubicBezTo>
                  <a:cubicBezTo>
                    <a:pt x="190976" y="140167"/>
                    <a:pt x="191929" y="138262"/>
                    <a:pt x="190976" y="133500"/>
                  </a:cubicBezTo>
                  <a:cubicBezTo>
                    <a:pt x="190976" y="132547"/>
                    <a:pt x="190024" y="130642"/>
                    <a:pt x="190976" y="130642"/>
                  </a:cubicBezTo>
                  <a:cubicBezTo>
                    <a:pt x="194786" y="126832"/>
                    <a:pt x="198596" y="123975"/>
                    <a:pt x="203359" y="121117"/>
                  </a:cubicBezTo>
                  <a:cubicBezTo>
                    <a:pt x="207169" y="119212"/>
                    <a:pt x="210979" y="118260"/>
                    <a:pt x="215741" y="120165"/>
                  </a:cubicBezTo>
                  <a:cubicBezTo>
                    <a:pt x="219551" y="122069"/>
                    <a:pt x="223361" y="123975"/>
                    <a:pt x="227171" y="125879"/>
                  </a:cubicBezTo>
                  <a:cubicBezTo>
                    <a:pt x="230981" y="126832"/>
                    <a:pt x="232886" y="129690"/>
                    <a:pt x="234791" y="132547"/>
                  </a:cubicBezTo>
                  <a:cubicBezTo>
                    <a:pt x="239554" y="139215"/>
                    <a:pt x="245269" y="144929"/>
                    <a:pt x="250031" y="151597"/>
                  </a:cubicBezTo>
                  <a:cubicBezTo>
                    <a:pt x="253841" y="156360"/>
                    <a:pt x="258604" y="158265"/>
                    <a:pt x="263366" y="158265"/>
                  </a:cubicBezTo>
                  <a:cubicBezTo>
                    <a:pt x="272891" y="158265"/>
                    <a:pt x="282416" y="160169"/>
                    <a:pt x="290989" y="164932"/>
                  </a:cubicBezTo>
                  <a:cubicBezTo>
                    <a:pt x="291941" y="164932"/>
                    <a:pt x="291941" y="165885"/>
                    <a:pt x="292894" y="164932"/>
                  </a:cubicBezTo>
                  <a:cubicBezTo>
                    <a:pt x="293846" y="164932"/>
                    <a:pt x="294799" y="163979"/>
                    <a:pt x="295751" y="163979"/>
                  </a:cubicBezTo>
                  <a:cubicBezTo>
                    <a:pt x="296704" y="163027"/>
                    <a:pt x="296704" y="162075"/>
                    <a:pt x="296704" y="161122"/>
                  </a:cubicBezTo>
                  <a:cubicBezTo>
                    <a:pt x="296704" y="158265"/>
                    <a:pt x="295751" y="156360"/>
                    <a:pt x="292894" y="155407"/>
                  </a:cubicBezTo>
                  <a:cubicBezTo>
                    <a:pt x="288131" y="154454"/>
                    <a:pt x="289084" y="150644"/>
                    <a:pt x="290036" y="147787"/>
                  </a:cubicBezTo>
                  <a:cubicBezTo>
                    <a:pt x="282416" y="148740"/>
                    <a:pt x="278606" y="148740"/>
                    <a:pt x="275749" y="143977"/>
                  </a:cubicBezTo>
                  <a:close/>
                </a:path>
              </a:pathLst>
            </a:custGeom>
            <a:solidFill>
              <a:srgbClr val="5290D8"/>
            </a:solidFill>
            <a:ln w="9525" cap="flat">
              <a:noFill/>
              <a:prstDash val="solid"/>
              <a:miter/>
            </a:ln>
          </p:spPr>
          <p:txBody>
            <a:bodyPr rtlCol="0" anchor="ctr"/>
            <a:lstStyle/>
            <a:p>
              <a:endParaRPr lang="zh-CN" altLang="en-US"/>
            </a:p>
          </p:txBody>
        </p:sp>
        <p:sp>
          <p:nvSpPr>
            <p:cNvPr id="38" name="任意多边形: 形状 216">
              <a:extLst>
                <a:ext uri="{FF2B5EF4-FFF2-40B4-BE49-F238E27FC236}">
                  <a16:creationId xmlns:a16="http://schemas.microsoft.com/office/drawing/2014/main" id="{7A176D8A-4D64-413D-9359-A4C98168DE18}"/>
                </a:ext>
              </a:extLst>
            </p:cNvPr>
            <p:cNvSpPr/>
            <p:nvPr/>
          </p:nvSpPr>
          <p:spPr>
            <a:xfrm>
              <a:off x="7608838" y="3947874"/>
              <a:ext cx="161925" cy="180975"/>
            </a:xfrm>
            <a:custGeom>
              <a:avLst/>
              <a:gdLst>
                <a:gd name="connsiteX0" fmla="*/ 8305 w 161925"/>
                <a:gd name="connsiteY0" fmla="*/ 106918 h 180975"/>
                <a:gd name="connsiteX1" fmla="*/ 14019 w 161925"/>
                <a:gd name="connsiteY1" fmla="*/ 125968 h 180975"/>
                <a:gd name="connsiteX2" fmla="*/ 21640 w 161925"/>
                <a:gd name="connsiteY2" fmla="*/ 135493 h 180975"/>
                <a:gd name="connsiteX3" fmla="*/ 23544 w 161925"/>
                <a:gd name="connsiteY3" fmla="*/ 138351 h 180975"/>
                <a:gd name="connsiteX4" fmla="*/ 26402 w 161925"/>
                <a:gd name="connsiteY4" fmla="*/ 151686 h 180975"/>
                <a:gd name="connsiteX5" fmla="*/ 34975 w 161925"/>
                <a:gd name="connsiteY5" fmla="*/ 159306 h 180975"/>
                <a:gd name="connsiteX6" fmla="*/ 43547 w 161925"/>
                <a:gd name="connsiteY6" fmla="*/ 159306 h 180975"/>
                <a:gd name="connsiteX7" fmla="*/ 50215 w 161925"/>
                <a:gd name="connsiteY7" fmla="*/ 163116 h 180975"/>
                <a:gd name="connsiteX8" fmla="*/ 57834 w 161925"/>
                <a:gd name="connsiteY8" fmla="*/ 165973 h 180975"/>
                <a:gd name="connsiteX9" fmla="*/ 68312 w 161925"/>
                <a:gd name="connsiteY9" fmla="*/ 163116 h 180975"/>
                <a:gd name="connsiteX10" fmla="*/ 72122 w 161925"/>
                <a:gd name="connsiteY10" fmla="*/ 163116 h 180975"/>
                <a:gd name="connsiteX11" fmla="*/ 86409 w 161925"/>
                <a:gd name="connsiteY11" fmla="*/ 168831 h 180975"/>
                <a:gd name="connsiteX12" fmla="*/ 89267 w 161925"/>
                <a:gd name="connsiteY12" fmla="*/ 172641 h 180975"/>
                <a:gd name="connsiteX13" fmla="*/ 94982 w 161925"/>
                <a:gd name="connsiteY13" fmla="*/ 174545 h 180975"/>
                <a:gd name="connsiteX14" fmla="*/ 105459 w 161925"/>
                <a:gd name="connsiteY14" fmla="*/ 171688 h 180975"/>
                <a:gd name="connsiteX15" fmla="*/ 110222 w 161925"/>
                <a:gd name="connsiteY15" fmla="*/ 172641 h 180975"/>
                <a:gd name="connsiteX16" fmla="*/ 114984 w 161925"/>
                <a:gd name="connsiteY16" fmla="*/ 168831 h 180975"/>
                <a:gd name="connsiteX17" fmla="*/ 114984 w 161925"/>
                <a:gd name="connsiteY17" fmla="*/ 166926 h 180975"/>
                <a:gd name="connsiteX18" fmla="*/ 115937 w 161925"/>
                <a:gd name="connsiteY18" fmla="*/ 155495 h 180975"/>
                <a:gd name="connsiteX19" fmla="*/ 117842 w 161925"/>
                <a:gd name="connsiteY19" fmla="*/ 146923 h 180975"/>
                <a:gd name="connsiteX20" fmla="*/ 121652 w 161925"/>
                <a:gd name="connsiteY20" fmla="*/ 133588 h 180975"/>
                <a:gd name="connsiteX21" fmla="*/ 132130 w 161925"/>
                <a:gd name="connsiteY21" fmla="*/ 115491 h 180975"/>
                <a:gd name="connsiteX22" fmla="*/ 135940 w 161925"/>
                <a:gd name="connsiteY22" fmla="*/ 105966 h 180975"/>
                <a:gd name="connsiteX23" fmla="*/ 141655 w 161925"/>
                <a:gd name="connsiteY23" fmla="*/ 102156 h 180975"/>
                <a:gd name="connsiteX24" fmla="*/ 147369 w 161925"/>
                <a:gd name="connsiteY24" fmla="*/ 102156 h 180975"/>
                <a:gd name="connsiteX25" fmla="*/ 150227 w 161925"/>
                <a:gd name="connsiteY25" fmla="*/ 101203 h 180975"/>
                <a:gd name="connsiteX26" fmla="*/ 151180 w 161925"/>
                <a:gd name="connsiteY26" fmla="*/ 96441 h 180975"/>
                <a:gd name="connsiteX27" fmla="*/ 140702 w 161925"/>
                <a:gd name="connsiteY27" fmla="*/ 86916 h 180975"/>
                <a:gd name="connsiteX28" fmla="*/ 139750 w 161925"/>
                <a:gd name="connsiteY28" fmla="*/ 80248 h 180975"/>
                <a:gd name="connsiteX29" fmla="*/ 138797 w 161925"/>
                <a:gd name="connsiteY29" fmla="*/ 73581 h 180975"/>
                <a:gd name="connsiteX30" fmla="*/ 136892 w 161925"/>
                <a:gd name="connsiteY30" fmla="*/ 53578 h 180975"/>
                <a:gd name="connsiteX31" fmla="*/ 141655 w 161925"/>
                <a:gd name="connsiteY31" fmla="*/ 48816 h 180975"/>
                <a:gd name="connsiteX32" fmla="*/ 145465 w 161925"/>
                <a:gd name="connsiteY32" fmla="*/ 43101 h 180975"/>
                <a:gd name="connsiteX33" fmla="*/ 150227 w 161925"/>
                <a:gd name="connsiteY33" fmla="*/ 38338 h 180975"/>
                <a:gd name="connsiteX34" fmla="*/ 155942 w 161925"/>
                <a:gd name="connsiteY34" fmla="*/ 35481 h 180975"/>
                <a:gd name="connsiteX35" fmla="*/ 156894 w 161925"/>
                <a:gd name="connsiteY35" fmla="*/ 33576 h 180975"/>
                <a:gd name="connsiteX36" fmla="*/ 156894 w 161925"/>
                <a:gd name="connsiteY36" fmla="*/ 31670 h 180975"/>
                <a:gd name="connsiteX37" fmla="*/ 144512 w 161925"/>
                <a:gd name="connsiteY37" fmla="*/ 25003 h 180975"/>
                <a:gd name="connsiteX38" fmla="*/ 134987 w 161925"/>
                <a:gd name="connsiteY38" fmla="*/ 15478 h 180975"/>
                <a:gd name="connsiteX39" fmla="*/ 127367 w 161925"/>
                <a:gd name="connsiteY39" fmla="*/ 7858 h 180975"/>
                <a:gd name="connsiteX40" fmla="*/ 122605 w 161925"/>
                <a:gd name="connsiteY40" fmla="*/ 7858 h 180975"/>
                <a:gd name="connsiteX41" fmla="*/ 115937 w 161925"/>
                <a:gd name="connsiteY41" fmla="*/ 12620 h 180975"/>
                <a:gd name="connsiteX42" fmla="*/ 111175 w 161925"/>
                <a:gd name="connsiteY42" fmla="*/ 22145 h 180975"/>
                <a:gd name="connsiteX43" fmla="*/ 107365 w 161925"/>
                <a:gd name="connsiteY43" fmla="*/ 27861 h 180975"/>
                <a:gd name="connsiteX44" fmla="*/ 94030 w 161925"/>
                <a:gd name="connsiteY44" fmla="*/ 36433 h 180975"/>
                <a:gd name="connsiteX45" fmla="*/ 78790 w 161925"/>
                <a:gd name="connsiteY45" fmla="*/ 49768 h 180975"/>
                <a:gd name="connsiteX46" fmla="*/ 72122 w 161925"/>
                <a:gd name="connsiteY46" fmla="*/ 58341 h 180975"/>
                <a:gd name="connsiteX47" fmla="*/ 56882 w 161925"/>
                <a:gd name="connsiteY47" fmla="*/ 68818 h 180975"/>
                <a:gd name="connsiteX48" fmla="*/ 44500 w 161925"/>
                <a:gd name="connsiteY48" fmla="*/ 80248 h 180975"/>
                <a:gd name="connsiteX49" fmla="*/ 41642 w 161925"/>
                <a:gd name="connsiteY49" fmla="*/ 86916 h 180975"/>
                <a:gd name="connsiteX50" fmla="*/ 35927 w 161925"/>
                <a:gd name="connsiteY50" fmla="*/ 89773 h 180975"/>
                <a:gd name="connsiteX51" fmla="*/ 24497 w 161925"/>
                <a:gd name="connsiteY51" fmla="*/ 85963 h 180975"/>
                <a:gd name="connsiteX52" fmla="*/ 14972 w 161925"/>
                <a:gd name="connsiteY52" fmla="*/ 88820 h 180975"/>
                <a:gd name="connsiteX53" fmla="*/ 12115 w 161925"/>
                <a:gd name="connsiteY53" fmla="*/ 93583 h 180975"/>
                <a:gd name="connsiteX54" fmla="*/ 8305 w 161925"/>
                <a:gd name="connsiteY54" fmla="*/ 106918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1925" h="180975">
                  <a:moveTo>
                    <a:pt x="8305" y="106918"/>
                  </a:moveTo>
                  <a:cubicBezTo>
                    <a:pt x="11162" y="112633"/>
                    <a:pt x="12115" y="119301"/>
                    <a:pt x="14019" y="125968"/>
                  </a:cubicBezTo>
                  <a:cubicBezTo>
                    <a:pt x="14972" y="129778"/>
                    <a:pt x="16877" y="133588"/>
                    <a:pt x="21640" y="135493"/>
                  </a:cubicBezTo>
                  <a:cubicBezTo>
                    <a:pt x="22592" y="135493"/>
                    <a:pt x="23544" y="137398"/>
                    <a:pt x="23544" y="138351"/>
                  </a:cubicBezTo>
                  <a:cubicBezTo>
                    <a:pt x="23544" y="143113"/>
                    <a:pt x="25450" y="147876"/>
                    <a:pt x="26402" y="151686"/>
                  </a:cubicBezTo>
                  <a:cubicBezTo>
                    <a:pt x="27355" y="156448"/>
                    <a:pt x="30212" y="159306"/>
                    <a:pt x="34975" y="159306"/>
                  </a:cubicBezTo>
                  <a:cubicBezTo>
                    <a:pt x="37832" y="159306"/>
                    <a:pt x="40690" y="160258"/>
                    <a:pt x="43547" y="159306"/>
                  </a:cubicBezTo>
                  <a:cubicBezTo>
                    <a:pt x="47357" y="159306"/>
                    <a:pt x="49262" y="160258"/>
                    <a:pt x="50215" y="163116"/>
                  </a:cubicBezTo>
                  <a:cubicBezTo>
                    <a:pt x="52119" y="165973"/>
                    <a:pt x="54025" y="166926"/>
                    <a:pt x="57834" y="165973"/>
                  </a:cubicBezTo>
                  <a:cubicBezTo>
                    <a:pt x="60692" y="165020"/>
                    <a:pt x="64502" y="164068"/>
                    <a:pt x="68312" y="163116"/>
                  </a:cubicBezTo>
                  <a:cubicBezTo>
                    <a:pt x="69265" y="163116"/>
                    <a:pt x="71169" y="162163"/>
                    <a:pt x="72122" y="163116"/>
                  </a:cubicBezTo>
                  <a:cubicBezTo>
                    <a:pt x="76884" y="165020"/>
                    <a:pt x="81647" y="166926"/>
                    <a:pt x="86409" y="168831"/>
                  </a:cubicBezTo>
                  <a:cubicBezTo>
                    <a:pt x="87362" y="169783"/>
                    <a:pt x="88315" y="171688"/>
                    <a:pt x="89267" y="172641"/>
                  </a:cubicBezTo>
                  <a:cubicBezTo>
                    <a:pt x="91172" y="174545"/>
                    <a:pt x="93077" y="175498"/>
                    <a:pt x="94982" y="174545"/>
                  </a:cubicBezTo>
                  <a:cubicBezTo>
                    <a:pt x="98792" y="173593"/>
                    <a:pt x="101650" y="171688"/>
                    <a:pt x="105459" y="171688"/>
                  </a:cubicBezTo>
                  <a:cubicBezTo>
                    <a:pt x="107365" y="171688"/>
                    <a:pt x="108317" y="172641"/>
                    <a:pt x="110222" y="172641"/>
                  </a:cubicBezTo>
                  <a:cubicBezTo>
                    <a:pt x="113080" y="172641"/>
                    <a:pt x="114984" y="171688"/>
                    <a:pt x="114984" y="168831"/>
                  </a:cubicBezTo>
                  <a:cubicBezTo>
                    <a:pt x="114984" y="167878"/>
                    <a:pt x="114984" y="167878"/>
                    <a:pt x="114984" y="166926"/>
                  </a:cubicBezTo>
                  <a:cubicBezTo>
                    <a:pt x="113080" y="163116"/>
                    <a:pt x="113080" y="159306"/>
                    <a:pt x="115937" y="155495"/>
                  </a:cubicBezTo>
                  <a:cubicBezTo>
                    <a:pt x="117842" y="153591"/>
                    <a:pt x="117842" y="149781"/>
                    <a:pt x="117842" y="146923"/>
                  </a:cubicBezTo>
                  <a:cubicBezTo>
                    <a:pt x="116890" y="142161"/>
                    <a:pt x="118794" y="137398"/>
                    <a:pt x="121652" y="133588"/>
                  </a:cubicBezTo>
                  <a:cubicBezTo>
                    <a:pt x="126415" y="127873"/>
                    <a:pt x="129272" y="121206"/>
                    <a:pt x="132130" y="115491"/>
                  </a:cubicBezTo>
                  <a:cubicBezTo>
                    <a:pt x="133082" y="112633"/>
                    <a:pt x="134034" y="108823"/>
                    <a:pt x="135940" y="105966"/>
                  </a:cubicBezTo>
                  <a:cubicBezTo>
                    <a:pt x="136892" y="103108"/>
                    <a:pt x="138797" y="102156"/>
                    <a:pt x="141655" y="102156"/>
                  </a:cubicBezTo>
                  <a:cubicBezTo>
                    <a:pt x="143559" y="102156"/>
                    <a:pt x="145465" y="102156"/>
                    <a:pt x="147369" y="102156"/>
                  </a:cubicBezTo>
                  <a:cubicBezTo>
                    <a:pt x="148322" y="102156"/>
                    <a:pt x="149275" y="101203"/>
                    <a:pt x="150227" y="101203"/>
                  </a:cubicBezTo>
                  <a:cubicBezTo>
                    <a:pt x="152132" y="101203"/>
                    <a:pt x="152132" y="98345"/>
                    <a:pt x="151180" y="96441"/>
                  </a:cubicBezTo>
                  <a:cubicBezTo>
                    <a:pt x="149275" y="91678"/>
                    <a:pt x="143559" y="90726"/>
                    <a:pt x="140702" y="86916"/>
                  </a:cubicBezTo>
                  <a:cubicBezTo>
                    <a:pt x="138797" y="85011"/>
                    <a:pt x="138797" y="83106"/>
                    <a:pt x="139750" y="80248"/>
                  </a:cubicBezTo>
                  <a:cubicBezTo>
                    <a:pt x="140702" y="78343"/>
                    <a:pt x="140702" y="75486"/>
                    <a:pt x="138797" y="73581"/>
                  </a:cubicBezTo>
                  <a:cubicBezTo>
                    <a:pt x="133082" y="67866"/>
                    <a:pt x="134034" y="61198"/>
                    <a:pt x="136892" y="53578"/>
                  </a:cubicBezTo>
                  <a:cubicBezTo>
                    <a:pt x="137844" y="51673"/>
                    <a:pt x="139750" y="49768"/>
                    <a:pt x="141655" y="48816"/>
                  </a:cubicBezTo>
                  <a:cubicBezTo>
                    <a:pt x="143559" y="47863"/>
                    <a:pt x="144512" y="45958"/>
                    <a:pt x="145465" y="43101"/>
                  </a:cubicBezTo>
                  <a:cubicBezTo>
                    <a:pt x="145465" y="40243"/>
                    <a:pt x="147369" y="39291"/>
                    <a:pt x="150227" y="38338"/>
                  </a:cubicBezTo>
                  <a:cubicBezTo>
                    <a:pt x="152132" y="37386"/>
                    <a:pt x="154990" y="37386"/>
                    <a:pt x="155942" y="35481"/>
                  </a:cubicBezTo>
                  <a:cubicBezTo>
                    <a:pt x="155942" y="34528"/>
                    <a:pt x="155942" y="34528"/>
                    <a:pt x="156894" y="33576"/>
                  </a:cubicBezTo>
                  <a:cubicBezTo>
                    <a:pt x="156894" y="32623"/>
                    <a:pt x="156894" y="32623"/>
                    <a:pt x="156894" y="31670"/>
                  </a:cubicBezTo>
                  <a:cubicBezTo>
                    <a:pt x="153084" y="29766"/>
                    <a:pt x="148322" y="26908"/>
                    <a:pt x="144512" y="25003"/>
                  </a:cubicBezTo>
                  <a:cubicBezTo>
                    <a:pt x="140702" y="23098"/>
                    <a:pt x="135940" y="21193"/>
                    <a:pt x="134987" y="15478"/>
                  </a:cubicBezTo>
                  <a:cubicBezTo>
                    <a:pt x="132130" y="12620"/>
                    <a:pt x="130225" y="9763"/>
                    <a:pt x="127367" y="7858"/>
                  </a:cubicBezTo>
                  <a:cubicBezTo>
                    <a:pt x="126415" y="6906"/>
                    <a:pt x="124509" y="6906"/>
                    <a:pt x="122605" y="7858"/>
                  </a:cubicBezTo>
                  <a:cubicBezTo>
                    <a:pt x="119747" y="8811"/>
                    <a:pt x="116890" y="9763"/>
                    <a:pt x="115937" y="12620"/>
                  </a:cubicBezTo>
                  <a:cubicBezTo>
                    <a:pt x="114032" y="15478"/>
                    <a:pt x="113080" y="19288"/>
                    <a:pt x="111175" y="22145"/>
                  </a:cubicBezTo>
                  <a:cubicBezTo>
                    <a:pt x="110222" y="24051"/>
                    <a:pt x="108317" y="25956"/>
                    <a:pt x="107365" y="27861"/>
                  </a:cubicBezTo>
                  <a:cubicBezTo>
                    <a:pt x="103555" y="30718"/>
                    <a:pt x="98792" y="34528"/>
                    <a:pt x="94030" y="36433"/>
                  </a:cubicBezTo>
                  <a:cubicBezTo>
                    <a:pt x="87362" y="39291"/>
                    <a:pt x="81647" y="44053"/>
                    <a:pt x="78790" y="49768"/>
                  </a:cubicBezTo>
                  <a:cubicBezTo>
                    <a:pt x="76884" y="52626"/>
                    <a:pt x="74027" y="55483"/>
                    <a:pt x="72122" y="58341"/>
                  </a:cubicBezTo>
                  <a:cubicBezTo>
                    <a:pt x="68312" y="64056"/>
                    <a:pt x="63550" y="67866"/>
                    <a:pt x="56882" y="68818"/>
                  </a:cubicBezTo>
                  <a:cubicBezTo>
                    <a:pt x="50215" y="69770"/>
                    <a:pt x="46405" y="74533"/>
                    <a:pt x="44500" y="80248"/>
                  </a:cubicBezTo>
                  <a:cubicBezTo>
                    <a:pt x="43547" y="82153"/>
                    <a:pt x="42594" y="85011"/>
                    <a:pt x="41642" y="86916"/>
                  </a:cubicBezTo>
                  <a:cubicBezTo>
                    <a:pt x="40690" y="88820"/>
                    <a:pt x="37832" y="89773"/>
                    <a:pt x="35927" y="89773"/>
                  </a:cubicBezTo>
                  <a:cubicBezTo>
                    <a:pt x="32117" y="88820"/>
                    <a:pt x="28307" y="86916"/>
                    <a:pt x="24497" y="85963"/>
                  </a:cubicBezTo>
                  <a:cubicBezTo>
                    <a:pt x="20687" y="84058"/>
                    <a:pt x="17830" y="85011"/>
                    <a:pt x="14972" y="88820"/>
                  </a:cubicBezTo>
                  <a:cubicBezTo>
                    <a:pt x="14019" y="90726"/>
                    <a:pt x="13067" y="91678"/>
                    <a:pt x="12115" y="93583"/>
                  </a:cubicBezTo>
                  <a:cubicBezTo>
                    <a:pt x="8305" y="96441"/>
                    <a:pt x="5447" y="102156"/>
                    <a:pt x="8305" y="106918"/>
                  </a:cubicBezTo>
                  <a:close/>
                </a:path>
              </a:pathLst>
            </a:custGeom>
            <a:solidFill>
              <a:srgbClr val="5290D8"/>
            </a:solidFill>
            <a:ln w="9525" cap="flat">
              <a:noFill/>
              <a:prstDash val="solid"/>
              <a:miter/>
            </a:ln>
          </p:spPr>
          <p:txBody>
            <a:bodyPr rtlCol="0" anchor="ctr"/>
            <a:lstStyle/>
            <a:p>
              <a:endParaRPr lang="zh-CN" altLang="en-US"/>
            </a:p>
          </p:txBody>
        </p:sp>
        <p:sp>
          <p:nvSpPr>
            <p:cNvPr id="39" name="任意多边形: 形状 217">
              <a:extLst>
                <a:ext uri="{FF2B5EF4-FFF2-40B4-BE49-F238E27FC236}">
                  <a16:creationId xmlns:a16="http://schemas.microsoft.com/office/drawing/2014/main" id="{59036A3E-01B0-4EA0-B470-46C09318D0DE}"/>
                </a:ext>
              </a:extLst>
            </p:cNvPr>
            <p:cNvSpPr/>
            <p:nvPr/>
          </p:nvSpPr>
          <p:spPr>
            <a:xfrm>
              <a:off x="6565433" y="2494359"/>
              <a:ext cx="142875" cy="257175"/>
            </a:xfrm>
            <a:custGeom>
              <a:avLst/>
              <a:gdLst>
                <a:gd name="connsiteX0" fmla="*/ 19199 w 142875"/>
                <a:gd name="connsiteY0" fmla="*/ 164068 h 257175"/>
                <a:gd name="connsiteX1" fmla="*/ 11579 w 142875"/>
                <a:gd name="connsiteY1" fmla="*/ 182166 h 257175"/>
                <a:gd name="connsiteX2" fmla="*/ 13485 w 142875"/>
                <a:gd name="connsiteY2" fmla="*/ 189786 h 257175"/>
                <a:gd name="connsiteX3" fmla="*/ 16342 w 142875"/>
                <a:gd name="connsiteY3" fmla="*/ 193596 h 257175"/>
                <a:gd name="connsiteX4" fmla="*/ 13485 w 142875"/>
                <a:gd name="connsiteY4" fmla="*/ 204073 h 257175"/>
                <a:gd name="connsiteX5" fmla="*/ 7769 w 142875"/>
                <a:gd name="connsiteY5" fmla="*/ 209788 h 257175"/>
                <a:gd name="connsiteX6" fmla="*/ 8722 w 142875"/>
                <a:gd name="connsiteY6" fmla="*/ 220266 h 257175"/>
                <a:gd name="connsiteX7" fmla="*/ 15389 w 142875"/>
                <a:gd name="connsiteY7" fmla="*/ 227886 h 257175"/>
                <a:gd name="connsiteX8" fmla="*/ 20152 w 142875"/>
                <a:gd name="connsiteY8" fmla="*/ 228838 h 257175"/>
                <a:gd name="connsiteX9" fmla="*/ 26819 w 142875"/>
                <a:gd name="connsiteY9" fmla="*/ 226933 h 257175"/>
                <a:gd name="connsiteX10" fmla="*/ 36344 w 142875"/>
                <a:gd name="connsiteY10" fmla="*/ 230743 h 257175"/>
                <a:gd name="connsiteX11" fmla="*/ 39202 w 142875"/>
                <a:gd name="connsiteY11" fmla="*/ 237411 h 257175"/>
                <a:gd name="connsiteX12" fmla="*/ 48727 w 142875"/>
                <a:gd name="connsiteY12" fmla="*/ 246936 h 257175"/>
                <a:gd name="connsiteX13" fmla="*/ 57299 w 142875"/>
                <a:gd name="connsiteY13" fmla="*/ 249793 h 257175"/>
                <a:gd name="connsiteX14" fmla="*/ 65872 w 142875"/>
                <a:gd name="connsiteY14" fmla="*/ 251698 h 257175"/>
                <a:gd name="connsiteX15" fmla="*/ 72539 w 142875"/>
                <a:gd name="connsiteY15" fmla="*/ 251698 h 257175"/>
                <a:gd name="connsiteX16" fmla="*/ 72539 w 142875"/>
                <a:gd name="connsiteY16" fmla="*/ 251698 h 257175"/>
                <a:gd name="connsiteX17" fmla="*/ 83017 w 142875"/>
                <a:gd name="connsiteY17" fmla="*/ 251698 h 257175"/>
                <a:gd name="connsiteX18" fmla="*/ 85874 w 142875"/>
                <a:gd name="connsiteY18" fmla="*/ 249793 h 257175"/>
                <a:gd name="connsiteX19" fmla="*/ 87779 w 142875"/>
                <a:gd name="connsiteY19" fmla="*/ 245031 h 257175"/>
                <a:gd name="connsiteX20" fmla="*/ 85874 w 142875"/>
                <a:gd name="connsiteY20" fmla="*/ 239316 h 257175"/>
                <a:gd name="connsiteX21" fmla="*/ 75397 w 142875"/>
                <a:gd name="connsiteY21" fmla="*/ 232648 h 257175"/>
                <a:gd name="connsiteX22" fmla="*/ 55394 w 142875"/>
                <a:gd name="connsiteY22" fmla="*/ 205978 h 257175"/>
                <a:gd name="connsiteX23" fmla="*/ 51585 w 142875"/>
                <a:gd name="connsiteY23" fmla="*/ 190738 h 257175"/>
                <a:gd name="connsiteX24" fmla="*/ 51585 w 142875"/>
                <a:gd name="connsiteY24" fmla="*/ 167878 h 257175"/>
                <a:gd name="connsiteX25" fmla="*/ 55394 w 142875"/>
                <a:gd name="connsiteY25" fmla="*/ 158353 h 257175"/>
                <a:gd name="connsiteX26" fmla="*/ 57299 w 142875"/>
                <a:gd name="connsiteY26" fmla="*/ 151686 h 257175"/>
                <a:gd name="connsiteX27" fmla="*/ 61110 w 142875"/>
                <a:gd name="connsiteY27" fmla="*/ 122158 h 257175"/>
                <a:gd name="connsiteX28" fmla="*/ 66824 w 142875"/>
                <a:gd name="connsiteY28" fmla="*/ 111681 h 257175"/>
                <a:gd name="connsiteX29" fmla="*/ 77302 w 142875"/>
                <a:gd name="connsiteY29" fmla="*/ 98346 h 257175"/>
                <a:gd name="connsiteX30" fmla="*/ 88732 w 142875"/>
                <a:gd name="connsiteY30" fmla="*/ 78343 h 257175"/>
                <a:gd name="connsiteX31" fmla="*/ 102067 w 142875"/>
                <a:gd name="connsiteY31" fmla="*/ 62151 h 257175"/>
                <a:gd name="connsiteX32" fmla="*/ 121117 w 142875"/>
                <a:gd name="connsiteY32" fmla="*/ 46911 h 257175"/>
                <a:gd name="connsiteX33" fmla="*/ 129689 w 142875"/>
                <a:gd name="connsiteY33" fmla="*/ 40243 h 257175"/>
                <a:gd name="connsiteX34" fmla="*/ 135404 w 142875"/>
                <a:gd name="connsiteY34" fmla="*/ 23098 h 257175"/>
                <a:gd name="connsiteX35" fmla="*/ 133499 w 142875"/>
                <a:gd name="connsiteY35" fmla="*/ 18336 h 257175"/>
                <a:gd name="connsiteX36" fmla="*/ 129689 w 142875"/>
                <a:gd name="connsiteY36" fmla="*/ 12621 h 257175"/>
                <a:gd name="connsiteX37" fmla="*/ 125879 w 142875"/>
                <a:gd name="connsiteY37" fmla="*/ 9763 h 257175"/>
                <a:gd name="connsiteX38" fmla="*/ 112544 w 142875"/>
                <a:gd name="connsiteY38" fmla="*/ 8811 h 257175"/>
                <a:gd name="connsiteX39" fmla="*/ 99210 w 142875"/>
                <a:gd name="connsiteY39" fmla="*/ 25003 h 257175"/>
                <a:gd name="connsiteX40" fmla="*/ 91589 w 142875"/>
                <a:gd name="connsiteY40" fmla="*/ 36433 h 257175"/>
                <a:gd name="connsiteX41" fmla="*/ 73492 w 142875"/>
                <a:gd name="connsiteY41" fmla="*/ 44053 h 257175"/>
                <a:gd name="connsiteX42" fmla="*/ 50632 w 142875"/>
                <a:gd name="connsiteY42" fmla="*/ 58341 h 257175"/>
                <a:gd name="connsiteX43" fmla="*/ 49679 w 142875"/>
                <a:gd name="connsiteY43" fmla="*/ 60246 h 257175"/>
                <a:gd name="connsiteX44" fmla="*/ 43012 w 142875"/>
                <a:gd name="connsiteY44" fmla="*/ 65961 h 257175"/>
                <a:gd name="connsiteX45" fmla="*/ 38249 w 142875"/>
                <a:gd name="connsiteY45" fmla="*/ 70723 h 257175"/>
                <a:gd name="connsiteX46" fmla="*/ 35392 w 142875"/>
                <a:gd name="connsiteY46" fmla="*/ 79296 h 257175"/>
                <a:gd name="connsiteX47" fmla="*/ 33487 w 142875"/>
                <a:gd name="connsiteY47" fmla="*/ 87868 h 257175"/>
                <a:gd name="connsiteX48" fmla="*/ 32535 w 142875"/>
                <a:gd name="connsiteY48" fmla="*/ 90726 h 257175"/>
                <a:gd name="connsiteX49" fmla="*/ 30629 w 142875"/>
                <a:gd name="connsiteY49" fmla="*/ 91678 h 257175"/>
                <a:gd name="connsiteX50" fmla="*/ 23962 w 142875"/>
                <a:gd name="connsiteY50" fmla="*/ 97393 h 257175"/>
                <a:gd name="connsiteX51" fmla="*/ 18247 w 142875"/>
                <a:gd name="connsiteY51" fmla="*/ 100251 h 257175"/>
                <a:gd name="connsiteX52" fmla="*/ 16342 w 142875"/>
                <a:gd name="connsiteY52" fmla="*/ 104061 h 257175"/>
                <a:gd name="connsiteX53" fmla="*/ 22057 w 142875"/>
                <a:gd name="connsiteY53" fmla="*/ 114538 h 257175"/>
                <a:gd name="connsiteX54" fmla="*/ 21104 w 142875"/>
                <a:gd name="connsiteY54" fmla="*/ 128826 h 257175"/>
                <a:gd name="connsiteX55" fmla="*/ 19199 w 142875"/>
                <a:gd name="connsiteY55" fmla="*/ 137398 h 257175"/>
                <a:gd name="connsiteX56" fmla="*/ 13485 w 142875"/>
                <a:gd name="connsiteY56" fmla="*/ 147876 h 257175"/>
                <a:gd name="connsiteX57" fmla="*/ 15389 w 142875"/>
                <a:gd name="connsiteY57" fmla="*/ 155496 h 257175"/>
                <a:gd name="connsiteX58" fmla="*/ 19199 w 142875"/>
                <a:gd name="connsiteY58" fmla="*/ 16406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2875" h="257175">
                  <a:moveTo>
                    <a:pt x="19199" y="164068"/>
                  </a:moveTo>
                  <a:cubicBezTo>
                    <a:pt x="14437" y="169783"/>
                    <a:pt x="15389" y="176451"/>
                    <a:pt x="11579" y="182166"/>
                  </a:cubicBezTo>
                  <a:cubicBezTo>
                    <a:pt x="9674" y="185023"/>
                    <a:pt x="10627" y="187881"/>
                    <a:pt x="13485" y="189786"/>
                  </a:cubicBezTo>
                  <a:cubicBezTo>
                    <a:pt x="14437" y="190738"/>
                    <a:pt x="15389" y="192643"/>
                    <a:pt x="16342" y="193596"/>
                  </a:cubicBezTo>
                  <a:cubicBezTo>
                    <a:pt x="18247" y="197406"/>
                    <a:pt x="17294" y="202168"/>
                    <a:pt x="13485" y="204073"/>
                  </a:cubicBezTo>
                  <a:cubicBezTo>
                    <a:pt x="10627" y="205026"/>
                    <a:pt x="7769" y="205978"/>
                    <a:pt x="7769" y="209788"/>
                  </a:cubicBezTo>
                  <a:cubicBezTo>
                    <a:pt x="6817" y="213598"/>
                    <a:pt x="6817" y="216456"/>
                    <a:pt x="8722" y="220266"/>
                  </a:cubicBezTo>
                  <a:cubicBezTo>
                    <a:pt x="10627" y="223123"/>
                    <a:pt x="12532" y="225981"/>
                    <a:pt x="15389" y="227886"/>
                  </a:cubicBezTo>
                  <a:cubicBezTo>
                    <a:pt x="17294" y="228838"/>
                    <a:pt x="18247" y="229791"/>
                    <a:pt x="20152" y="228838"/>
                  </a:cubicBezTo>
                  <a:cubicBezTo>
                    <a:pt x="22057" y="228838"/>
                    <a:pt x="24914" y="227886"/>
                    <a:pt x="26819" y="226933"/>
                  </a:cubicBezTo>
                  <a:cubicBezTo>
                    <a:pt x="30629" y="225981"/>
                    <a:pt x="33487" y="227886"/>
                    <a:pt x="36344" y="230743"/>
                  </a:cubicBezTo>
                  <a:cubicBezTo>
                    <a:pt x="37297" y="232648"/>
                    <a:pt x="39202" y="234553"/>
                    <a:pt x="39202" y="237411"/>
                  </a:cubicBezTo>
                  <a:cubicBezTo>
                    <a:pt x="40154" y="243126"/>
                    <a:pt x="43964" y="245031"/>
                    <a:pt x="48727" y="246936"/>
                  </a:cubicBezTo>
                  <a:cubicBezTo>
                    <a:pt x="51585" y="247888"/>
                    <a:pt x="54442" y="248841"/>
                    <a:pt x="57299" y="249793"/>
                  </a:cubicBezTo>
                  <a:cubicBezTo>
                    <a:pt x="60157" y="250746"/>
                    <a:pt x="63014" y="251698"/>
                    <a:pt x="65872" y="251698"/>
                  </a:cubicBezTo>
                  <a:cubicBezTo>
                    <a:pt x="67777" y="251698"/>
                    <a:pt x="70635" y="251698"/>
                    <a:pt x="72539" y="251698"/>
                  </a:cubicBezTo>
                  <a:cubicBezTo>
                    <a:pt x="72539" y="251698"/>
                    <a:pt x="72539" y="251698"/>
                    <a:pt x="72539" y="251698"/>
                  </a:cubicBezTo>
                  <a:cubicBezTo>
                    <a:pt x="76349" y="251698"/>
                    <a:pt x="79207" y="251698"/>
                    <a:pt x="83017" y="251698"/>
                  </a:cubicBezTo>
                  <a:cubicBezTo>
                    <a:pt x="83969" y="251698"/>
                    <a:pt x="84922" y="250746"/>
                    <a:pt x="85874" y="249793"/>
                  </a:cubicBezTo>
                  <a:cubicBezTo>
                    <a:pt x="86827" y="247888"/>
                    <a:pt x="86827" y="245983"/>
                    <a:pt x="87779" y="245031"/>
                  </a:cubicBezTo>
                  <a:cubicBezTo>
                    <a:pt x="88732" y="242173"/>
                    <a:pt x="87779" y="240268"/>
                    <a:pt x="85874" y="239316"/>
                  </a:cubicBezTo>
                  <a:cubicBezTo>
                    <a:pt x="82064" y="237411"/>
                    <a:pt x="78254" y="235506"/>
                    <a:pt x="75397" y="232648"/>
                  </a:cubicBezTo>
                  <a:cubicBezTo>
                    <a:pt x="65872" y="225981"/>
                    <a:pt x="59204" y="217408"/>
                    <a:pt x="55394" y="205978"/>
                  </a:cubicBezTo>
                  <a:cubicBezTo>
                    <a:pt x="53489" y="201216"/>
                    <a:pt x="52537" y="195501"/>
                    <a:pt x="51585" y="190738"/>
                  </a:cubicBezTo>
                  <a:cubicBezTo>
                    <a:pt x="49679" y="183118"/>
                    <a:pt x="51585" y="175498"/>
                    <a:pt x="51585" y="167878"/>
                  </a:cubicBezTo>
                  <a:cubicBezTo>
                    <a:pt x="51585" y="164068"/>
                    <a:pt x="53489" y="161211"/>
                    <a:pt x="55394" y="158353"/>
                  </a:cubicBezTo>
                  <a:cubicBezTo>
                    <a:pt x="56347" y="156448"/>
                    <a:pt x="57299" y="153591"/>
                    <a:pt x="57299" y="151686"/>
                  </a:cubicBezTo>
                  <a:cubicBezTo>
                    <a:pt x="59204" y="142161"/>
                    <a:pt x="60157" y="131683"/>
                    <a:pt x="61110" y="122158"/>
                  </a:cubicBezTo>
                  <a:cubicBezTo>
                    <a:pt x="62062" y="117396"/>
                    <a:pt x="63014" y="113586"/>
                    <a:pt x="66824" y="111681"/>
                  </a:cubicBezTo>
                  <a:cubicBezTo>
                    <a:pt x="72539" y="108823"/>
                    <a:pt x="75397" y="104061"/>
                    <a:pt x="77302" y="98346"/>
                  </a:cubicBezTo>
                  <a:cubicBezTo>
                    <a:pt x="80160" y="90726"/>
                    <a:pt x="84922" y="85011"/>
                    <a:pt x="88732" y="78343"/>
                  </a:cubicBezTo>
                  <a:cubicBezTo>
                    <a:pt x="92542" y="72628"/>
                    <a:pt x="96352" y="66913"/>
                    <a:pt x="102067" y="62151"/>
                  </a:cubicBezTo>
                  <a:cubicBezTo>
                    <a:pt x="108735" y="56436"/>
                    <a:pt x="114449" y="50721"/>
                    <a:pt x="121117" y="46911"/>
                  </a:cubicBezTo>
                  <a:cubicBezTo>
                    <a:pt x="123974" y="45006"/>
                    <a:pt x="126832" y="42148"/>
                    <a:pt x="129689" y="40243"/>
                  </a:cubicBezTo>
                  <a:cubicBezTo>
                    <a:pt x="136357" y="36433"/>
                    <a:pt x="138262" y="30718"/>
                    <a:pt x="135404" y="23098"/>
                  </a:cubicBezTo>
                  <a:cubicBezTo>
                    <a:pt x="134452" y="21193"/>
                    <a:pt x="134452" y="19288"/>
                    <a:pt x="133499" y="18336"/>
                  </a:cubicBezTo>
                  <a:cubicBezTo>
                    <a:pt x="132547" y="15478"/>
                    <a:pt x="131594" y="14526"/>
                    <a:pt x="129689" y="12621"/>
                  </a:cubicBezTo>
                  <a:cubicBezTo>
                    <a:pt x="127785" y="11668"/>
                    <a:pt x="126832" y="10716"/>
                    <a:pt x="125879" y="9763"/>
                  </a:cubicBezTo>
                  <a:cubicBezTo>
                    <a:pt x="122069" y="5953"/>
                    <a:pt x="117307" y="6906"/>
                    <a:pt x="112544" y="8811"/>
                  </a:cubicBezTo>
                  <a:cubicBezTo>
                    <a:pt x="105877" y="12621"/>
                    <a:pt x="100162" y="16431"/>
                    <a:pt x="99210" y="25003"/>
                  </a:cubicBezTo>
                  <a:cubicBezTo>
                    <a:pt x="98257" y="29766"/>
                    <a:pt x="95399" y="33576"/>
                    <a:pt x="91589" y="36433"/>
                  </a:cubicBezTo>
                  <a:cubicBezTo>
                    <a:pt x="85874" y="39291"/>
                    <a:pt x="80160" y="44053"/>
                    <a:pt x="73492" y="44053"/>
                  </a:cubicBezTo>
                  <a:cubicBezTo>
                    <a:pt x="63014" y="44053"/>
                    <a:pt x="56347" y="50721"/>
                    <a:pt x="50632" y="58341"/>
                  </a:cubicBezTo>
                  <a:cubicBezTo>
                    <a:pt x="50632" y="59293"/>
                    <a:pt x="49679" y="59293"/>
                    <a:pt x="49679" y="60246"/>
                  </a:cubicBezTo>
                  <a:cubicBezTo>
                    <a:pt x="48727" y="63103"/>
                    <a:pt x="45869" y="65008"/>
                    <a:pt x="43012" y="65961"/>
                  </a:cubicBezTo>
                  <a:cubicBezTo>
                    <a:pt x="41107" y="66913"/>
                    <a:pt x="39202" y="67866"/>
                    <a:pt x="38249" y="70723"/>
                  </a:cubicBezTo>
                  <a:cubicBezTo>
                    <a:pt x="37297" y="73581"/>
                    <a:pt x="37297" y="76438"/>
                    <a:pt x="35392" y="79296"/>
                  </a:cubicBezTo>
                  <a:cubicBezTo>
                    <a:pt x="33487" y="82153"/>
                    <a:pt x="33487" y="85011"/>
                    <a:pt x="33487" y="87868"/>
                  </a:cubicBezTo>
                  <a:cubicBezTo>
                    <a:pt x="33487" y="88821"/>
                    <a:pt x="32535" y="89773"/>
                    <a:pt x="32535" y="90726"/>
                  </a:cubicBezTo>
                  <a:cubicBezTo>
                    <a:pt x="32535" y="90726"/>
                    <a:pt x="31582" y="91678"/>
                    <a:pt x="30629" y="91678"/>
                  </a:cubicBezTo>
                  <a:cubicBezTo>
                    <a:pt x="27772" y="92631"/>
                    <a:pt x="25867" y="95488"/>
                    <a:pt x="23962" y="97393"/>
                  </a:cubicBezTo>
                  <a:cubicBezTo>
                    <a:pt x="22057" y="99298"/>
                    <a:pt x="20152" y="100251"/>
                    <a:pt x="18247" y="100251"/>
                  </a:cubicBezTo>
                  <a:cubicBezTo>
                    <a:pt x="16342" y="100251"/>
                    <a:pt x="15389" y="103108"/>
                    <a:pt x="16342" y="104061"/>
                  </a:cubicBezTo>
                  <a:cubicBezTo>
                    <a:pt x="18247" y="107871"/>
                    <a:pt x="22057" y="110728"/>
                    <a:pt x="22057" y="114538"/>
                  </a:cubicBezTo>
                  <a:cubicBezTo>
                    <a:pt x="23010" y="119301"/>
                    <a:pt x="21104" y="124063"/>
                    <a:pt x="21104" y="128826"/>
                  </a:cubicBezTo>
                  <a:cubicBezTo>
                    <a:pt x="21104" y="131683"/>
                    <a:pt x="20152" y="134541"/>
                    <a:pt x="19199" y="137398"/>
                  </a:cubicBezTo>
                  <a:cubicBezTo>
                    <a:pt x="17294" y="141208"/>
                    <a:pt x="15389" y="145018"/>
                    <a:pt x="13485" y="147876"/>
                  </a:cubicBezTo>
                  <a:cubicBezTo>
                    <a:pt x="12532" y="150733"/>
                    <a:pt x="12532" y="152638"/>
                    <a:pt x="15389" y="155496"/>
                  </a:cubicBezTo>
                  <a:cubicBezTo>
                    <a:pt x="21104" y="157401"/>
                    <a:pt x="22057" y="160258"/>
                    <a:pt x="19199" y="164068"/>
                  </a:cubicBezTo>
                  <a:close/>
                </a:path>
              </a:pathLst>
            </a:custGeom>
            <a:solidFill>
              <a:srgbClr val="5290D8"/>
            </a:solidFill>
            <a:ln w="9525" cap="flat">
              <a:noFill/>
              <a:prstDash val="solid"/>
              <a:miter/>
            </a:ln>
          </p:spPr>
          <p:txBody>
            <a:bodyPr rtlCol="0" anchor="ctr"/>
            <a:lstStyle/>
            <a:p>
              <a:endParaRPr lang="zh-CN" altLang="en-US"/>
            </a:p>
          </p:txBody>
        </p:sp>
        <p:sp>
          <p:nvSpPr>
            <p:cNvPr id="40" name="任意多边形: 形状 218">
              <a:extLst>
                <a:ext uri="{FF2B5EF4-FFF2-40B4-BE49-F238E27FC236}">
                  <a16:creationId xmlns:a16="http://schemas.microsoft.com/office/drawing/2014/main" id="{2ACD6A34-0B9C-43E1-91FD-189D3367B600}"/>
                </a:ext>
              </a:extLst>
            </p:cNvPr>
            <p:cNvSpPr/>
            <p:nvPr/>
          </p:nvSpPr>
          <p:spPr>
            <a:xfrm>
              <a:off x="7855744" y="3313598"/>
              <a:ext cx="152400" cy="228600"/>
            </a:xfrm>
            <a:custGeom>
              <a:avLst/>
              <a:gdLst>
                <a:gd name="connsiteX0" fmla="*/ 33814 w 152400"/>
                <a:gd name="connsiteY0" fmla="*/ 230654 h 228600"/>
                <a:gd name="connsiteX1" fmla="*/ 35719 w 152400"/>
                <a:gd name="connsiteY1" fmla="*/ 229702 h 228600"/>
                <a:gd name="connsiteX2" fmla="*/ 39529 w 152400"/>
                <a:gd name="connsiteY2" fmla="*/ 222082 h 228600"/>
                <a:gd name="connsiteX3" fmla="*/ 42386 w 152400"/>
                <a:gd name="connsiteY3" fmla="*/ 194459 h 228600"/>
                <a:gd name="connsiteX4" fmla="*/ 30004 w 152400"/>
                <a:gd name="connsiteY4" fmla="*/ 179219 h 228600"/>
                <a:gd name="connsiteX5" fmla="*/ 30004 w 152400"/>
                <a:gd name="connsiteY5" fmla="*/ 177314 h 228600"/>
                <a:gd name="connsiteX6" fmla="*/ 30956 w 152400"/>
                <a:gd name="connsiteY6" fmla="*/ 175409 h 228600"/>
                <a:gd name="connsiteX7" fmla="*/ 33814 w 152400"/>
                <a:gd name="connsiteY7" fmla="*/ 174457 h 228600"/>
                <a:gd name="connsiteX8" fmla="*/ 42386 w 152400"/>
                <a:gd name="connsiteY8" fmla="*/ 170647 h 228600"/>
                <a:gd name="connsiteX9" fmla="*/ 46196 w 152400"/>
                <a:gd name="connsiteY9" fmla="*/ 167789 h 228600"/>
                <a:gd name="connsiteX10" fmla="*/ 61436 w 152400"/>
                <a:gd name="connsiteY10" fmla="*/ 166837 h 228600"/>
                <a:gd name="connsiteX11" fmla="*/ 61436 w 152400"/>
                <a:gd name="connsiteY11" fmla="*/ 166837 h 228600"/>
                <a:gd name="connsiteX12" fmla="*/ 61436 w 152400"/>
                <a:gd name="connsiteY12" fmla="*/ 165884 h 228600"/>
                <a:gd name="connsiteX13" fmla="*/ 61436 w 152400"/>
                <a:gd name="connsiteY13" fmla="*/ 166837 h 228600"/>
                <a:gd name="connsiteX14" fmla="*/ 61436 w 152400"/>
                <a:gd name="connsiteY14" fmla="*/ 166837 h 228600"/>
                <a:gd name="connsiteX15" fmla="*/ 53816 w 152400"/>
                <a:gd name="connsiteY15" fmla="*/ 172552 h 228600"/>
                <a:gd name="connsiteX16" fmla="*/ 50006 w 152400"/>
                <a:gd name="connsiteY16" fmla="*/ 172552 h 228600"/>
                <a:gd name="connsiteX17" fmla="*/ 44291 w 152400"/>
                <a:gd name="connsiteY17" fmla="*/ 182077 h 228600"/>
                <a:gd name="connsiteX18" fmla="*/ 48101 w 152400"/>
                <a:gd name="connsiteY18" fmla="*/ 189697 h 228600"/>
                <a:gd name="connsiteX19" fmla="*/ 49054 w 152400"/>
                <a:gd name="connsiteY19" fmla="*/ 190649 h 228600"/>
                <a:gd name="connsiteX20" fmla="*/ 57626 w 152400"/>
                <a:gd name="connsiteY20" fmla="*/ 189697 h 228600"/>
                <a:gd name="connsiteX21" fmla="*/ 61436 w 152400"/>
                <a:gd name="connsiteY21" fmla="*/ 182077 h 228600"/>
                <a:gd name="connsiteX22" fmla="*/ 70009 w 152400"/>
                <a:gd name="connsiteY22" fmla="*/ 182077 h 228600"/>
                <a:gd name="connsiteX23" fmla="*/ 71914 w 152400"/>
                <a:gd name="connsiteY23" fmla="*/ 182077 h 228600"/>
                <a:gd name="connsiteX24" fmla="*/ 75724 w 152400"/>
                <a:gd name="connsiteY24" fmla="*/ 169694 h 228600"/>
                <a:gd name="connsiteX25" fmla="*/ 70009 w 152400"/>
                <a:gd name="connsiteY25" fmla="*/ 163027 h 228600"/>
                <a:gd name="connsiteX26" fmla="*/ 70961 w 152400"/>
                <a:gd name="connsiteY26" fmla="*/ 158264 h 228600"/>
                <a:gd name="connsiteX27" fmla="*/ 75724 w 152400"/>
                <a:gd name="connsiteY27" fmla="*/ 156359 h 228600"/>
                <a:gd name="connsiteX28" fmla="*/ 77629 w 152400"/>
                <a:gd name="connsiteY28" fmla="*/ 156359 h 228600"/>
                <a:gd name="connsiteX29" fmla="*/ 77629 w 152400"/>
                <a:gd name="connsiteY29" fmla="*/ 159217 h 228600"/>
                <a:gd name="connsiteX30" fmla="*/ 76676 w 152400"/>
                <a:gd name="connsiteY30" fmla="*/ 163979 h 228600"/>
                <a:gd name="connsiteX31" fmla="*/ 81439 w 152400"/>
                <a:gd name="connsiteY31" fmla="*/ 173504 h 228600"/>
                <a:gd name="connsiteX32" fmla="*/ 88106 w 152400"/>
                <a:gd name="connsiteY32" fmla="*/ 179219 h 228600"/>
                <a:gd name="connsiteX33" fmla="*/ 94774 w 152400"/>
                <a:gd name="connsiteY33" fmla="*/ 177314 h 228600"/>
                <a:gd name="connsiteX34" fmla="*/ 105251 w 152400"/>
                <a:gd name="connsiteY34" fmla="*/ 159217 h 228600"/>
                <a:gd name="connsiteX35" fmla="*/ 109061 w 152400"/>
                <a:gd name="connsiteY35" fmla="*/ 156359 h 228600"/>
                <a:gd name="connsiteX36" fmla="*/ 117634 w 152400"/>
                <a:gd name="connsiteY36" fmla="*/ 155407 h 228600"/>
                <a:gd name="connsiteX37" fmla="*/ 126206 w 152400"/>
                <a:gd name="connsiteY37" fmla="*/ 150644 h 228600"/>
                <a:gd name="connsiteX38" fmla="*/ 129064 w 152400"/>
                <a:gd name="connsiteY38" fmla="*/ 151597 h 228600"/>
                <a:gd name="connsiteX39" fmla="*/ 133826 w 152400"/>
                <a:gd name="connsiteY39" fmla="*/ 149692 h 228600"/>
                <a:gd name="connsiteX40" fmla="*/ 138589 w 152400"/>
                <a:gd name="connsiteY40" fmla="*/ 138262 h 228600"/>
                <a:gd name="connsiteX41" fmla="*/ 139541 w 152400"/>
                <a:gd name="connsiteY41" fmla="*/ 137309 h 228600"/>
                <a:gd name="connsiteX42" fmla="*/ 140494 w 152400"/>
                <a:gd name="connsiteY42" fmla="*/ 138262 h 228600"/>
                <a:gd name="connsiteX43" fmla="*/ 141446 w 152400"/>
                <a:gd name="connsiteY43" fmla="*/ 143024 h 228600"/>
                <a:gd name="connsiteX44" fmla="*/ 145256 w 152400"/>
                <a:gd name="connsiteY44" fmla="*/ 144929 h 228600"/>
                <a:gd name="connsiteX45" fmla="*/ 152876 w 152400"/>
                <a:gd name="connsiteY45" fmla="*/ 125879 h 228600"/>
                <a:gd name="connsiteX46" fmla="*/ 149066 w 152400"/>
                <a:gd name="connsiteY46" fmla="*/ 108734 h 228600"/>
                <a:gd name="connsiteX47" fmla="*/ 145256 w 152400"/>
                <a:gd name="connsiteY47" fmla="*/ 83017 h 228600"/>
                <a:gd name="connsiteX48" fmla="*/ 148114 w 152400"/>
                <a:gd name="connsiteY48" fmla="*/ 75397 h 228600"/>
                <a:gd name="connsiteX49" fmla="*/ 151924 w 152400"/>
                <a:gd name="connsiteY49" fmla="*/ 67777 h 228600"/>
                <a:gd name="connsiteX50" fmla="*/ 151924 w 152400"/>
                <a:gd name="connsiteY50" fmla="*/ 59204 h 228600"/>
                <a:gd name="connsiteX51" fmla="*/ 145256 w 152400"/>
                <a:gd name="connsiteY51" fmla="*/ 34439 h 228600"/>
                <a:gd name="connsiteX52" fmla="*/ 130016 w 152400"/>
                <a:gd name="connsiteY52" fmla="*/ 8722 h 228600"/>
                <a:gd name="connsiteX53" fmla="*/ 123349 w 152400"/>
                <a:gd name="connsiteY53" fmla="*/ 7769 h 228600"/>
                <a:gd name="connsiteX54" fmla="*/ 115729 w 152400"/>
                <a:gd name="connsiteY54" fmla="*/ 32534 h 228600"/>
                <a:gd name="connsiteX55" fmla="*/ 118586 w 152400"/>
                <a:gd name="connsiteY55" fmla="*/ 44917 h 228600"/>
                <a:gd name="connsiteX56" fmla="*/ 119539 w 152400"/>
                <a:gd name="connsiteY56" fmla="*/ 47774 h 228600"/>
                <a:gd name="connsiteX57" fmla="*/ 114776 w 152400"/>
                <a:gd name="connsiteY57" fmla="*/ 85874 h 228600"/>
                <a:gd name="connsiteX58" fmla="*/ 112871 w 152400"/>
                <a:gd name="connsiteY58" fmla="*/ 92542 h 228600"/>
                <a:gd name="connsiteX59" fmla="*/ 98584 w 152400"/>
                <a:gd name="connsiteY59" fmla="*/ 106829 h 228600"/>
                <a:gd name="connsiteX60" fmla="*/ 94774 w 152400"/>
                <a:gd name="connsiteY60" fmla="*/ 104924 h 228600"/>
                <a:gd name="connsiteX61" fmla="*/ 94774 w 152400"/>
                <a:gd name="connsiteY61" fmla="*/ 101114 h 228600"/>
                <a:gd name="connsiteX62" fmla="*/ 91916 w 152400"/>
                <a:gd name="connsiteY62" fmla="*/ 97304 h 228600"/>
                <a:gd name="connsiteX63" fmla="*/ 88106 w 152400"/>
                <a:gd name="connsiteY63" fmla="*/ 100162 h 228600"/>
                <a:gd name="connsiteX64" fmla="*/ 88106 w 152400"/>
                <a:gd name="connsiteY64" fmla="*/ 106829 h 228600"/>
                <a:gd name="connsiteX65" fmla="*/ 88106 w 152400"/>
                <a:gd name="connsiteY65" fmla="*/ 113497 h 228600"/>
                <a:gd name="connsiteX66" fmla="*/ 82391 w 152400"/>
                <a:gd name="connsiteY66" fmla="*/ 131594 h 228600"/>
                <a:gd name="connsiteX67" fmla="*/ 79534 w 152400"/>
                <a:gd name="connsiteY67" fmla="*/ 133499 h 228600"/>
                <a:gd name="connsiteX68" fmla="*/ 65246 w 152400"/>
                <a:gd name="connsiteY68" fmla="*/ 134452 h 228600"/>
                <a:gd name="connsiteX69" fmla="*/ 48101 w 152400"/>
                <a:gd name="connsiteY69" fmla="*/ 138262 h 228600"/>
                <a:gd name="connsiteX70" fmla="*/ 40481 w 152400"/>
                <a:gd name="connsiteY70" fmla="*/ 143024 h 228600"/>
                <a:gd name="connsiteX71" fmla="*/ 21431 w 152400"/>
                <a:gd name="connsiteY71" fmla="*/ 163979 h 228600"/>
                <a:gd name="connsiteX72" fmla="*/ 20479 w 152400"/>
                <a:gd name="connsiteY72" fmla="*/ 168742 h 228600"/>
                <a:gd name="connsiteX73" fmla="*/ 18574 w 152400"/>
                <a:gd name="connsiteY73" fmla="*/ 173504 h 228600"/>
                <a:gd name="connsiteX74" fmla="*/ 10001 w 152400"/>
                <a:gd name="connsiteY74" fmla="*/ 183029 h 228600"/>
                <a:gd name="connsiteX75" fmla="*/ 7144 w 152400"/>
                <a:gd name="connsiteY75" fmla="*/ 191602 h 228600"/>
                <a:gd name="connsiteX76" fmla="*/ 10954 w 152400"/>
                <a:gd name="connsiteY76" fmla="*/ 199222 h 228600"/>
                <a:gd name="connsiteX77" fmla="*/ 10954 w 152400"/>
                <a:gd name="connsiteY77" fmla="*/ 200174 h 228600"/>
                <a:gd name="connsiteX78" fmla="*/ 11906 w 152400"/>
                <a:gd name="connsiteY78" fmla="*/ 200174 h 228600"/>
                <a:gd name="connsiteX79" fmla="*/ 11906 w 152400"/>
                <a:gd name="connsiteY79" fmla="*/ 199222 h 228600"/>
                <a:gd name="connsiteX80" fmla="*/ 12859 w 152400"/>
                <a:gd name="connsiteY80" fmla="*/ 198269 h 228600"/>
                <a:gd name="connsiteX81" fmla="*/ 17621 w 152400"/>
                <a:gd name="connsiteY81" fmla="*/ 201127 h 228600"/>
                <a:gd name="connsiteX82" fmla="*/ 15716 w 152400"/>
                <a:gd name="connsiteY82" fmla="*/ 206842 h 228600"/>
                <a:gd name="connsiteX83" fmla="*/ 15716 w 152400"/>
                <a:gd name="connsiteY83" fmla="*/ 206842 h 228600"/>
                <a:gd name="connsiteX84" fmla="*/ 15716 w 152400"/>
                <a:gd name="connsiteY84" fmla="*/ 207794 h 228600"/>
                <a:gd name="connsiteX85" fmla="*/ 15716 w 152400"/>
                <a:gd name="connsiteY85" fmla="*/ 207794 h 228600"/>
                <a:gd name="connsiteX86" fmla="*/ 22384 w 152400"/>
                <a:gd name="connsiteY86" fmla="*/ 225892 h 228600"/>
                <a:gd name="connsiteX87" fmla="*/ 33814 w 152400"/>
                <a:gd name="connsiteY87" fmla="*/ 230654 h 228600"/>
                <a:gd name="connsiteX88" fmla="*/ 125254 w 152400"/>
                <a:gd name="connsiteY88" fmla="*/ 16342 h 228600"/>
                <a:gd name="connsiteX89" fmla="*/ 125254 w 152400"/>
                <a:gd name="connsiteY89" fmla="*/ 16342 h 228600"/>
                <a:gd name="connsiteX90" fmla="*/ 125254 w 152400"/>
                <a:gd name="connsiteY90" fmla="*/ 16342 h 228600"/>
                <a:gd name="connsiteX91" fmla="*/ 125254 w 152400"/>
                <a:gd name="connsiteY91" fmla="*/ 16342 h 228600"/>
                <a:gd name="connsiteX92" fmla="*/ 125254 w 152400"/>
                <a:gd name="connsiteY92" fmla="*/ 16342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52400" h="228600">
                  <a:moveTo>
                    <a:pt x="33814" y="230654"/>
                  </a:moveTo>
                  <a:cubicBezTo>
                    <a:pt x="34766" y="230654"/>
                    <a:pt x="34766" y="229702"/>
                    <a:pt x="35719" y="229702"/>
                  </a:cubicBezTo>
                  <a:cubicBezTo>
                    <a:pt x="37624" y="226844"/>
                    <a:pt x="39529" y="224939"/>
                    <a:pt x="39529" y="222082"/>
                  </a:cubicBezTo>
                  <a:cubicBezTo>
                    <a:pt x="40481" y="212557"/>
                    <a:pt x="41434" y="203032"/>
                    <a:pt x="42386" y="194459"/>
                  </a:cubicBezTo>
                  <a:cubicBezTo>
                    <a:pt x="39529" y="188744"/>
                    <a:pt x="38576" y="180172"/>
                    <a:pt x="30004" y="179219"/>
                  </a:cubicBezTo>
                  <a:cubicBezTo>
                    <a:pt x="30004" y="179219"/>
                    <a:pt x="30004" y="178267"/>
                    <a:pt x="30004" y="177314"/>
                  </a:cubicBezTo>
                  <a:cubicBezTo>
                    <a:pt x="30004" y="176362"/>
                    <a:pt x="30004" y="176362"/>
                    <a:pt x="30956" y="175409"/>
                  </a:cubicBezTo>
                  <a:cubicBezTo>
                    <a:pt x="31909" y="174457"/>
                    <a:pt x="32861" y="174457"/>
                    <a:pt x="33814" y="174457"/>
                  </a:cubicBezTo>
                  <a:cubicBezTo>
                    <a:pt x="37624" y="174457"/>
                    <a:pt x="40481" y="174457"/>
                    <a:pt x="42386" y="170647"/>
                  </a:cubicBezTo>
                  <a:cubicBezTo>
                    <a:pt x="43339" y="169694"/>
                    <a:pt x="45244" y="167789"/>
                    <a:pt x="46196" y="167789"/>
                  </a:cubicBezTo>
                  <a:cubicBezTo>
                    <a:pt x="50959" y="166837"/>
                    <a:pt x="56674" y="165884"/>
                    <a:pt x="61436" y="166837"/>
                  </a:cubicBezTo>
                  <a:cubicBezTo>
                    <a:pt x="61436" y="166837"/>
                    <a:pt x="61436" y="166837"/>
                    <a:pt x="61436" y="166837"/>
                  </a:cubicBezTo>
                  <a:lnTo>
                    <a:pt x="61436" y="165884"/>
                  </a:lnTo>
                  <a:lnTo>
                    <a:pt x="61436" y="166837"/>
                  </a:lnTo>
                  <a:cubicBezTo>
                    <a:pt x="61436" y="166837"/>
                    <a:pt x="61436" y="166837"/>
                    <a:pt x="61436" y="166837"/>
                  </a:cubicBezTo>
                  <a:cubicBezTo>
                    <a:pt x="59531" y="169694"/>
                    <a:pt x="57626" y="172552"/>
                    <a:pt x="53816" y="172552"/>
                  </a:cubicBezTo>
                  <a:cubicBezTo>
                    <a:pt x="52864" y="172552"/>
                    <a:pt x="50959" y="172552"/>
                    <a:pt x="50006" y="172552"/>
                  </a:cubicBezTo>
                  <a:cubicBezTo>
                    <a:pt x="46196" y="173504"/>
                    <a:pt x="43339" y="179219"/>
                    <a:pt x="44291" y="182077"/>
                  </a:cubicBezTo>
                  <a:cubicBezTo>
                    <a:pt x="45244" y="184934"/>
                    <a:pt x="46196" y="187792"/>
                    <a:pt x="48101" y="189697"/>
                  </a:cubicBezTo>
                  <a:cubicBezTo>
                    <a:pt x="48101" y="190649"/>
                    <a:pt x="49054" y="190649"/>
                    <a:pt x="49054" y="190649"/>
                  </a:cubicBezTo>
                  <a:cubicBezTo>
                    <a:pt x="51911" y="193507"/>
                    <a:pt x="55721" y="193507"/>
                    <a:pt x="57626" y="189697"/>
                  </a:cubicBezTo>
                  <a:cubicBezTo>
                    <a:pt x="58579" y="186839"/>
                    <a:pt x="58579" y="183982"/>
                    <a:pt x="61436" y="182077"/>
                  </a:cubicBezTo>
                  <a:cubicBezTo>
                    <a:pt x="64294" y="180172"/>
                    <a:pt x="67151" y="181124"/>
                    <a:pt x="70009" y="182077"/>
                  </a:cubicBezTo>
                  <a:cubicBezTo>
                    <a:pt x="70961" y="182077"/>
                    <a:pt x="70961" y="182077"/>
                    <a:pt x="71914" y="182077"/>
                  </a:cubicBezTo>
                  <a:cubicBezTo>
                    <a:pt x="75724" y="181124"/>
                    <a:pt x="78581" y="173504"/>
                    <a:pt x="75724" y="169694"/>
                  </a:cubicBezTo>
                  <a:cubicBezTo>
                    <a:pt x="73819" y="166837"/>
                    <a:pt x="71914" y="164932"/>
                    <a:pt x="70009" y="163027"/>
                  </a:cubicBezTo>
                  <a:cubicBezTo>
                    <a:pt x="69056" y="161122"/>
                    <a:pt x="70009" y="159217"/>
                    <a:pt x="70961" y="158264"/>
                  </a:cubicBezTo>
                  <a:cubicBezTo>
                    <a:pt x="71914" y="157312"/>
                    <a:pt x="73819" y="156359"/>
                    <a:pt x="75724" y="156359"/>
                  </a:cubicBezTo>
                  <a:cubicBezTo>
                    <a:pt x="76676" y="156359"/>
                    <a:pt x="76676" y="156359"/>
                    <a:pt x="77629" y="156359"/>
                  </a:cubicBezTo>
                  <a:cubicBezTo>
                    <a:pt x="78581" y="157312"/>
                    <a:pt x="78581" y="158264"/>
                    <a:pt x="77629" y="159217"/>
                  </a:cubicBezTo>
                  <a:cubicBezTo>
                    <a:pt x="76676" y="161122"/>
                    <a:pt x="75724" y="163027"/>
                    <a:pt x="76676" y="163979"/>
                  </a:cubicBezTo>
                  <a:cubicBezTo>
                    <a:pt x="77629" y="166837"/>
                    <a:pt x="79534" y="170647"/>
                    <a:pt x="81439" y="173504"/>
                  </a:cubicBezTo>
                  <a:cubicBezTo>
                    <a:pt x="83344" y="175409"/>
                    <a:pt x="86201" y="177314"/>
                    <a:pt x="88106" y="179219"/>
                  </a:cubicBezTo>
                  <a:cubicBezTo>
                    <a:pt x="90011" y="180172"/>
                    <a:pt x="93821" y="179219"/>
                    <a:pt x="94774" y="177314"/>
                  </a:cubicBezTo>
                  <a:cubicBezTo>
                    <a:pt x="98584" y="171599"/>
                    <a:pt x="102394" y="164932"/>
                    <a:pt x="105251" y="159217"/>
                  </a:cubicBezTo>
                  <a:cubicBezTo>
                    <a:pt x="106204" y="157312"/>
                    <a:pt x="107156" y="156359"/>
                    <a:pt x="109061" y="156359"/>
                  </a:cubicBezTo>
                  <a:cubicBezTo>
                    <a:pt x="111919" y="156359"/>
                    <a:pt x="114776" y="155407"/>
                    <a:pt x="117634" y="155407"/>
                  </a:cubicBezTo>
                  <a:cubicBezTo>
                    <a:pt x="121444" y="155407"/>
                    <a:pt x="123349" y="152549"/>
                    <a:pt x="126206" y="150644"/>
                  </a:cubicBezTo>
                  <a:cubicBezTo>
                    <a:pt x="127159" y="150644"/>
                    <a:pt x="128111" y="151597"/>
                    <a:pt x="129064" y="151597"/>
                  </a:cubicBezTo>
                  <a:cubicBezTo>
                    <a:pt x="130969" y="152549"/>
                    <a:pt x="132874" y="151597"/>
                    <a:pt x="133826" y="149692"/>
                  </a:cubicBezTo>
                  <a:cubicBezTo>
                    <a:pt x="134779" y="145882"/>
                    <a:pt x="134779" y="141119"/>
                    <a:pt x="138589" y="138262"/>
                  </a:cubicBezTo>
                  <a:cubicBezTo>
                    <a:pt x="138589" y="138262"/>
                    <a:pt x="139541" y="137309"/>
                    <a:pt x="139541" y="137309"/>
                  </a:cubicBezTo>
                  <a:cubicBezTo>
                    <a:pt x="139541" y="137309"/>
                    <a:pt x="140494" y="138262"/>
                    <a:pt x="140494" y="138262"/>
                  </a:cubicBezTo>
                  <a:cubicBezTo>
                    <a:pt x="140494" y="140167"/>
                    <a:pt x="141446" y="142072"/>
                    <a:pt x="141446" y="143024"/>
                  </a:cubicBezTo>
                  <a:cubicBezTo>
                    <a:pt x="142399" y="144929"/>
                    <a:pt x="144304" y="145882"/>
                    <a:pt x="145256" y="144929"/>
                  </a:cubicBezTo>
                  <a:cubicBezTo>
                    <a:pt x="152876" y="141119"/>
                    <a:pt x="156686" y="132547"/>
                    <a:pt x="152876" y="125879"/>
                  </a:cubicBezTo>
                  <a:cubicBezTo>
                    <a:pt x="150019" y="120164"/>
                    <a:pt x="148114" y="115402"/>
                    <a:pt x="149066" y="108734"/>
                  </a:cubicBezTo>
                  <a:cubicBezTo>
                    <a:pt x="150019" y="100162"/>
                    <a:pt x="149066" y="91589"/>
                    <a:pt x="145256" y="83017"/>
                  </a:cubicBezTo>
                  <a:cubicBezTo>
                    <a:pt x="144304" y="80159"/>
                    <a:pt x="145256" y="77302"/>
                    <a:pt x="148114" y="75397"/>
                  </a:cubicBezTo>
                  <a:cubicBezTo>
                    <a:pt x="150971" y="73492"/>
                    <a:pt x="151924" y="71587"/>
                    <a:pt x="151924" y="67777"/>
                  </a:cubicBezTo>
                  <a:cubicBezTo>
                    <a:pt x="151924" y="64919"/>
                    <a:pt x="150971" y="62062"/>
                    <a:pt x="151924" y="59204"/>
                  </a:cubicBezTo>
                  <a:cubicBezTo>
                    <a:pt x="151924" y="49679"/>
                    <a:pt x="150019" y="42059"/>
                    <a:pt x="145256" y="34439"/>
                  </a:cubicBezTo>
                  <a:cubicBezTo>
                    <a:pt x="140494" y="25867"/>
                    <a:pt x="132874" y="18247"/>
                    <a:pt x="130016" y="8722"/>
                  </a:cubicBezTo>
                  <a:cubicBezTo>
                    <a:pt x="129064" y="6817"/>
                    <a:pt x="125254" y="6817"/>
                    <a:pt x="123349" y="7769"/>
                  </a:cubicBezTo>
                  <a:cubicBezTo>
                    <a:pt x="115729" y="14437"/>
                    <a:pt x="111919" y="23009"/>
                    <a:pt x="115729" y="32534"/>
                  </a:cubicBezTo>
                  <a:cubicBezTo>
                    <a:pt x="115729" y="37297"/>
                    <a:pt x="112871" y="42059"/>
                    <a:pt x="118586" y="44917"/>
                  </a:cubicBezTo>
                  <a:cubicBezTo>
                    <a:pt x="119539" y="44917"/>
                    <a:pt x="119539" y="46822"/>
                    <a:pt x="119539" y="47774"/>
                  </a:cubicBezTo>
                  <a:cubicBezTo>
                    <a:pt x="120491" y="61109"/>
                    <a:pt x="122396" y="73492"/>
                    <a:pt x="114776" y="85874"/>
                  </a:cubicBezTo>
                  <a:cubicBezTo>
                    <a:pt x="113824" y="87779"/>
                    <a:pt x="113824" y="90637"/>
                    <a:pt x="112871" y="92542"/>
                  </a:cubicBezTo>
                  <a:cubicBezTo>
                    <a:pt x="110966" y="100162"/>
                    <a:pt x="105251" y="103972"/>
                    <a:pt x="98584" y="106829"/>
                  </a:cubicBezTo>
                  <a:cubicBezTo>
                    <a:pt x="97631" y="106829"/>
                    <a:pt x="94774" y="105877"/>
                    <a:pt x="94774" y="104924"/>
                  </a:cubicBezTo>
                  <a:cubicBezTo>
                    <a:pt x="94774" y="103972"/>
                    <a:pt x="94774" y="103019"/>
                    <a:pt x="94774" y="101114"/>
                  </a:cubicBezTo>
                  <a:cubicBezTo>
                    <a:pt x="94774" y="98257"/>
                    <a:pt x="92869" y="97304"/>
                    <a:pt x="91916" y="97304"/>
                  </a:cubicBezTo>
                  <a:cubicBezTo>
                    <a:pt x="90011" y="98257"/>
                    <a:pt x="89059" y="99209"/>
                    <a:pt x="88106" y="100162"/>
                  </a:cubicBezTo>
                  <a:cubicBezTo>
                    <a:pt x="87154" y="102067"/>
                    <a:pt x="88106" y="104924"/>
                    <a:pt x="88106" y="106829"/>
                  </a:cubicBezTo>
                  <a:cubicBezTo>
                    <a:pt x="88106" y="108734"/>
                    <a:pt x="89059" y="111592"/>
                    <a:pt x="88106" y="113497"/>
                  </a:cubicBezTo>
                  <a:cubicBezTo>
                    <a:pt x="85249" y="119212"/>
                    <a:pt x="84296" y="125879"/>
                    <a:pt x="82391" y="131594"/>
                  </a:cubicBezTo>
                  <a:cubicBezTo>
                    <a:pt x="82391" y="132547"/>
                    <a:pt x="81439" y="133499"/>
                    <a:pt x="79534" y="133499"/>
                  </a:cubicBezTo>
                  <a:cubicBezTo>
                    <a:pt x="74771" y="133499"/>
                    <a:pt x="70009" y="132547"/>
                    <a:pt x="65246" y="134452"/>
                  </a:cubicBezTo>
                  <a:cubicBezTo>
                    <a:pt x="59531" y="136357"/>
                    <a:pt x="53816" y="138262"/>
                    <a:pt x="48101" y="138262"/>
                  </a:cubicBezTo>
                  <a:cubicBezTo>
                    <a:pt x="45244" y="138262"/>
                    <a:pt x="42386" y="140167"/>
                    <a:pt x="40481" y="143024"/>
                  </a:cubicBezTo>
                  <a:cubicBezTo>
                    <a:pt x="34766" y="150644"/>
                    <a:pt x="28099" y="157312"/>
                    <a:pt x="21431" y="163979"/>
                  </a:cubicBezTo>
                  <a:cubicBezTo>
                    <a:pt x="20479" y="164932"/>
                    <a:pt x="20479" y="166837"/>
                    <a:pt x="20479" y="168742"/>
                  </a:cubicBezTo>
                  <a:cubicBezTo>
                    <a:pt x="20479" y="170647"/>
                    <a:pt x="20479" y="172552"/>
                    <a:pt x="18574" y="173504"/>
                  </a:cubicBezTo>
                  <a:cubicBezTo>
                    <a:pt x="15716" y="176362"/>
                    <a:pt x="12859" y="179219"/>
                    <a:pt x="10001" y="183029"/>
                  </a:cubicBezTo>
                  <a:cubicBezTo>
                    <a:pt x="8096" y="184934"/>
                    <a:pt x="7144" y="187792"/>
                    <a:pt x="7144" y="191602"/>
                  </a:cubicBezTo>
                  <a:cubicBezTo>
                    <a:pt x="7144" y="194459"/>
                    <a:pt x="9049" y="197317"/>
                    <a:pt x="10954" y="199222"/>
                  </a:cubicBezTo>
                  <a:lnTo>
                    <a:pt x="10954" y="200174"/>
                  </a:lnTo>
                  <a:cubicBezTo>
                    <a:pt x="10954" y="200174"/>
                    <a:pt x="10954" y="200174"/>
                    <a:pt x="11906" y="200174"/>
                  </a:cubicBezTo>
                  <a:cubicBezTo>
                    <a:pt x="11906" y="200174"/>
                    <a:pt x="11906" y="199222"/>
                    <a:pt x="11906" y="199222"/>
                  </a:cubicBezTo>
                  <a:cubicBezTo>
                    <a:pt x="11906" y="199222"/>
                    <a:pt x="12859" y="199222"/>
                    <a:pt x="12859" y="198269"/>
                  </a:cubicBezTo>
                  <a:cubicBezTo>
                    <a:pt x="15716" y="197317"/>
                    <a:pt x="17621" y="198269"/>
                    <a:pt x="17621" y="201127"/>
                  </a:cubicBezTo>
                  <a:cubicBezTo>
                    <a:pt x="17621" y="203032"/>
                    <a:pt x="16669" y="204937"/>
                    <a:pt x="15716" y="206842"/>
                  </a:cubicBezTo>
                  <a:cubicBezTo>
                    <a:pt x="15716" y="206842"/>
                    <a:pt x="15716" y="206842"/>
                    <a:pt x="15716" y="206842"/>
                  </a:cubicBezTo>
                  <a:cubicBezTo>
                    <a:pt x="15716" y="206842"/>
                    <a:pt x="15716" y="207794"/>
                    <a:pt x="15716" y="207794"/>
                  </a:cubicBezTo>
                  <a:lnTo>
                    <a:pt x="15716" y="207794"/>
                  </a:lnTo>
                  <a:cubicBezTo>
                    <a:pt x="17621" y="213509"/>
                    <a:pt x="20479" y="220177"/>
                    <a:pt x="22384" y="225892"/>
                  </a:cubicBezTo>
                  <a:cubicBezTo>
                    <a:pt x="23336" y="229702"/>
                    <a:pt x="30956" y="231607"/>
                    <a:pt x="33814" y="230654"/>
                  </a:cubicBezTo>
                  <a:close/>
                  <a:moveTo>
                    <a:pt x="125254" y="16342"/>
                  </a:moveTo>
                  <a:lnTo>
                    <a:pt x="125254" y="16342"/>
                  </a:lnTo>
                  <a:lnTo>
                    <a:pt x="125254" y="16342"/>
                  </a:lnTo>
                  <a:lnTo>
                    <a:pt x="125254" y="16342"/>
                  </a:lnTo>
                  <a:lnTo>
                    <a:pt x="125254" y="16342"/>
                  </a:lnTo>
                  <a:close/>
                </a:path>
              </a:pathLst>
            </a:custGeom>
            <a:solidFill>
              <a:srgbClr val="5290D8"/>
            </a:solidFill>
            <a:ln w="9525" cap="flat">
              <a:noFill/>
              <a:prstDash val="solid"/>
              <a:miter/>
            </a:ln>
          </p:spPr>
          <p:txBody>
            <a:bodyPr rtlCol="0" anchor="ctr"/>
            <a:lstStyle/>
            <a:p>
              <a:endParaRPr lang="zh-CN" altLang="en-US"/>
            </a:p>
          </p:txBody>
        </p:sp>
        <p:sp>
          <p:nvSpPr>
            <p:cNvPr id="41" name="任意多边形: 形状 219">
              <a:extLst>
                <a:ext uri="{FF2B5EF4-FFF2-40B4-BE49-F238E27FC236}">
                  <a16:creationId xmlns:a16="http://schemas.microsoft.com/office/drawing/2014/main" id="{3359B90F-61D9-45C5-9C65-22995747FB82}"/>
                </a:ext>
              </a:extLst>
            </p:cNvPr>
            <p:cNvSpPr/>
            <p:nvPr/>
          </p:nvSpPr>
          <p:spPr>
            <a:xfrm>
              <a:off x="5097304" y="2239804"/>
              <a:ext cx="114300" cy="171450"/>
            </a:xfrm>
            <a:custGeom>
              <a:avLst/>
              <a:gdLst>
                <a:gd name="connsiteX0" fmla="*/ 17621 w 114300"/>
                <a:gd name="connsiteY0" fmla="*/ 164306 h 171450"/>
                <a:gd name="connsiteX1" fmla="*/ 24289 w 114300"/>
                <a:gd name="connsiteY1" fmla="*/ 166211 h 171450"/>
                <a:gd name="connsiteX2" fmla="*/ 35719 w 114300"/>
                <a:gd name="connsiteY2" fmla="*/ 168116 h 171450"/>
                <a:gd name="connsiteX3" fmla="*/ 42386 w 114300"/>
                <a:gd name="connsiteY3" fmla="*/ 167164 h 171450"/>
                <a:gd name="connsiteX4" fmla="*/ 48101 w 114300"/>
                <a:gd name="connsiteY4" fmla="*/ 162401 h 171450"/>
                <a:gd name="connsiteX5" fmla="*/ 48101 w 114300"/>
                <a:gd name="connsiteY5" fmla="*/ 162401 h 171450"/>
                <a:gd name="connsiteX6" fmla="*/ 49054 w 114300"/>
                <a:gd name="connsiteY6" fmla="*/ 162401 h 171450"/>
                <a:gd name="connsiteX7" fmla="*/ 49054 w 114300"/>
                <a:gd name="connsiteY7" fmla="*/ 161449 h 171450"/>
                <a:gd name="connsiteX8" fmla="*/ 60484 w 114300"/>
                <a:gd name="connsiteY8" fmla="*/ 153829 h 171450"/>
                <a:gd name="connsiteX9" fmla="*/ 70009 w 114300"/>
                <a:gd name="connsiteY9" fmla="*/ 147161 h 171450"/>
                <a:gd name="connsiteX10" fmla="*/ 72866 w 114300"/>
                <a:gd name="connsiteY10" fmla="*/ 141446 h 171450"/>
                <a:gd name="connsiteX11" fmla="*/ 80486 w 114300"/>
                <a:gd name="connsiteY11" fmla="*/ 136684 h 171450"/>
                <a:gd name="connsiteX12" fmla="*/ 80486 w 114300"/>
                <a:gd name="connsiteY12" fmla="*/ 136684 h 171450"/>
                <a:gd name="connsiteX13" fmla="*/ 80486 w 114300"/>
                <a:gd name="connsiteY13" fmla="*/ 136684 h 171450"/>
                <a:gd name="connsiteX14" fmla="*/ 81439 w 114300"/>
                <a:gd name="connsiteY14" fmla="*/ 136684 h 171450"/>
                <a:gd name="connsiteX15" fmla="*/ 80486 w 114300"/>
                <a:gd name="connsiteY15" fmla="*/ 137636 h 171450"/>
                <a:gd name="connsiteX16" fmla="*/ 85249 w 114300"/>
                <a:gd name="connsiteY16" fmla="*/ 143351 h 171450"/>
                <a:gd name="connsiteX17" fmla="*/ 88106 w 114300"/>
                <a:gd name="connsiteY17" fmla="*/ 143351 h 171450"/>
                <a:gd name="connsiteX18" fmla="*/ 95726 w 114300"/>
                <a:gd name="connsiteY18" fmla="*/ 131921 h 171450"/>
                <a:gd name="connsiteX19" fmla="*/ 103346 w 114300"/>
                <a:gd name="connsiteY19" fmla="*/ 122396 h 171450"/>
                <a:gd name="connsiteX20" fmla="*/ 99536 w 114300"/>
                <a:gd name="connsiteY20" fmla="*/ 105251 h 171450"/>
                <a:gd name="connsiteX21" fmla="*/ 97631 w 114300"/>
                <a:gd name="connsiteY21" fmla="*/ 102394 h 171450"/>
                <a:gd name="connsiteX22" fmla="*/ 97631 w 114300"/>
                <a:gd name="connsiteY22" fmla="*/ 97631 h 171450"/>
                <a:gd name="connsiteX23" fmla="*/ 105251 w 114300"/>
                <a:gd name="connsiteY23" fmla="*/ 89059 h 171450"/>
                <a:gd name="connsiteX24" fmla="*/ 105251 w 114300"/>
                <a:gd name="connsiteY24" fmla="*/ 77629 h 171450"/>
                <a:gd name="connsiteX25" fmla="*/ 107156 w 114300"/>
                <a:gd name="connsiteY25" fmla="*/ 69056 h 171450"/>
                <a:gd name="connsiteX26" fmla="*/ 99536 w 114300"/>
                <a:gd name="connsiteY26" fmla="*/ 62389 h 171450"/>
                <a:gd name="connsiteX27" fmla="*/ 90964 w 114300"/>
                <a:gd name="connsiteY27" fmla="*/ 56674 h 171450"/>
                <a:gd name="connsiteX28" fmla="*/ 88106 w 114300"/>
                <a:gd name="connsiteY28" fmla="*/ 51911 h 171450"/>
                <a:gd name="connsiteX29" fmla="*/ 88106 w 114300"/>
                <a:gd name="connsiteY29" fmla="*/ 37624 h 171450"/>
                <a:gd name="connsiteX30" fmla="*/ 90011 w 114300"/>
                <a:gd name="connsiteY30" fmla="*/ 25241 h 171450"/>
                <a:gd name="connsiteX31" fmla="*/ 82391 w 114300"/>
                <a:gd name="connsiteY31" fmla="*/ 10001 h 171450"/>
                <a:gd name="connsiteX32" fmla="*/ 70961 w 114300"/>
                <a:gd name="connsiteY32" fmla="*/ 7144 h 171450"/>
                <a:gd name="connsiteX33" fmla="*/ 66199 w 114300"/>
                <a:gd name="connsiteY33" fmla="*/ 11906 h 171450"/>
                <a:gd name="connsiteX34" fmla="*/ 69056 w 114300"/>
                <a:gd name="connsiteY34" fmla="*/ 15716 h 171450"/>
                <a:gd name="connsiteX35" fmla="*/ 75724 w 114300"/>
                <a:gd name="connsiteY35" fmla="*/ 18574 h 171450"/>
                <a:gd name="connsiteX36" fmla="*/ 76676 w 114300"/>
                <a:gd name="connsiteY36" fmla="*/ 21431 h 171450"/>
                <a:gd name="connsiteX37" fmla="*/ 75724 w 114300"/>
                <a:gd name="connsiteY37" fmla="*/ 22384 h 171450"/>
                <a:gd name="connsiteX38" fmla="*/ 67151 w 114300"/>
                <a:gd name="connsiteY38" fmla="*/ 23336 h 171450"/>
                <a:gd name="connsiteX39" fmla="*/ 58579 w 114300"/>
                <a:gd name="connsiteY39" fmla="*/ 25241 h 171450"/>
                <a:gd name="connsiteX40" fmla="*/ 53816 w 114300"/>
                <a:gd name="connsiteY40" fmla="*/ 33814 h 171450"/>
                <a:gd name="connsiteX41" fmla="*/ 56674 w 114300"/>
                <a:gd name="connsiteY41" fmla="*/ 40481 h 171450"/>
                <a:gd name="connsiteX42" fmla="*/ 55721 w 114300"/>
                <a:gd name="connsiteY42" fmla="*/ 43339 h 171450"/>
                <a:gd name="connsiteX43" fmla="*/ 53816 w 114300"/>
                <a:gd name="connsiteY43" fmla="*/ 43339 h 171450"/>
                <a:gd name="connsiteX44" fmla="*/ 46196 w 114300"/>
                <a:gd name="connsiteY44" fmla="*/ 42386 h 171450"/>
                <a:gd name="connsiteX45" fmla="*/ 36671 w 114300"/>
                <a:gd name="connsiteY45" fmla="*/ 45244 h 171450"/>
                <a:gd name="connsiteX46" fmla="*/ 32861 w 114300"/>
                <a:gd name="connsiteY46" fmla="*/ 50959 h 171450"/>
                <a:gd name="connsiteX47" fmla="*/ 36671 w 114300"/>
                <a:gd name="connsiteY47" fmla="*/ 58579 h 171450"/>
                <a:gd name="connsiteX48" fmla="*/ 40481 w 114300"/>
                <a:gd name="connsiteY48" fmla="*/ 67151 h 171450"/>
                <a:gd name="connsiteX49" fmla="*/ 40481 w 114300"/>
                <a:gd name="connsiteY49" fmla="*/ 67151 h 171450"/>
                <a:gd name="connsiteX50" fmla="*/ 41434 w 114300"/>
                <a:gd name="connsiteY50" fmla="*/ 68104 h 171450"/>
                <a:gd name="connsiteX51" fmla="*/ 44291 w 114300"/>
                <a:gd name="connsiteY51" fmla="*/ 68104 h 171450"/>
                <a:gd name="connsiteX52" fmla="*/ 41434 w 114300"/>
                <a:gd name="connsiteY52" fmla="*/ 68104 h 171450"/>
                <a:gd name="connsiteX53" fmla="*/ 39529 w 114300"/>
                <a:gd name="connsiteY53" fmla="*/ 68104 h 171450"/>
                <a:gd name="connsiteX54" fmla="*/ 39529 w 114300"/>
                <a:gd name="connsiteY54" fmla="*/ 67151 h 171450"/>
                <a:gd name="connsiteX55" fmla="*/ 30004 w 114300"/>
                <a:gd name="connsiteY55" fmla="*/ 63341 h 171450"/>
                <a:gd name="connsiteX56" fmla="*/ 25241 w 114300"/>
                <a:gd name="connsiteY56" fmla="*/ 64294 h 171450"/>
                <a:gd name="connsiteX57" fmla="*/ 13811 w 114300"/>
                <a:gd name="connsiteY57" fmla="*/ 93821 h 171450"/>
                <a:gd name="connsiteX58" fmla="*/ 16669 w 114300"/>
                <a:gd name="connsiteY58" fmla="*/ 103346 h 171450"/>
                <a:gd name="connsiteX59" fmla="*/ 26194 w 114300"/>
                <a:gd name="connsiteY59" fmla="*/ 107156 h 171450"/>
                <a:gd name="connsiteX60" fmla="*/ 30956 w 114300"/>
                <a:gd name="connsiteY60" fmla="*/ 109061 h 171450"/>
                <a:gd name="connsiteX61" fmla="*/ 31909 w 114300"/>
                <a:gd name="connsiteY61" fmla="*/ 111919 h 171450"/>
                <a:gd name="connsiteX62" fmla="*/ 30004 w 114300"/>
                <a:gd name="connsiteY62" fmla="*/ 114776 h 171450"/>
                <a:gd name="connsiteX63" fmla="*/ 26194 w 114300"/>
                <a:gd name="connsiteY63" fmla="*/ 114776 h 171450"/>
                <a:gd name="connsiteX64" fmla="*/ 10954 w 114300"/>
                <a:gd name="connsiteY64" fmla="*/ 123349 h 171450"/>
                <a:gd name="connsiteX65" fmla="*/ 7144 w 114300"/>
                <a:gd name="connsiteY65" fmla="*/ 140494 h 171450"/>
                <a:gd name="connsiteX66" fmla="*/ 17621 w 114300"/>
                <a:gd name="connsiteY66" fmla="*/ 16430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4300" h="171450">
                  <a:moveTo>
                    <a:pt x="17621" y="164306"/>
                  </a:moveTo>
                  <a:cubicBezTo>
                    <a:pt x="19526" y="165259"/>
                    <a:pt x="22384" y="167164"/>
                    <a:pt x="24289" y="166211"/>
                  </a:cubicBezTo>
                  <a:cubicBezTo>
                    <a:pt x="29051" y="165259"/>
                    <a:pt x="32861" y="166211"/>
                    <a:pt x="35719" y="168116"/>
                  </a:cubicBezTo>
                  <a:cubicBezTo>
                    <a:pt x="38576" y="169069"/>
                    <a:pt x="40481" y="169069"/>
                    <a:pt x="42386" y="167164"/>
                  </a:cubicBezTo>
                  <a:cubicBezTo>
                    <a:pt x="44291" y="165259"/>
                    <a:pt x="46196" y="164306"/>
                    <a:pt x="48101" y="162401"/>
                  </a:cubicBezTo>
                  <a:lnTo>
                    <a:pt x="48101" y="162401"/>
                  </a:lnTo>
                  <a:cubicBezTo>
                    <a:pt x="48101" y="162401"/>
                    <a:pt x="48101" y="162401"/>
                    <a:pt x="49054" y="162401"/>
                  </a:cubicBezTo>
                  <a:cubicBezTo>
                    <a:pt x="49054" y="162401"/>
                    <a:pt x="49054" y="161449"/>
                    <a:pt x="49054" y="161449"/>
                  </a:cubicBezTo>
                  <a:cubicBezTo>
                    <a:pt x="52864" y="159544"/>
                    <a:pt x="56674" y="157639"/>
                    <a:pt x="60484" y="153829"/>
                  </a:cubicBezTo>
                  <a:cubicBezTo>
                    <a:pt x="63341" y="150971"/>
                    <a:pt x="67151" y="149066"/>
                    <a:pt x="70009" y="147161"/>
                  </a:cubicBezTo>
                  <a:cubicBezTo>
                    <a:pt x="70961" y="145256"/>
                    <a:pt x="71914" y="143351"/>
                    <a:pt x="72866" y="141446"/>
                  </a:cubicBezTo>
                  <a:cubicBezTo>
                    <a:pt x="74771" y="137636"/>
                    <a:pt x="77629" y="137636"/>
                    <a:pt x="80486" y="136684"/>
                  </a:cubicBezTo>
                  <a:cubicBezTo>
                    <a:pt x="80486" y="136684"/>
                    <a:pt x="80486" y="136684"/>
                    <a:pt x="80486" y="136684"/>
                  </a:cubicBezTo>
                  <a:cubicBezTo>
                    <a:pt x="80486" y="136684"/>
                    <a:pt x="80486" y="136684"/>
                    <a:pt x="80486" y="136684"/>
                  </a:cubicBezTo>
                  <a:cubicBezTo>
                    <a:pt x="80486" y="135731"/>
                    <a:pt x="80486" y="134779"/>
                    <a:pt x="81439" y="136684"/>
                  </a:cubicBezTo>
                  <a:cubicBezTo>
                    <a:pt x="81439" y="136684"/>
                    <a:pt x="80486" y="137636"/>
                    <a:pt x="80486" y="137636"/>
                  </a:cubicBezTo>
                  <a:cubicBezTo>
                    <a:pt x="80486" y="142399"/>
                    <a:pt x="80486" y="143351"/>
                    <a:pt x="85249" y="143351"/>
                  </a:cubicBezTo>
                  <a:cubicBezTo>
                    <a:pt x="86201" y="143351"/>
                    <a:pt x="87154" y="143351"/>
                    <a:pt x="88106" y="143351"/>
                  </a:cubicBezTo>
                  <a:cubicBezTo>
                    <a:pt x="90964" y="139541"/>
                    <a:pt x="91916" y="134779"/>
                    <a:pt x="95726" y="131921"/>
                  </a:cubicBezTo>
                  <a:cubicBezTo>
                    <a:pt x="98584" y="129064"/>
                    <a:pt x="102394" y="127159"/>
                    <a:pt x="103346" y="122396"/>
                  </a:cubicBezTo>
                  <a:cubicBezTo>
                    <a:pt x="103346" y="116681"/>
                    <a:pt x="103346" y="110966"/>
                    <a:pt x="99536" y="105251"/>
                  </a:cubicBezTo>
                  <a:cubicBezTo>
                    <a:pt x="98584" y="104299"/>
                    <a:pt x="98584" y="103346"/>
                    <a:pt x="97631" y="102394"/>
                  </a:cubicBezTo>
                  <a:cubicBezTo>
                    <a:pt x="96679" y="100489"/>
                    <a:pt x="96679" y="98584"/>
                    <a:pt x="97631" y="97631"/>
                  </a:cubicBezTo>
                  <a:cubicBezTo>
                    <a:pt x="100489" y="94774"/>
                    <a:pt x="102394" y="90964"/>
                    <a:pt x="105251" y="89059"/>
                  </a:cubicBezTo>
                  <a:cubicBezTo>
                    <a:pt x="105251" y="85249"/>
                    <a:pt x="103346" y="81439"/>
                    <a:pt x="105251" y="77629"/>
                  </a:cubicBezTo>
                  <a:cubicBezTo>
                    <a:pt x="106204" y="74771"/>
                    <a:pt x="107156" y="71914"/>
                    <a:pt x="107156" y="69056"/>
                  </a:cubicBezTo>
                  <a:cubicBezTo>
                    <a:pt x="107156" y="64294"/>
                    <a:pt x="102394" y="65246"/>
                    <a:pt x="99536" y="62389"/>
                  </a:cubicBezTo>
                  <a:cubicBezTo>
                    <a:pt x="97631" y="59531"/>
                    <a:pt x="93821" y="58579"/>
                    <a:pt x="90964" y="56674"/>
                  </a:cubicBezTo>
                  <a:cubicBezTo>
                    <a:pt x="90011" y="55721"/>
                    <a:pt x="89059" y="53816"/>
                    <a:pt x="88106" y="51911"/>
                  </a:cubicBezTo>
                  <a:cubicBezTo>
                    <a:pt x="88106" y="47149"/>
                    <a:pt x="88106" y="42386"/>
                    <a:pt x="88106" y="37624"/>
                  </a:cubicBezTo>
                  <a:cubicBezTo>
                    <a:pt x="88106" y="33814"/>
                    <a:pt x="90011" y="29051"/>
                    <a:pt x="90011" y="25241"/>
                  </a:cubicBezTo>
                  <a:cubicBezTo>
                    <a:pt x="90964" y="18574"/>
                    <a:pt x="87154" y="13811"/>
                    <a:pt x="82391" y="10001"/>
                  </a:cubicBezTo>
                  <a:cubicBezTo>
                    <a:pt x="79534" y="7144"/>
                    <a:pt x="74771" y="7144"/>
                    <a:pt x="70961" y="7144"/>
                  </a:cubicBezTo>
                  <a:cubicBezTo>
                    <a:pt x="69056" y="7144"/>
                    <a:pt x="67151" y="9049"/>
                    <a:pt x="66199" y="11906"/>
                  </a:cubicBezTo>
                  <a:cubicBezTo>
                    <a:pt x="66199" y="13811"/>
                    <a:pt x="67151" y="14764"/>
                    <a:pt x="69056" y="15716"/>
                  </a:cubicBezTo>
                  <a:cubicBezTo>
                    <a:pt x="70961" y="16669"/>
                    <a:pt x="73819" y="17621"/>
                    <a:pt x="75724" y="18574"/>
                  </a:cubicBezTo>
                  <a:cubicBezTo>
                    <a:pt x="76676" y="19526"/>
                    <a:pt x="76676" y="20479"/>
                    <a:pt x="76676" y="21431"/>
                  </a:cubicBezTo>
                  <a:cubicBezTo>
                    <a:pt x="76676" y="22384"/>
                    <a:pt x="75724" y="22384"/>
                    <a:pt x="75724" y="22384"/>
                  </a:cubicBezTo>
                  <a:cubicBezTo>
                    <a:pt x="72866" y="22384"/>
                    <a:pt x="70009" y="22384"/>
                    <a:pt x="67151" y="23336"/>
                  </a:cubicBezTo>
                  <a:cubicBezTo>
                    <a:pt x="64294" y="23336"/>
                    <a:pt x="61436" y="24289"/>
                    <a:pt x="58579" y="25241"/>
                  </a:cubicBezTo>
                  <a:cubicBezTo>
                    <a:pt x="55721" y="26194"/>
                    <a:pt x="52864" y="30004"/>
                    <a:pt x="53816" y="33814"/>
                  </a:cubicBezTo>
                  <a:cubicBezTo>
                    <a:pt x="54769" y="35719"/>
                    <a:pt x="55721" y="38576"/>
                    <a:pt x="56674" y="40481"/>
                  </a:cubicBezTo>
                  <a:cubicBezTo>
                    <a:pt x="56674" y="41434"/>
                    <a:pt x="55721" y="42386"/>
                    <a:pt x="55721" y="43339"/>
                  </a:cubicBezTo>
                  <a:cubicBezTo>
                    <a:pt x="55721" y="43339"/>
                    <a:pt x="54769" y="43339"/>
                    <a:pt x="53816" y="43339"/>
                  </a:cubicBezTo>
                  <a:cubicBezTo>
                    <a:pt x="50959" y="41434"/>
                    <a:pt x="49054" y="40481"/>
                    <a:pt x="46196" y="42386"/>
                  </a:cubicBezTo>
                  <a:cubicBezTo>
                    <a:pt x="43339" y="45244"/>
                    <a:pt x="40481" y="46196"/>
                    <a:pt x="36671" y="45244"/>
                  </a:cubicBezTo>
                  <a:cubicBezTo>
                    <a:pt x="32861" y="44291"/>
                    <a:pt x="31909" y="48101"/>
                    <a:pt x="32861" y="50959"/>
                  </a:cubicBezTo>
                  <a:cubicBezTo>
                    <a:pt x="33814" y="53816"/>
                    <a:pt x="34766" y="56674"/>
                    <a:pt x="36671" y="58579"/>
                  </a:cubicBezTo>
                  <a:cubicBezTo>
                    <a:pt x="38576" y="61436"/>
                    <a:pt x="41434" y="63341"/>
                    <a:pt x="40481" y="67151"/>
                  </a:cubicBezTo>
                  <a:cubicBezTo>
                    <a:pt x="40481" y="67151"/>
                    <a:pt x="40481" y="67151"/>
                    <a:pt x="40481" y="67151"/>
                  </a:cubicBezTo>
                  <a:cubicBezTo>
                    <a:pt x="40481" y="67151"/>
                    <a:pt x="41434" y="67151"/>
                    <a:pt x="41434" y="68104"/>
                  </a:cubicBezTo>
                  <a:cubicBezTo>
                    <a:pt x="42386" y="68104"/>
                    <a:pt x="43339" y="68104"/>
                    <a:pt x="44291" y="68104"/>
                  </a:cubicBezTo>
                  <a:cubicBezTo>
                    <a:pt x="43339" y="69056"/>
                    <a:pt x="42386" y="68104"/>
                    <a:pt x="41434" y="68104"/>
                  </a:cubicBezTo>
                  <a:cubicBezTo>
                    <a:pt x="40481" y="68104"/>
                    <a:pt x="40481" y="68104"/>
                    <a:pt x="39529" y="68104"/>
                  </a:cubicBezTo>
                  <a:cubicBezTo>
                    <a:pt x="39529" y="68104"/>
                    <a:pt x="39529" y="68104"/>
                    <a:pt x="39529" y="67151"/>
                  </a:cubicBezTo>
                  <a:cubicBezTo>
                    <a:pt x="35719" y="67151"/>
                    <a:pt x="32861" y="65246"/>
                    <a:pt x="30004" y="63341"/>
                  </a:cubicBezTo>
                  <a:cubicBezTo>
                    <a:pt x="28099" y="62389"/>
                    <a:pt x="26194" y="63341"/>
                    <a:pt x="25241" y="64294"/>
                  </a:cubicBezTo>
                  <a:cubicBezTo>
                    <a:pt x="19526" y="73819"/>
                    <a:pt x="18574" y="84296"/>
                    <a:pt x="13811" y="93821"/>
                  </a:cubicBezTo>
                  <a:cubicBezTo>
                    <a:pt x="11906" y="97631"/>
                    <a:pt x="13811" y="100489"/>
                    <a:pt x="16669" y="103346"/>
                  </a:cubicBezTo>
                  <a:cubicBezTo>
                    <a:pt x="19526" y="105251"/>
                    <a:pt x="22384" y="107156"/>
                    <a:pt x="26194" y="107156"/>
                  </a:cubicBezTo>
                  <a:cubicBezTo>
                    <a:pt x="28099" y="107156"/>
                    <a:pt x="29051" y="108109"/>
                    <a:pt x="30956" y="109061"/>
                  </a:cubicBezTo>
                  <a:cubicBezTo>
                    <a:pt x="31909" y="110014"/>
                    <a:pt x="31909" y="110966"/>
                    <a:pt x="31909" y="111919"/>
                  </a:cubicBezTo>
                  <a:cubicBezTo>
                    <a:pt x="31909" y="112871"/>
                    <a:pt x="30956" y="113824"/>
                    <a:pt x="30004" y="114776"/>
                  </a:cubicBezTo>
                  <a:cubicBezTo>
                    <a:pt x="29051" y="114776"/>
                    <a:pt x="28099" y="114776"/>
                    <a:pt x="26194" y="114776"/>
                  </a:cubicBezTo>
                  <a:cubicBezTo>
                    <a:pt x="17621" y="113824"/>
                    <a:pt x="13811" y="116681"/>
                    <a:pt x="10954" y="123349"/>
                  </a:cubicBezTo>
                  <a:cubicBezTo>
                    <a:pt x="9049" y="129064"/>
                    <a:pt x="8096" y="134779"/>
                    <a:pt x="7144" y="140494"/>
                  </a:cubicBezTo>
                  <a:cubicBezTo>
                    <a:pt x="7144" y="152876"/>
                    <a:pt x="10954" y="159544"/>
                    <a:pt x="17621" y="164306"/>
                  </a:cubicBezTo>
                  <a:close/>
                </a:path>
              </a:pathLst>
            </a:custGeom>
            <a:solidFill>
              <a:srgbClr val="5290D8"/>
            </a:solidFill>
            <a:ln w="9525" cap="flat">
              <a:noFill/>
              <a:prstDash val="solid"/>
              <a:miter/>
            </a:ln>
          </p:spPr>
          <p:txBody>
            <a:bodyPr rtlCol="0" anchor="ctr"/>
            <a:lstStyle/>
            <a:p>
              <a:endParaRPr lang="zh-CN" altLang="en-US"/>
            </a:p>
          </p:txBody>
        </p:sp>
        <p:sp>
          <p:nvSpPr>
            <p:cNvPr id="42" name="任意多边形: 形状 220">
              <a:extLst>
                <a:ext uri="{FF2B5EF4-FFF2-40B4-BE49-F238E27FC236}">
                  <a16:creationId xmlns:a16="http://schemas.microsoft.com/office/drawing/2014/main" id="{78715791-9EBD-4CBF-980E-CF375ECB6843}"/>
                </a:ext>
              </a:extLst>
            </p:cNvPr>
            <p:cNvSpPr/>
            <p:nvPr/>
          </p:nvSpPr>
          <p:spPr>
            <a:xfrm>
              <a:off x="5159216" y="238172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8096"/>
                    <a:pt x="7144" y="8096"/>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43" name="任意多边形: 形状 221">
              <a:extLst>
                <a:ext uri="{FF2B5EF4-FFF2-40B4-BE49-F238E27FC236}">
                  <a16:creationId xmlns:a16="http://schemas.microsoft.com/office/drawing/2014/main" id="{D43DACA0-0ACB-4BA0-B03C-314FFF303AC2}"/>
                </a:ext>
              </a:extLst>
            </p:cNvPr>
            <p:cNvSpPr/>
            <p:nvPr/>
          </p:nvSpPr>
          <p:spPr>
            <a:xfrm>
              <a:off x="7408648" y="3965339"/>
              <a:ext cx="180975" cy="180975"/>
            </a:xfrm>
            <a:custGeom>
              <a:avLst/>
              <a:gdLst>
                <a:gd name="connsiteX0" fmla="*/ 167537 w 180975"/>
                <a:gd name="connsiteY0" fmla="*/ 140888 h 180975"/>
                <a:gd name="connsiteX1" fmla="*/ 167537 w 180975"/>
                <a:gd name="connsiteY1" fmla="*/ 140888 h 180975"/>
                <a:gd name="connsiteX2" fmla="*/ 162775 w 180975"/>
                <a:gd name="connsiteY2" fmla="*/ 137078 h 180975"/>
                <a:gd name="connsiteX3" fmla="*/ 162775 w 180975"/>
                <a:gd name="connsiteY3" fmla="*/ 136126 h 180975"/>
                <a:gd name="connsiteX4" fmla="*/ 161822 w 180975"/>
                <a:gd name="connsiteY4" fmla="*/ 134221 h 180975"/>
                <a:gd name="connsiteX5" fmla="*/ 162775 w 180975"/>
                <a:gd name="connsiteY5" fmla="*/ 134221 h 180975"/>
                <a:gd name="connsiteX6" fmla="*/ 162775 w 180975"/>
                <a:gd name="connsiteY6" fmla="*/ 136126 h 180975"/>
                <a:gd name="connsiteX7" fmla="*/ 163727 w 180975"/>
                <a:gd name="connsiteY7" fmla="*/ 137078 h 180975"/>
                <a:gd name="connsiteX8" fmla="*/ 167537 w 180975"/>
                <a:gd name="connsiteY8" fmla="*/ 140888 h 180975"/>
                <a:gd name="connsiteX9" fmla="*/ 167537 w 180975"/>
                <a:gd name="connsiteY9" fmla="*/ 140888 h 180975"/>
                <a:gd name="connsiteX10" fmla="*/ 172300 w 180975"/>
                <a:gd name="connsiteY10" fmla="*/ 141841 h 180975"/>
                <a:gd name="connsiteX11" fmla="*/ 174205 w 180975"/>
                <a:gd name="connsiteY11" fmla="*/ 141841 h 180975"/>
                <a:gd name="connsiteX12" fmla="*/ 176110 w 180975"/>
                <a:gd name="connsiteY12" fmla="*/ 137078 h 180975"/>
                <a:gd name="connsiteX13" fmla="*/ 165633 w 180975"/>
                <a:gd name="connsiteY13" fmla="*/ 120886 h 180975"/>
                <a:gd name="connsiteX14" fmla="*/ 162775 w 180975"/>
                <a:gd name="connsiteY14" fmla="*/ 119933 h 180975"/>
                <a:gd name="connsiteX15" fmla="*/ 157060 w 180975"/>
                <a:gd name="connsiteY15" fmla="*/ 123743 h 180975"/>
                <a:gd name="connsiteX16" fmla="*/ 155155 w 180975"/>
                <a:gd name="connsiteY16" fmla="*/ 126601 h 180975"/>
                <a:gd name="connsiteX17" fmla="*/ 149440 w 180975"/>
                <a:gd name="connsiteY17" fmla="*/ 125648 h 180975"/>
                <a:gd name="connsiteX18" fmla="*/ 145630 w 180975"/>
                <a:gd name="connsiteY18" fmla="*/ 116123 h 180975"/>
                <a:gd name="connsiteX19" fmla="*/ 140867 w 180975"/>
                <a:gd name="connsiteY19" fmla="*/ 111361 h 180975"/>
                <a:gd name="connsiteX20" fmla="*/ 134200 w 180975"/>
                <a:gd name="connsiteY20" fmla="*/ 109456 h 180975"/>
                <a:gd name="connsiteX21" fmla="*/ 132295 w 180975"/>
                <a:gd name="connsiteY21" fmla="*/ 106598 h 180975"/>
                <a:gd name="connsiteX22" fmla="*/ 133247 w 180975"/>
                <a:gd name="connsiteY22" fmla="*/ 97073 h 180975"/>
                <a:gd name="connsiteX23" fmla="*/ 133247 w 180975"/>
                <a:gd name="connsiteY23" fmla="*/ 92311 h 180975"/>
                <a:gd name="connsiteX24" fmla="*/ 123722 w 180975"/>
                <a:gd name="connsiteY24" fmla="*/ 79928 h 180975"/>
                <a:gd name="connsiteX25" fmla="*/ 119912 w 180975"/>
                <a:gd name="connsiteY25" fmla="*/ 76118 h 180975"/>
                <a:gd name="connsiteX26" fmla="*/ 110387 w 180975"/>
                <a:gd name="connsiteY26" fmla="*/ 71356 h 180975"/>
                <a:gd name="connsiteX27" fmla="*/ 106577 w 180975"/>
                <a:gd name="connsiteY27" fmla="*/ 68498 h 180975"/>
                <a:gd name="connsiteX28" fmla="*/ 97052 w 180975"/>
                <a:gd name="connsiteY28" fmla="*/ 60878 h 180975"/>
                <a:gd name="connsiteX29" fmla="*/ 84670 w 180975"/>
                <a:gd name="connsiteY29" fmla="*/ 53258 h 180975"/>
                <a:gd name="connsiteX30" fmla="*/ 78002 w 180975"/>
                <a:gd name="connsiteY30" fmla="*/ 47543 h 180975"/>
                <a:gd name="connsiteX31" fmla="*/ 69430 w 180975"/>
                <a:gd name="connsiteY31" fmla="*/ 38971 h 180975"/>
                <a:gd name="connsiteX32" fmla="*/ 44665 w 180975"/>
                <a:gd name="connsiteY32" fmla="*/ 17063 h 180975"/>
                <a:gd name="connsiteX33" fmla="*/ 36092 w 180975"/>
                <a:gd name="connsiteY33" fmla="*/ 12301 h 180975"/>
                <a:gd name="connsiteX34" fmla="*/ 14185 w 180975"/>
                <a:gd name="connsiteY34" fmla="*/ 7538 h 180975"/>
                <a:gd name="connsiteX35" fmla="*/ 9422 w 180975"/>
                <a:gd name="connsiteY35" fmla="*/ 8491 h 180975"/>
                <a:gd name="connsiteX36" fmla="*/ 7517 w 180975"/>
                <a:gd name="connsiteY36" fmla="*/ 15158 h 180975"/>
                <a:gd name="connsiteX37" fmla="*/ 11327 w 180975"/>
                <a:gd name="connsiteY37" fmla="*/ 22778 h 180975"/>
                <a:gd name="connsiteX38" fmla="*/ 27520 w 180975"/>
                <a:gd name="connsiteY38" fmla="*/ 36113 h 180975"/>
                <a:gd name="connsiteX39" fmla="*/ 37045 w 180975"/>
                <a:gd name="connsiteY39" fmla="*/ 43733 h 180975"/>
                <a:gd name="connsiteX40" fmla="*/ 43712 w 180975"/>
                <a:gd name="connsiteY40" fmla="*/ 52306 h 180975"/>
                <a:gd name="connsiteX41" fmla="*/ 57047 w 180975"/>
                <a:gd name="connsiteY41" fmla="*/ 68498 h 180975"/>
                <a:gd name="connsiteX42" fmla="*/ 60858 w 180975"/>
                <a:gd name="connsiteY42" fmla="*/ 74213 h 180975"/>
                <a:gd name="connsiteX43" fmla="*/ 65620 w 180975"/>
                <a:gd name="connsiteY43" fmla="*/ 85643 h 180975"/>
                <a:gd name="connsiteX44" fmla="*/ 69430 w 180975"/>
                <a:gd name="connsiteY44" fmla="*/ 91358 h 180975"/>
                <a:gd name="connsiteX45" fmla="*/ 83717 w 180975"/>
                <a:gd name="connsiteY45" fmla="*/ 113266 h 180975"/>
                <a:gd name="connsiteX46" fmla="*/ 88480 w 180975"/>
                <a:gd name="connsiteY46" fmla="*/ 124696 h 180975"/>
                <a:gd name="connsiteX47" fmla="*/ 95147 w 180975"/>
                <a:gd name="connsiteY47" fmla="*/ 135173 h 180975"/>
                <a:gd name="connsiteX48" fmla="*/ 111340 w 180975"/>
                <a:gd name="connsiteY48" fmla="*/ 151366 h 180975"/>
                <a:gd name="connsiteX49" fmla="*/ 128485 w 180975"/>
                <a:gd name="connsiteY49" fmla="*/ 166606 h 180975"/>
                <a:gd name="connsiteX50" fmla="*/ 141820 w 180975"/>
                <a:gd name="connsiteY50" fmla="*/ 178036 h 180975"/>
                <a:gd name="connsiteX51" fmla="*/ 148487 w 180975"/>
                <a:gd name="connsiteY51" fmla="*/ 179941 h 180975"/>
                <a:gd name="connsiteX52" fmla="*/ 166585 w 180975"/>
                <a:gd name="connsiteY52" fmla="*/ 179941 h 180975"/>
                <a:gd name="connsiteX53" fmla="*/ 167537 w 180975"/>
                <a:gd name="connsiteY53" fmla="*/ 159938 h 180975"/>
                <a:gd name="connsiteX54" fmla="*/ 167537 w 180975"/>
                <a:gd name="connsiteY54" fmla="*/ 140888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0975" h="180975">
                  <a:moveTo>
                    <a:pt x="167537" y="140888"/>
                  </a:moveTo>
                  <a:cubicBezTo>
                    <a:pt x="167537" y="140888"/>
                    <a:pt x="166585" y="140888"/>
                    <a:pt x="167537" y="140888"/>
                  </a:cubicBezTo>
                  <a:cubicBezTo>
                    <a:pt x="165633" y="139936"/>
                    <a:pt x="164680" y="138031"/>
                    <a:pt x="162775" y="137078"/>
                  </a:cubicBezTo>
                  <a:cubicBezTo>
                    <a:pt x="162775" y="137078"/>
                    <a:pt x="162775" y="136126"/>
                    <a:pt x="162775" y="136126"/>
                  </a:cubicBezTo>
                  <a:cubicBezTo>
                    <a:pt x="162775" y="135173"/>
                    <a:pt x="161822" y="135173"/>
                    <a:pt x="161822" y="134221"/>
                  </a:cubicBezTo>
                  <a:cubicBezTo>
                    <a:pt x="161822" y="134221"/>
                    <a:pt x="162775" y="134221"/>
                    <a:pt x="162775" y="134221"/>
                  </a:cubicBezTo>
                  <a:cubicBezTo>
                    <a:pt x="162775" y="135173"/>
                    <a:pt x="162775" y="135173"/>
                    <a:pt x="162775" y="136126"/>
                  </a:cubicBezTo>
                  <a:cubicBezTo>
                    <a:pt x="162775" y="136126"/>
                    <a:pt x="162775" y="137078"/>
                    <a:pt x="163727" y="137078"/>
                  </a:cubicBezTo>
                  <a:cubicBezTo>
                    <a:pt x="164680" y="137078"/>
                    <a:pt x="165633" y="138983"/>
                    <a:pt x="167537" y="140888"/>
                  </a:cubicBezTo>
                  <a:cubicBezTo>
                    <a:pt x="167537" y="139936"/>
                    <a:pt x="167537" y="139936"/>
                    <a:pt x="167537" y="140888"/>
                  </a:cubicBezTo>
                  <a:cubicBezTo>
                    <a:pt x="169442" y="140888"/>
                    <a:pt x="170395" y="141841"/>
                    <a:pt x="172300" y="141841"/>
                  </a:cubicBezTo>
                  <a:cubicBezTo>
                    <a:pt x="173252" y="141841"/>
                    <a:pt x="173252" y="141841"/>
                    <a:pt x="174205" y="141841"/>
                  </a:cubicBezTo>
                  <a:cubicBezTo>
                    <a:pt x="175158" y="141841"/>
                    <a:pt x="177062" y="138983"/>
                    <a:pt x="176110" y="137078"/>
                  </a:cubicBezTo>
                  <a:cubicBezTo>
                    <a:pt x="172300" y="131363"/>
                    <a:pt x="169442" y="126601"/>
                    <a:pt x="165633" y="120886"/>
                  </a:cubicBezTo>
                  <a:cubicBezTo>
                    <a:pt x="164680" y="119933"/>
                    <a:pt x="163727" y="119933"/>
                    <a:pt x="162775" y="119933"/>
                  </a:cubicBezTo>
                  <a:cubicBezTo>
                    <a:pt x="160870" y="119933"/>
                    <a:pt x="158012" y="120886"/>
                    <a:pt x="157060" y="123743"/>
                  </a:cubicBezTo>
                  <a:cubicBezTo>
                    <a:pt x="156108" y="124696"/>
                    <a:pt x="156108" y="125648"/>
                    <a:pt x="155155" y="126601"/>
                  </a:cubicBezTo>
                  <a:cubicBezTo>
                    <a:pt x="153250" y="128506"/>
                    <a:pt x="150392" y="128506"/>
                    <a:pt x="149440" y="125648"/>
                  </a:cubicBezTo>
                  <a:cubicBezTo>
                    <a:pt x="147535" y="122791"/>
                    <a:pt x="146583" y="118981"/>
                    <a:pt x="145630" y="116123"/>
                  </a:cubicBezTo>
                  <a:cubicBezTo>
                    <a:pt x="144677" y="113266"/>
                    <a:pt x="142772" y="112313"/>
                    <a:pt x="140867" y="111361"/>
                  </a:cubicBezTo>
                  <a:cubicBezTo>
                    <a:pt x="138962" y="110408"/>
                    <a:pt x="136105" y="110408"/>
                    <a:pt x="134200" y="109456"/>
                  </a:cubicBezTo>
                  <a:cubicBezTo>
                    <a:pt x="133247" y="109456"/>
                    <a:pt x="132295" y="107551"/>
                    <a:pt x="132295" y="106598"/>
                  </a:cubicBezTo>
                  <a:cubicBezTo>
                    <a:pt x="134200" y="103741"/>
                    <a:pt x="131342" y="99931"/>
                    <a:pt x="133247" y="97073"/>
                  </a:cubicBezTo>
                  <a:cubicBezTo>
                    <a:pt x="134200" y="95168"/>
                    <a:pt x="135152" y="94216"/>
                    <a:pt x="133247" y="92311"/>
                  </a:cubicBezTo>
                  <a:cubicBezTo>
                    <a:pt x="130390" y="88501"/>
                    <a:pt x="124675" y="85643"/>
                    <a:pt x="123722" y="79928"/>
                  </a:cubicBezTo>
                  <a:cubicBezTo>
                    <a:pt x="123722" y="78976"/>
                    <a:pt x="121817" y="77071"/>
                    <a:pt x="119912" y="76118"/>
                  </a:cubicBezTo>
                  <a:cubicBezTo>
                    <a:pt x="117055" y="74213"/>
                    <a:pt x="113245" y="73261"/>
                    <a:pt x="110387" y="71356"/>
                  </a:cubicBezTo>
                  <a:cubicBezTo>
                    <a:pt x="108483" y="70403"/>
                    <a:pt x="106577" y="69451"/>
                    <a:pt x="106577" y="68498"/>
                  </a:cubicBezTo>
                  <a:cubicBezTo>
                    <a:pt x="104672" y="63736"/>
                    <a:pt x="99910" y="63736"/>
                    <a:pt x="97052" y="60878"/>
                  </a:cubicBezTo>
                  <a:cubicBezTo>
                    <a:pt x="93242" y="58021"/>
                    <a:pt x="89433" y="55163"/>
                    <a:pt x="84670" y="53258"/>
                  </a:cubicBezTo>
                  <a:cubicBezTo>
                    <a:pt x="81812" y="52306"/>
                    <a:pt x="79908" y="50401"/>
                    <a:pt x="78002" y="47543"/>
                  </a:cubicBezTo>
                  <a:cubicBezTo>
                    <a:pt x="76097" y="43733"/>
                    <a:pt x="72287" y="40876"/>
                    <a:pt x="69430" y="38971"/>
                  </a:cubicBezTo>
                  <a:cubicBezTo>
                    <a:pt x="59905" y="33256"/>
                    <a:pt x="51333" y="26588"/>
                    <a:pt x="44665" y="17063"/>
                  </a:cubicBezTo>
                  <a:cubicBezTo>
                    <a:pt x="42760" y="14206"/>
                    <a:pt x="38950" y="12301"/>
                    <a:pt x="36092" y="12301"/>
                  </a:cubicBezTo>
                  <a:cubicBezTo>
                    <a:pt x="28472" y="11348"/>
                    <a:pt x="20852" y="10396"/>
                    <a:pt x="14185" y="7538"/>
                  </a:cubicBezTo>
                  <a:cubicBezTo>
                    <a:pt x="13233" y="6586"/>
                    <a:pt x="10375" y="7538"/>
                    <a:pt x="9422" y="8491"/>
                  </a:cubicBezTo>
                  <a:cubicBezTo>
                    <a:pt x="7517" y="9443"/>
                    <a:pt x="6565" y="12301"/>
                    <a:pt x="7517" y="15158"/>
                  </a:cubicBezTo>
                  <a:cubicBezTo>
                    <a:pt x="8470" y="18016"/>
                    <a:pt x="9422" y="20873"/>
                    <a:pt x="11327" y="22778"/>
                  </a:cubicBezTo>
                  <a:cubicBezTo>
                    <a:pt x="16090" y="28493"/>
                    <a:pt x="20852" y="33256"/>
                    <a:pt x="27520" y="36113"/>
                  </a:cubicBezTo>
                  <a:cubicBezTo>
                    <a:pt x="31330" y="38018"/>
                    <a:pt x="34187" y="40876"/>
                    <a:pt x="37045" y="43733"/>
                  </a:cubicBezTo>
                  <a:cubicBezTo>
                    <a:pt x="38950" y="46591"/>
                    <a:pt x="41808" y="48496"/>
                    <a:pt x="43712" y="52306"/>
                  </a:cubicBezTo>
                  <a:cubicBezTo>
                    <a:pt x="47522" y="58973"/>
                    <a:pt x="52285" y="63736"/>
                    <a:pt x="57047" y="68498"/>
                  </a:cubicBezTo>
                  <a:cubicBezTo>
                    <a:pt x="58952" y="70403"/>
                    <a:pt x="59905" y="72308"/>
                    <a:pt x="60858" y="74213"/>
                  </a:cubicBezTo>
                  <a:cubicBezTo>
                    <a:pt x="62762" y="78023"/>
                    <a:pt x="63715" y="81833"/>
                    <a:pt x="65620" y="85643"/>
                  </a:cubicBezTo>
                  <a:cubicBezTo>
                    <a:pt x="66572" y="87548"/>
                    <a:pt x="67525" y="89453"/>
                    <a:pt x="69430" y="91358"/>
                  </a:cubicBezTo>
                  <a:cubicBezTo>
                    <a:pt x="76097" y="97073"/>
                    <a:pt x="80860" y="104693"/>
                    <a:pt x="83717" y="113266"/>
                  </a:cubicBezTo>
                  <a:cubicBezTo>
                    <a:pt x="84670" y="117076"/>
                    <a:pt x="86575" y="120886"/>
                    <a:pt x="88480" y="124696"/>
                  </a:cubicBezTo>
                  <a:cubicBezTo>
                    <a:pt x="89433" y="128506"/>
                    <a:pt x="92290" y="132316"/>
                    <a:pt x="95147" y="135173"/>
                  </a:cubicBezTo>
                  <a:cubicBezTo>
                    <a:pt x="99910" y="140888"/>
                    <a:pt x="106577" y="145651"/>
                    <a:pt x="111340" y="151366"/>
                  </a:cubicBezTo>
                  <a:cubicBezTo>
                    <a:pt x="116102" y="157081"/>
                    <a:pt x="121817" y="161843"/>
                    <a:pt x="128485" y="166606"/>
                  </a:cubicBezTo>
                  <a:cubicBezTo>
                    <a:pt x="133247" y="170416"/>
                    <a:pt x="138010" y="173273"/>
                    <a:pt x="141820" y="178036"/>
                  </a:cubicBezTo>
                  <a:cubicBezTo>
                    <a:pt x="143725" y="179941"/>
                    <a:pt x="145630" y="179941"/>
                    <a:pt x="148487" y="179941"/>
                  </a:cubicBezTo>
                  <a:cubicBezTo>
                    <a:pt x="154202" y="179941"/>
                    <a:pt x="160870" y="178036"/>
                    <a:pt x="166585" y="179941"/>
                  </a:cubicBezTo>
                  <a:cubicBezTo>
                    <a:pt x="166585" y="173273"/>
                    <a:pt x="167537" y="166606"/>
                    <a:pt x="167537" y="159938"/>
                  </a:cubicBezTo>
                  <a:cubicBezTo>
                    <a:pt x="163727" y="154223"/>
                    <a:pt x="166585" y="147556"/>
                    <a:pt x="167537" y="140888"/>
                  </a:cubicBezTo>
                  <a:close/>
                </a:path>
              </a:pathLst>
            </a:custGeom>
            <a:solidFill>
              <a:srgbClr val="5290D8"/>
            </a:solidFill>
            <a:ln w="9525" cap="flat">
              <a:noFill/>
              <a:prstDash val="solid"/>
              <a:miter/>
            </a:ln>
          </p:spPr>
          <p:txBody>
            <a:bodyPr rtlCol="0" anchor="ctr"/>
            <a:lstStyle/>
            <a:p>
              <a:endParaRPr lang="zh-CN" altLang="en-US"/>
            </a:p>
          </p:txBody>
        </p:sp>
        <p:sp>
          <p:nvSpPr>
            <p:cNvPr id="44" name="任意多边形: 形状 222">
              <a:extLst>
                <a:ext uri="{FF2B5EF4-FFF2-40B4-BE49-F238E27FC236}">
                  <a16:creationId xmlns:a16="http://schemas.microsoft.com/office/drawing/2014/main" id="{2135F096-2B7E-4EB0-9F64-646F4A557B7D}"/>
                </a:ext>
              </a:extLst>
            </p:cNvPr>
            <p:cNvSpPr/>
            <p:nvPr/>
          </p:nvSpPr>
          <p:spPr>
            <a:xfrm>
              <a:off x="7564279" y="414004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8096"/>
                    <a:pt x="7144" y="8096"/>
                    <a:pt x="7144" y="7144"/>
                  </a:cubicBezTo>
                  <a:cubicBezTo>
                    <a:pt x="7144" y="8096"/>
                    <a:pt x="8096" y="8096"/>
                    <a:pt x="7144" y="7144"/>
                  </a:cubicBezTo>
                  <a:cubicBezTo>
                    <a:pt x="8096" y="8096"/>
                    <a:pt x="8096" y="8096"/>
                    <a:pt x="7144" y="7144"/>
                  </a:cubicBezTo>
                  <a:cubicBezTo>
                    <a:pt x="8096" y="7144"/>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45" name="任意多边形: 形状 223">
              <a:extLst>
                <a:ext uri="{FF2B5EF4-FFF2-40B4-BE49-F238E27FC236}">
                  <a16:creationId xmlns:a16="http://schemas.microsoft.com/office/drawing/2014/main" id="{C576F236-FF82-4658-B588-E48A1A0A5286}"/>
                </a:ext>
              </a:extLst>
            </p:cNvPr>
            <p:cNvSpPr/>
            <p:nvPr/>
          </p:nvSpPr>
          <p:spPr>
            <a:xfrm>
              <a:off x="4609435" y="2451898"/>
              <a:ext cx="152400" cy="123825"/>
            </a:xfrm>
            <a:custGeom>
              <a:avLst/>
              <a:gdLst>
                <a:gd name="connsiteX0" fmla="*/ 14000 w 152400"/>
                <a:gd name="connsiteY0" fmla="*/ 101754 h 123825"/>
                <a:gd name="connsiteX1" fmla="*/ 14000 w 152400"/>
                <a:gd name="connsiteY1" fmla="*/ 116042 h 123825"/>
                <a:gd name="connsiteX2" fmla="*/ 17810 w 152400"/>
                <a:gd name="connsiteY2" fmla="*/ 119852 h 123825"/>
                <a:gd name="connsiteX3" fmla="*/ 35908 w 152400"/>
                <a:gd name="connsiteY3" fmla="*/ 114137 h 123825"/>
                <a:gd name="connsiteX4" fmla="*/ 35908 w 152400"/>
                <a:gd name="connsiteY4" fmla="*/ 114137 h 123825"/>
                <a:gd name="connsiteX5" fmla="*/ 36860 w 152400"/>
                <a:gd name="connsiteY5" fmla="*/ 113184 h 123825"/>
                <a:gd name="connsiteX6" fmla="*/ 35908 w 152400"/>
                <a:gd name="connsiteY6" fmla="*/ 114137 h 123825"/>
                <a:gd name="connsiteX7" fmla="*/ 35908 w 152400"/>
                <a:gd name="connsiteY7" fmla="*/ 114137 h 123825"/>
                <a:gd name="connsiteX8" fmla="*/ 42575 w 152400"/>
                <a:gd name="connsiteY8" fmla="*/ 117947 h 123825"/>
                <a:gd name="connsiteX9" fmla="*/ 51148 w 152400"/>
                <a:gd name="connsiteY9" fmla="*/ 115089 h 123825"/>
                <a:gd name="connsiteX10" fmla="*/ 55910 w 152400"/>
                <a:gd name="connsiteY10" fmla="*/ 110327 h 123825"/>
                <a:gd name="connsiteX11" fmla="*/ 61625 w 152400"/>
                <a:gd name="connsiteY11" fmla="*/ 101754 h 123825"/>
                <a:gd name="connsiteX12" fmla="*/ 74961 w 152400"/>
                <a:gd name="connsiteY12" fmla="*/ 94134 h 123825"/>
                <a:gd name="connsiteX13" fmla="*/ 82580 w 152400"/>
                <a:gd name="connsiteY13" fmla="*/ 90324 h 123825"/>
                <a:gd name="connsiteX14" fmla="*/ 90200 w 152400"/>
                <a:gd name="connsiteY14" fmla="*/ 82704 h 123825"/>
                <a:gd name="connsiteX15" fmla="*/ 95915 w 152400"/>
                <a:gd name="connsiteY15" fmla="*/ 79847 h 123825"/>
                <a:gd name="connsiteX16" fmla="*/ 114965 w 152400"/>
                <a:gd name="connsiteY16" fmla="*/ 75084 h 123825"/>
                <a:gd name="connsiteX17" fmla="*/ 121633 w 152400"/>
                <a:gd name="connsiteY17" fmla="*/ 74132 h 123825"/>
                <a:gd name="connsiteX18" fmla="*/ 120680 w 152400"/>
                <a:gd name="connsiteY18" fmla="*/ 75084 h 123825"/>
                <a:gd name="connsiteX19" fmla="*/ 120680 w 152400"/>
                <a:gd name="connsiteY19" fmla="*/ 75084 h 123825"/>
                <a:gd name="connsiteX20" fmla="*/ 120680 w 152400"/>
                <a:gd name="connsiteY20" fmla="*/ 75084 h 123825"/>
                <a:gd name="connsiteX21" fmla="*/ 130205 w 152400"/>
                <a:gd name="connsiteY21" fmla="*/ 71274 h 123825"/>
                <a:gd name="connsiteX22" fmla="*/ 137825 w 152400"/>
                <a:gd name="connsiteY22" fmla="*/ 71274 h 123825"/>
                <a:gd name="connsiteX23" fmla="*/ 148303 w 152400"/>
                <a:gd name="connsiteY23" fmla="*/ 67464 h 123825"/>
                <a:gd name="connsiteX24" fmla="*/ 148303 w 152400"/>
                <a:gd name="connsiteY24" fmla="*/ 39842 h 123825"/>
                <a:gd name="connsiteX25" fmla="*/ 141636 w 152400"/>
                <a:gd name="connsiteY25" fmla="*/ 27459 h 123825"/>
                <a:gd name="connsiteX26" fmla="*/ 133063 w 152400"/>
                <a:gd name="connsiteY26" fmla="*/ 24602 h 123825"/>
                <a:gd name="connsiteX27" fmla="*/ 119728 w 152400"/>
                <a:gd name="connsiteY27" fmla="*/ 19839 h 123825"/>
                <a:gd name="connsiteX28" fmla="*/ 113061 w 152400"/>
                <a:gd name="connsiteY28" fmla="*/ 14124 h 123825"/>
                <a:gd name="connsiteX29" fmla="*/ 96868 w 152400"/>
                <a:gd name="connsiteY29" fmla="*/ 7457 h 123825"/>
                <a:gd name="connsiteX30" fmla="*/ 80675 w 152400"/>
                <a:gd name="connsiteY30" fmla="*/ 7457 h 123825"/>
                <a:gd name="connsiteX31" fmla="*/ 72103 w 152400"/>
                <a:gd name="connsiteY31" fmla="*/ 8409 h 123825"/>
                <a:gd name="connsiteX32" fmla="*/ 67340 w 152400"/>
                <a:gd name="connsiteY32" fmla="*/ 13172 h 123825"/>
                <a:gd name="connsiteX33" fmla="*/ 65435 w 152400"/>
                <a:gd name="connsiteY33" fmla="*/ 23649 h 123825"/>
                <a:gd name="connsiteX34" fmla="*/ 60673 w 152400"/>
                <a:gd name="connsiteY34" fmla="*/ 32222 h 123825"/>
                <a:gd name="connsiteX35" fmla="*/ 44480 w 152400"/>
                <a:gd name="connsiteY35" fmla="*/ 45557 h 123825"/>
                <a:gd name="connsiteX36" fmla="*/ 39718 w 152400"/>
                <a:gd name="connsiteY36" fmla="*/ 54129 h 123825"/>
                <a:gd name="connsiteX37" fmla="*/ 37813 w 152400"/>
                <a:gd name="connsiteY37" fmla="*/ 56987 h 123825"/>
                <a:gd name="connsiteX38" fmla="*/ 12095 w 152400"/>
                <a:gd name="connsiteY38" fmla="*/ 77942 h 123825"/>
                <a:gd name="connsiteX39" fmla="*/ 7333 w 152400"/>
                <a:gd name="connsiteY39" fmla="*/ 82704 h 123825"/>
                <a:gd name="connsiteX40" fmla="*/ 11143 w 152400"/>
                <a:gd name="connsiteY40" fmla="*/ 90324 h 123825"/>
                <a:gd name="connsiteX41" fmla="*/ 14000 w 152400"/>
                <a:gd name="connsiteY41" fmla="*/ 10175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2400" h="123825">
                  <a:moveTo>
                    <a:pt x="14000" y="101754"/>
                  </a:moveTo>
                  <a:cubicBezTo>
                    <a:pt x="14000" y="106517"/>
                    <a:pt x="14000" y="111279"/>
                    <a:pt x="14000" y="116042"/>
                  </a:cubicBezTo>
                  <a:cubicBezTo>
                    <a:pt x="14000" y="117947"/>
                    <a:pt x="15905" y="119852"/>
                    <a:pt x="17810" y="119852"/>
                  </a:cubicBezTo>
                  <a:cubicBezTo>
                    <a:pt x="24478" y="119852"/>
                    <a:pt x="30193" y="116994"/>
                    <a:pt x="35908" y="114137"/>
                  </a:cubicBezTo>
                  <a:cubicBezTo>
                    <a:pt x="35908" y="114137"/>
                    <a:pt x="35908" y="114137"/>
                    <a:pt x="35908" y="114137"/>
                  </a:cubicBezTo>
                  <a:lnTo>
                    <a:pt x="36860" y="113184"/>
                  </a:lnTo>
                  <a:lnTo>
                    <a:pt x="35908" y="114137"/>
                  </a:lnTo>
                  <a:cubicBezTo>
                    <a:pt x="35908" y="114137"/>
                    <a:pt x="35908" y="114137"/>
                    <a:pt x="35908" y="114137"/>
                  </a:cubicBezTo>
                  <a:cubicBezTo>
                    <a:pt x="37813" y="116042"/>
                    <a:pt x="39718" y="117947"/>
                    <a:pt x="42575" y="117947"/>
                  </a:cubicBezTo>
                  <a:cubicBezTo>
                    <a:pt x="45433" y="117947"/>
                    <a:pt x="48290" y="116994"/>
                    <a:pt x="51148" y="115089"/>
                  </a:cubicBezTo>
                  <a:cubicBezTo>
                    <a:pt x="53053" y="113184"/>
                    <a:pt x="54958" y="112232"/>
                    <a:pt x="55910" y="110327"/>
                  </a:cubicBezTo>
                  <a:cubicBezTo>
                    <a:pt x="57815" y="107469"/>
                    <a:pt x="59720" y="104612"/>
                    <a:pt x="61625" y="101754"/>
                  </a:cubicBezTo>
                  <a:cubicBezTo>
                    <a:pt x="65435" y="97944"/>
                    <a:pt x="68293" y="94134"/>
                    <a:pt x="74961" y="94134"/>
                  </a:cubicBezTo>
                  <a:cubicBezTo>
                    <a:pt x="77818" y="94134"/>
                    <a:pt x="80675" y="92229"/>
                    <a:pt x="82580" y="90324"/>
                  </a:cubicBezTo>
                  <a:cubicBezTo>
                    <a:pt x="85438" y="88419"/>
                    <a:pt x="87343" y="85562"/>
                    <a:pt x="90200" y="82704"/>
                  </a:cubicBezTo>
                  <a:cubicBezTo>
                    <a:pt x="92105" y="80799"/>
                    <a:pt x="94011" y="79847"/>
                    <a:pt x="95915" y="79847"/>
                  </a:cubicBezTo>
                  <a:cubicBezTo>
                    <a:pt x="102583" y="78894"/>
                    <a:pt x="108298" y="76989"/>
                    <a:pt x="114965" y="75084"/>
                  </a:cubicBezTo>
                  <a:cubicBezTo>
                    <a:pt x="116870" y="74132"/>
                    <a:pt x="119728" y="74132"/>
                    <a:pt x="121633" y="74132"/>
                  </a:cubicBezTo>
                  <a:lnTo>
                    <a:pt x="120680" y="75084"/>
                  </a:lnTo>
                  <a:cubicBezTo>
                    <a:pt x="120680" y="75084"/>
                    <a:pt x="120680" y="75084"/>
                    <a:pt x="120680" y="75084"/>
                  </a:cubicBezTo>
                  <a:cubicBezTo>
                    <a:pt x="120680" y="75084"/>
                    <a:pt x="120680" y="75084"/>
                    <a:pt x="120680" y="75084"/>
                  </a:cubicBezTo>
                  <a:cubicBezTo>
                    <a:pt x="123538" y="72227"/>
                    <a:pt x="127348" y="72227"/>
                    <a:pt x="130205" y="71274"/>
                  </a:cubicBezTo>
                  <a:cubicBezTo>
                    <a:pt x="133063" y="71274"/>
                    <a:pt x="134968" y="71274"/>
                    <a:pt x="137825" y="71274"/>
                  </a:cubicBezTo>
                  <a:cubicBezTo>
                    <a:pt x="140683" y="68417"/>
                    <a:pt x="144493" y="68417"/>
                    <a:pt x="148303" y="67464"/>
                  </a:cubicBezTo>
                  <a:cubicBezTo>
                    <a:pt x="149255" y="57939"/>
                    <a:pt x="148303" y="49367"/>
                    <a:pt x="148303" y="39842"/>
                  </a:cubicBezTo>
                  <a:cubicBezTo>
                    <a:pt x="148303" y="35079"/>
                    <a:pt x="145445" y="31269"/>
                    <a:pt x="141636" y="27459"/>
                  </a:cubicBezTo>
                  <a:cubicBezTo>
                    <a:pt x="139730" y="25554"/>
                    <a:pt x="136873" y="24602"/>
                    <a:pt x="133063" y="24602"/>
                  </a:cubicBezTo>
                  <a:cubicBezTo>
                    <a:pt x="128300" y="24602"/>
                    <a:pt x="123538" y="22697"/>
                    <a:pt x="119728" y="19839"/>
                  </a:cubicBezTo>
                  <a:cubicBezTo>
                    <a:pt x="117823" y="17934"/>
                    <a:pt x="114965" y="16029"/>
                    <a:pt x="113061" y="14124"/>
                  </a:cubicBezTo>
                  <a:cubicBezTo>
                    <a:pt x="109250" y="7457"/>
                    <a:pt x="103536" y="6504"/>
                    <a:pt x="96868" y="7457"/>
                  </a:cubicBezTo>
                  <a:cubicBezTo>
                    <a:pt x="92105" y="8409"/>
                    <a:pt x="86390" y="7457"/>
                    <a:pt x="80675" y="7457"/>
                  </a:cubicBezTo>
                  <a:cubicBezTo>
                    <a:pt x="77818" y="7457"/>
                    <a:pt x="74961" y="8409"/>
                    <a:pt x="72103" y="8409"/>
                  </a:cubicBezTo>
                  <a:cubicBezTo>
                    <a:pt x="69245" y="9362"/>
                    <a:pt x="68293" y="11267"/>
                    <a:pt x="67340" y="13172"/>
                  </a:cubicBezTo>
                  <a:cubicBezTo>
                    <a:pt x="66388" y="16982"/>
                    <a:pt x="66388" y="19839"/>
                    <a:pt x="65435" y="23649"/>
                  </a:cubicBezTo>
                  <a:cubicBezTo>
                    <a:pt x="65435" y="27459"/>
                    <a:pt x="63530" y="30317"/>
                    <a:pt x="60673" y="32222"/>
                  </a:cubicBezTo>
                  <a:cubicBezTo>
                    <a:pt x="54958" y="36984"/>
                    <a:pt x="50195" y="41747"/>
                    <a:pt x="44480" y="45557"/>
                  </a:cubicBezTo>
                  <a:cubicBezTo>
                    <a:pt x="41623" y="47462"/>
                    <a:pt x="39718" y="50319"/>
                    <a:pt x="39718" y="54129"/>
                  </a:cubicBezTo>
                  <a:cubicBezTo>
                    <a:pt x="39718" y="55082"/>
                    <a:pt x="38765" y="56034"/>
                    <a:pt x="37813" y="56987"/>
                  </a:cubicBezTo>
                  <a:cubicBezTo>
                    <a:pt x="28288" y="62702"/>
                    <a:pt x="20668" y="71274"/>
                    <a:pt x="12095" y="77942"/>
                  </a:cubicBezTo>
                  <a:cubicBezTo>
                    <a:pt x="10190" y="79847"/>
                    <a:pt x="7333" y="80799"/>
                    <a:pt x="7333" y="82704"/>
                  </a:cubicBezTo>
                  <a:cubicBezTo>
                    <a:pt x="6380" y="85562"/>
                    <a:pt x="9238" y="87467"/>
                    <a:pt x="11143" y="90324"/>
                  </a:cubicBezTo>
                  <a:cubicBezTo>
                    <a:pt x="13048" y="94134"/>
                    <a:pt x="14000" y="97944"/>
                    <a:pt x="14000" y="101754"/>
                  </a:cubicBezTo>
                  <a:close/>
                </a:path>
              </a:pathLst>
            </a:custGeom>
            <a:solidFill>
              <a:srgbClr val="5290D8"/>
            </a:solidFill>
            <a:ln w="9525" cap="flat">
              <a:noFill/>
              <a:prstDash val="solid"/>
              <a:miter/>
            </a:ln>
          </p:spPr>
          <p:txBody>
            <a:bodyPr rtlCol="0" anchor="ctr"/>
            <a:lstStyle/>
            <a:p>
              <a:endParaRPr lang="zh-CN" altLang="en-US"/>
            </a:p>
          </p:txBody>
        </p:sp>
        <p:sp>
          <p:nvSpPr>
            <p:cNvPr id="46" name="任意多边形: 形状 224">
              <a:extLst>
                <a:ext uri="{FF2B5EF4-FFF2-40B4-BE49-F238E27FC236}">
                  <a16:creationId xmlns:a16="http://schemas.microsoft.com/office/drawing/2014/main" id="{202EF565-1999-479F-8C65-61077A6F98DF}"/>
                </a:ext>
              </a:extLst>
            </p:cNvPr>
            <p:cNvSpPr/>
            <p:nvPr/>
          </p:nvSpPr>
          <p:spPr>
            <a:xfrm>
              <a:off x="5918835" y="3077051"/>
              <a:ext cx="114300" cy="180975"/>
            </a:xfrm>
            <a:custGeom>
              <a:avLst/>
              <a:gdLst>
                <a:gd name="connsiteX0" fmla="*/ 9525 w 114300"/>
                <a:gd name="connsiteY0" fmla="*/ 36671 h 180975"/>
                <a:gd name="connsiteX1" fmla="*/ 13335 w 114300"/>
                <a:gd name="connsiteY1" fmla="*/ 50959 h 180975"/>
                <a:gd name="connsiteX2" fmla="*/ 15240 w 114300"/>
                <a:gd name="connsiteY2" fmla="*/ 55721 h 180975"/>
                <a:gd name="connsiteX3" fmla="*/ 16193 w 114300"/>
                <a:gd name="connsiteY3" fmla="*/ 61436 h 180975"/>
                <a:gd name="connsiteX4" fmla="*/ 14287 w 114300"/>
                <a:gd name="connsiteY4" fmla="*/ 66199 h 180975"/>
                <a:gd name="connsiteX5" fmla="*/ 16193 w 114300"/>
                <a:gd name="connsiteY5" fmla="*/ 68104 h 180975"/>
                <a:gd name="connsiteX6" fmla="*/ 18098 w 114300"/>
                <a:gd name="connsiteY6" fmla="*/ 70961 h 180975"/>
                <a:gd name="connsiteX7" fmla="*/ 25718 w 114300"/>
                <a:gd name="connsiteY7" fmla="*/ 70961 h 180975"/>
                <a:gd name="connsiteX8" fmla="*/ 26670 w 114300"/>
                <a:gd name="connsiteY8" fmla="*/ 70009 h 180975"/>
                <a:gd name="connsiteX9" fmla="*/ 27623 w 114300"/>
                <a:gd name="connsiteY9" fmla="*/ 72866 h 180975"/>
                <a:gd name="connsiteX10" fmla="*/ 26670 w 114300"/>
                <a:gd name="connsiteY10" fmla="*/ 81439 h 180975"/>
                <a:gd name="connsiteX11" fmla="*/ 31432 w 114300"/>
                <a:gd name="connsiteY11" fmla="*/ 87154 h 180975"/>
                <a:gd name="connsiteX12" fmla="*/ 33337 w 114300"/>
                <a:gd name="connsiteY12" fmla="*/ 87154 h 180975"/>
                <a:gd name="connsiteX13" fmla="*/ 41910 w 114300"/>
                <a:gd name="connsiteY13" fmla="*/ 87154 h 180975"/>
                <a:gd name="connsiteX14" fmla="*/ 44768 w 114300"/>
                <a:gd name="connsiteY14" fmla="*/ 94774 h 180975"/>
                <a:gd name="connsiteX15" fmla="*/ 47625 w 114300"/>
                <a:gd name="connsiteY15" fmla="*/ 98584 h 180975"/>
                <a:gd name="connsiteX16" fmla="*/ 50482 w 114300"/>
                <a:gd name="connsiteY16" fmla="*/ 106204 h 180975"/>
                <a:gd name="connsiteX17" fmla="*/ 37148 w 114300"/>
                <a:gd name="connsiteY17" fmla="*/ 114776 h 180975"/>
                <a:gd name="connsiteX18" fmla="*/ 35243 w 114300"/>
                <a:gd name="connsiteY18" fmla="*/ 114776 h 180975"/>
                <a:gd name="connsiteX19" fmla="*/ 33337 w 114300"/>
                <a:gd name="connsiteY19" fmla="*/ 116681 h 180975"/>
                <a:gd name="connsiteX20" fmla="*/ 36195 w 114300"/>
                <a:gd name="connsiteY20" fmla="*/ 130016 h 180975"/>
                <a:gd name="connsiteX21" fmla="*/ 35243 w 114300"/>
                <a:gd name="connsiteY21" fmla="*/ 136684 h 180975"/>
                <a:gd name="connsiteX22" fmla="*/ 29528 w 114300"/>
                <a:gd name="connsiteY22" fmla="*/ 141446 h 180975"/>
                <a:gd name="connsiteX23" fmla="*/ 25718 w 114300"/>
                <a:gd name="connsiteY23" fmla="*/ 144304 h 180975"/>
                <a:gd name="connsiteX24" fmla="*/ 24765 w 114300"/>
                <a:gd name="connsiteY24" fmla="*/ 147161 h 180975"/>
                <a:gd name="connsiteX25" fmla="*/ 26670 w 114300"/>
                <a:gd name="connsiteY25" fmla="*/ 150019 h 180975"/>
                <a:gd name="connsiteX26" fmla="*/ 46673 w 114300"/>
                <a:gd name="connsiteY26" fmla="*/ 156686 h 180975"/>
                <a:gd name="connsiteX27" fmla="*/ 47625 w 114300"/>
                <a:gd name="connsiteY27" fmla="*/ 157639 h 180975"/>
                <a:gd name="connsiteX28" fmla="*/ 44768 w 114300"/>
                <a:gd name="connsiteY28" fmla="*/ 158591 h 180975"/>
                <a:gd name="connsiteX29" fmla="*/ 31432 w 114300"/>
                <a:gd name="connsiteY29" fmla="*/ 165259 h 180975"/>
                <a:gd name="connsiteX30" fmla="*/ 19050 w 114300"/>
                <a:gd name="connsiteY30" fmla="*/ 179546 h 180975"/>
                <a:gd name="connsiteX31" fmla="*/ 19050 w 114300"/>
                <a:gd name="connsiteY31" fmla="*/ 181451 h 180975"/>
                <a:gd name="connsiteX32" fmla="*/ 20003 w 114300"/>
                <a:gd name="connsiteY32" fmla="*/ 182404 h 180975"/>
                <a:gd name="connsiteX33" fmla="*/ 24765 w 114300"/>
                <a:gd name="connsiteY33" fmla="*/ 181451 h 180975"/>
                <a:gd name="connsiteX34" fmla="*/ 34290 w 114300"/>
                <a:gd name="connsiteY34" fmla="*/ 178594 h 180975"/>
                <a:gd name="connsiteX35" fmla="*/ 47625 w 114300"/>
                <a:gd name="connsiteY35" fmla="*/ 172879 h 180975"/>
                <a:gd name="connsiteX36" fmla="*/ 54293 w 114300"/>
                <a:gd name="connsiteY36" fmla="*/ 170974 h 180975"/>
                <a:gd name="connsiteX37" fmla="*/ 71437 w 114300"/>
                <a:gd name="connsiteY37" fmla="*/ 170021 h 180975"/>
                <a:gd name="connsiteX38" fmla="*/ 92393 w 114300"/>
                <a:gd name="connsiteY38" fmla="*/ 167164 h 180975"/>
                <a:gd name="connsiteX39" fmla="*/ 109537 w 114300"/>
                <a:gd name="connsiteY39" fmla="*/ 158591 h 180975"/>
                <a:gd name="connsiteX40" fmla="*/ 108585 w 114300"/>
                <a:gd name="connsiteY40" fmla="*/ 153829 h 180975"/>
                <a:gd name="connsiteX41" fmla="*/ 105728 w 114300"/>
                <a:gd name="connsiteY41" fmla="*/ 151924 h 180975"/>
                <a:gd name="connsiteX42" fmla="*/ 104775 w 114300"/>
                <a:gd name="connsiteY42" fmla="*/ 148114 h 180975"/>
                <a:gd name="connsiteX43" fmla="*/ 111443 w 114300"/>
                <a:gd name="connsiteY43" fmla="*/ 137636 h 180975"/>
                <a:gd name="connsiteX44" fmla="*/ 101918 w 114300"/>
                <a:gd name="connsiteY44" fmla="*/ 120491 h 180975"/>
                <a:gd name="connsiteX45" fmla="*/ 93345 w 114300"/>
                <a:gd name="connsiteY45" fmla="*/ 120491 h 180975"/>
                <a:gd name="connsiteX46" fmla="*/ 93345 w 114300"/>
                <a:gd name="connsiteY46" fmla="*/ 120491 h 180975"/>
                <a:gd name="connsiteX47" fmla="*/ 92393 w 114300"/>
                <a:gd name="connsiteY47" fmla="*/ 121444 h 180975"/>
                <a:gd name="connsiteX48" fmla="*/ 92393 w 114300"/>
                <a:gd name="connsiteY48" fmla="*/ 120491 h 180975"/>
                <a:gd name="connsiteX49" fmla="*/ 92393 w 114300"/>
                <a:gd name="connsiteY49" fmla="*/ 120491 h 180975"/>
                <a:gd name="connsiteX50" fmla="*/ 91440 w 114300"/>
                <a:gd name="connsiteY50" fmla="*/ 115729 h 180975"/>
                <a:gd name="connsiteX51" fmla="*/ 83820 w 114300"/>
                <a:gd name="connsiteY51" fmla="*/ 99536 h 180975"/>
                <a:gd name="connsiteX52" fmla="*/ 77153 w 114300"/>
                <a:gd name="connsiteY52" fmla="*/ 90964 h 180975"/>
                <a:gd name="connsiteX53" fmla="*/ 66675 w 114300"/>
                <a:gd name="connsiteY53" fmla="*/ 77629 h 180975"/>
                <a:gd name="connsiteX54" fmla="*/ 50482 w 114300"/>
                <a:gd name="connsiteY54" fmla="*/ 60484 h 180975"/>
                <a:gd name="connsiteX55" fmla="*/ 49530 w 114300"/>
                <a:gd name="connsiteY55" fmla="*/ 57626 h 180975"/>
                <a:gd name="connsiteX56" fmla="*/ 52387 w 114300"/>
                <a:gd name="connsiteY56" fmla="*/ 50006 h 180975"/>
                <a:gd name="connsiteX57" fmla="*/ 59055 w 114300"/>
                <a:gd name="connsiteY57" fmla="*/ 33814 h 180975"/>
                <a:gd name="connsiteX58" fmla="*/ 54293 w 114300"/>
                <a:gd name="connsiteY58" fmla="*/ 27146 h 180975"/>
                <a:gd name="connsiteX59" fmla="*/ 50482 w 114300"/>
                <a:gd name="connsiteY59" fmla="*/ 26194 h 180975"/>
                <a:gd name="connsiteX60" fmla="*/ 38100 w 114300"/>
                <a:gd name="connsiteY60" fmla="*/ 26194 h 180975"/>
                <a:gd name="connsiteX61" fmla="*/ 36195 w 114300"/>
                <a:gd name="connsiteY61" fmla="*/ 24289 h 180975"/>
                <a:gd name="connsiteX62" fmla="*/ 36195 w 114300"/>
                <a:gd name="connsiteY62" fmla="*/ 22384 h 180975"/>
                <a:gd name="connsiteX63" fmla="*/ 42862 w 114300"/>
                <a:gd name="connsiteY63" fmla="*/ 13811 h 180975"/>
                <a:gd name="connsiteX64" fmla="*/ 42862 w 114300"/>
                <a:gd name="connsiteY64" fmla="*/ 10001 h 180975"/>
                <a:gd name="connsiteX65" fmla="*/ 39053 w 114300"/>
                <a:gd name="connsiteY65" fmla="*/ 7144 h 180975"/>
                <a:gd name="connsiteX66" fmla="*/ 24765 w 114300"/>
                <a:gd name="connsiteY66" fmla="*/ 8096 h 180975"/>
                <a:gd name="connsiteX67" fmla="*/ 19050 w 114300"/>
                <a:gd name="connsiteY67" fmla="*/ 11906 h 180975"/>
                <a:gd name="connsiteX68" fmla="*/ 10478 w 114300"/>
                <a:gd name="connsiteY68" fmla="*/ 27146 h 180975"/>
                <a:gd name="connsiteX69" fmla="*/ 7620 w 114300"/>
                <a:gd name="connsiteY69" fmla="*/ 28099 h 180975"/>
                <a:gd name="connsiteX70" fmla="*/ 9525 w 114300"/>
                <a:gd name="connsiteY70" fmla="*/ 3667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4300" h="180975">
                  <a:moveTo>
                    <a:pt x="9525" y="36671"/>
                  </a:moveTo>
                  <a:cubicBezTo>
                    <a:pt x="13335" y="41434"/>
                    <a:pt x="14287" y="45244"/>
                    <a:pt x="13335" y="50959"/>
                  </a:cubicBezTo>
                  <a:cubicBezTo>
                    <a:pt x="13335" y="52864"/>
                    <a:pt x="14287" y="54769"/>
                    <a:pt x="15240" y="55721"/>
                  </a:cubicBezTo>
                  <a:cubicBezTo>
                    <a:pt x="18098" y="57626"/>
                    <a:pt x="17145" y="59531"/>
                    <a:pt x="16193" y="61436"/>
                  </a:cubicBezTo>
                  <a:cubicBezTo>
                    <a:pt x="15240" y="63341"/>
                    <a:pt x="14287" y="64294"/>
                    <a:pt x="14287" y="66199"/>
                  </a:cubicBezTo>
                  <a:cubicBezTo>
                    <a:pt x="15240" y="67151"/>
                    <a:pt x="16193" y="67151"/>
                    <a:pt x="16193" y="68104"/>
                  </a:cubicBezTo>
                  <a:cubicBezTo>
                    <a:pt x="17145" y="69056"/>
                    <a:pt x="17145" y="70009"/>
                    <a:pt x="18098" y="70961"/>
                  </a:cubicBezTo>
                  <a:cubicBezTo>
                    <a:pt x="20003" y="75724"/>
                    <a:pt x="20955" y="75724"/>
                    <a:pt x="25718" y="70961"/>
                  </a:cubicBezTo>
                  <a:cubicBezTo>
                    <a:pt x="25718" y="70961"/>
                    <a:pt x="26670" y="70009"/>
                    <a:pt x="26670" y="70009"/>
                  </a:cubicBezTo>
                  <a:cubicBezTo>
                    <a:pt x="26670" y="70961"/>
                    <a:pt x="27623" y="71914"/>
                    <a:pt x="27623" y="72866"/>
                  </a:cubicBezTo>
                  <a:cubicBezTo>
                    <a:pt x="27623" y="75724"/>
                    <a:pt x="26670" y="78581"/>
                    <a:pt x="26670" y="81439"/>
                  </a:cubicBezTo>
                  <a:cubicBezTo>
                    <a:pt x="26670" y="84296"/>
                    <a:pt x="28575" y="87154"/>
                    <a:pt x="31432" y="87154"/>
                  </a:cubicBezTo>
                  <a:cubicBezTo>
                    <a:pt x="32385" y="87154"/>
                    <a:pt x="32385" y="87154"/>
                    <a:pt x="33337" y="87154"/>
                  </a:cubicBezTo>
                  <a:cubicBezTo>
                    <a:pt x="36195" y="87154"/>
                    <a:pt x="39053" y="86201"/>
                    <a:pt x="41910" y="87154"/>
                  </a:cubicBezTo>
                  <a:cubicBezTo>
                    <a:pt x="44768" y="88106"/>
                    <a:pt x="43815" y="92869"/>
                    <a:pt x="44768" y="94774"/>
                  </a:cubicBezTo>
                  <a:cubicBezTo>
                    <a:pt x="45720" y="95726"/>
                    <a:pt x="46673" y="97631"/>
                    <a:pt x="47625" y="98584"/>
                  </a:cubicBezTo>
                  <a:cubicBezTo>
                    <a:pt x="50482" y="100489"/>
                    <a:pt x="50482" y="103346"/>
                    <a:pt x="50482" y="106204"/>
                  </a:cubicBezTo>
                  <a:cubicBezTo>
                    <a:pt x="48578" y="114776"/>
                    <a:pt x="46673" y="116681"/>
                    <a:pt x="37148" y="114776"/>
                  </a:cubicBezTo>
                  <a:cubicBezTo>
                    <a:pt x="36195" y="114776"/>
                    <a:pt x="36195" y="114776"/>
                    <a:pt x="35243" y="114776"/>
                  </a:cubicBezTo>
                  <a:cubicBezTo>
                    <a:pt x="33337" y="114776"/>
                    <a:pt x="33337" y="115729"/>
                    <a:pt x="33337" y="116681"/>
                  </a:cubicBezTo>
                  <a:cubicBezTo>
                    <a:pt x="33337" y="121444"/>
                    <a:pt x="32385" y="126206"/>
                    <a:pt x="36195" y="130016"/>
                  </a:cubicBezTo>
                  <a:cubicBezTo>
                    <a:pt x="38100" y="131921"/>
                    <a:pt x="37148" y="134779"/>
                    <a:pt x="35243" y="136684"/>
                  </a:cubicBezTo>
                  <a:cubicBezTo>
                    <a:pt x="33337" y="138589"/>
                    <a:pt x="31432" y="139541"/>
                    <a:pt x="29528" y="141446"/>
                  </a:cubicBezTo>
                  <a:cubicBezTo>
                    <a:pt x="28575" y="142399"/>
                    <a:pt x="26670" y="143351"/>
                    <a:pt x="25718" y="144304"/>
                  </a:cubicBezTo>
                  <a:cubicBezTo>
                    <a:pt x="24765" y="145256"/>
                    <a:pt x="24765" y="146209"/>
                    <a:pt x="24765" y="147161"/>
                  </a:cubicBezTo>
                  <a:cubicBezTo>
                    <a:pt x="24765" y="148114"/>
                    <a:pt x="25718" y="149066"/>
                    <a:pt x="26670" y="150019"/>
                  </a:cubicBezTo>
                  <a:cubicBezTo>
                    <a:pt x="33337" y="150971"/>
                    <a:pt x="40005" y="153829"/>
                    <a:pt x="46673" y="156686"/>
                  </a:cubicBezTo>
                  <a:cubicBezTo>
                    <a:pt x="46673" y="156686"/>
                    <a:pt x="47625" y="157639"/>
                    <a:pt x="47625" y="157639"/>
                  </a:cubicBezTo>
                  <a:cubicBezTo>
                    <a:pt x="46673" y="157639"/>
                    <a:pt x="45720" y="158591"/>
                    <a:pt x="44768" y="158591"/>
                  </a:cubicBezTo>
                  <a:cubicBezTo>
                    <a:pt x="39053" y="157639"/>
                    <a:pt x="34290" y="160496"/>
                    <a:pt x="31432" y="165259"/>
                  </a:cubicBezTo>
                  <a:cubicBezTo>
                    <a:pt x="27623" y="170974"/>
                    <a:pt x="22860" y="174784"/>
                    <a:pt x="19050" y="179546"/>
                  </a:cubicBezTo>
                  <a:cubicBezTo>
                    <a:pt x="19050" y="179546"/>
                    <a:pt x="19050" y="180499"/>
                    <a:pt x="19050" y="181451"/>
                  </a:cubicBezTo>
                  <a:cubicBezTo>
                    <a:pt x="19050" y="182404"/>
                    <a:pt x="20003" y="182404"/>
                    <a:pt x="20003" y="182404"/>
                  </a:cubicBezTo>
                  <a:cubicBezTo>
                    <a:pt x="21907" y="182404"/>
                    <a:pt x="23812" y="182404"/>
                    <a:pt x="24765" y="181451"/>
                  </a:cubicBezTo>
                  <a:cubicBezTo>
                    <a:pt x="27623" y="179546"/>
                    <a:pt x="31432" y="177641"/>
                    <a:pt x="34290" y="178594"/>
                  </a:cubicBezTo>
                  <a:cubicBezTo>
                    <a:pt x="40005" y="179546"/>
                    <a:pt x="44768" y="178594"/>
                    <a:pt x="47625" y="172879"/>
                  </a:cubicBezTo>
                  <a:cubicBezTo>
                    <a:pt x="48578" y="170974"/>
                    <a:pt x="51435" y="170974"/>
                    <a:pt x="54293" y="170974"/>
                  </a:cubicBezTo>
                  <a:cubicBezTo>
                    <a:pt x="60007" y="171926"/>
                    <a:pt x="65723" y="170974"/>
                    <a:pt x="71437" y="170021"/>
                  </a:cubicBezTo>
                  <a:cubicBezTo>
                    <a:pt x="78105" y="168116"/>
                    <a:pt x="85725" y="167164"/>
                    <a:pt x="92393" y="167164"/>
                  </a:cubicBezTo>
                  <a:cubicBezTo>
                    <a:pt x="99060" y="167164"/>
                    <a:pt x="104775" y="163354"/>
                    <a:pt x="109537" y="158591"/>
                  </a:cubicBezTo>
                  <a:cubicBezTo>
                    <a:pt x="110490" y="157639"/>
                    <a:pt x="110490" y="154781"/>
                    <a:pt x="108585" y="153829"/>
                  </a:cubicBezTo>
                  <a:cubicBezTo>
                    <a:pt x="107632" y="152876"/>
                    <a:pt x="106680" y="152876"/>
                    <a:pt x="105728" y="151924"/>
                  </a:cubicBezTo>
                  <a:cubicBezTo>
                    <a:pt x="103823" y="150971"/>
                    <a:pt x="102870" y="149066"/>
                    <a:pt x="104775" y="148114"/>
                  </a:cubicBezTo>
                  <a:cubicBezTo>
                    <a:pt x="106680" y="144304"/>
                    <a:pt x="109537" y="141446"/>
                    <a:pt x="111443" y="137636"/>
                  </a:cubicBezTo>
                  <a:cubicBezTo>
                    <a:pt x="115253" y="130016"/>
                    <a:pt x="110490" y="121444"/>
                    <a:pt x="101918" y="120491"/>
                  </a:cubicBezTo>
                  <a:cubicBezTo>
                    <a:pt x="99060" y="120491"/>
                    <a:pt x="96203" y="120491"/>
                    <a:pt x="93345" y="120491"/>
                  </a:cubicBezTo>
                  <a:cubicBezTo>
                    <a:pt x="93345" y="120491"/>
                    <a:pt x="93345" y="120491"/>
                    <a:pt x="93345" y="120491"/>
                  </a:cubicBezTo>
                  <a:lnTo>
                    <a:pt x="92393" y="121444"/>
                  </a:lnTo>
                  <a:lnTo>
                    <a:pt x="92393" y="120491"/>
                  </a:lnTo>
                  <a:cubicBezTo>
                    <a:pt x="92393" y="120491"/>
                    <a:pt x="92393" y="120491"/>
                    <a:pt x="92393" y="120491"/>
                  </a:cubicBezTo>
                  <a:cubicBezTo>
                    <a:pt x="92393" y="118586"/>
                    <a:pt x="92393" y="116681"/>
                    <a:pt x="91440" y="115729"/>
                  </a:cubicBezTo>
                  <a:cubicBezTo>
                    <a:pt x="88582" y="110966"/>
                    <a:pt x="85725" y="105251"/>
                    <a:pt x="83820" y="99536"/>
                  </a:cubicBezTo>
                  <a:cubicBezTo>
                    <a:pt x="82868" y="95726"/>
                    <a:pt x="80962" y="92869"/>
                    <a:pt x="77153" y="90964"/>
                  </a:cubicBezTo>
                  <a:cubicBezTo>
                    <a:pt x="71437" y="88106"/>
                    <a:pt x="68580" y="83344"/>
                    <a:pt x="66675" y="77629"/>
                  </a:cubicBezTo>
                  <a:cubicBezTo>
                    <a:pt x="63818" y="69056"/>
                    <a:pt x="59055" y="63341"/>
                    <a:pt x="50482" y="60484"/>
                  </a:cubicBezTo>
                  <a:cubicBezTo>
                    <a:pt x="49530" y="60484"/>
                    <a:pt x="48578" y="59531"/>
                    <a:pt x="49530" y="57626"/>
                  </a:cubicBezTo>
                  <a:cubicBezTo>
                    <a:pt x="50482" y="54769"/>
                    <a:pt x="51435" y="51911"/>
                    <a:pt x="52387" y="50006"/>
                  </a:cubicBezTo>
                  <a:cubicBezTo>
                    <a:pt x="55245" y="45244"/>
                    <a:pt x="57150" y="39529"/>
                    <a:pt x="59055" y="33814"/>
                  </a:cubicBezTo>
                  <a:cubicBezTo>
                    <a:pt x="60007" y="30956"/>
                    <a:pt x="57150" y="28099"/>
                    <a:pt x="54293" y="27146"/>
                  </a:cubicBezTo>
                  <a:cubicBezTo>
                    <a:pt x="53340" y="27146"/>
                    <a:pt x="52387" y="26194"/>
                    <a:pt x="50482" y="26194"/>
                  </a:cubicBezTo>
                  <a:cubicBezTo>
                    <a:pt x="46673" y="26194"/>
                    <a:pt x="41910" y="26194"/>
                    <a:pt x="38100" y="26194"/>
                  </a:cubicBezTo>
                  <a:cubicBezTo>
                    <a:pt x="37148" y="26194"/>
                    <a:pt x="36195" y="25241"/>
                    <a:pt x="36195" y="24289"/>
                  </a:cubicBezTo>
                  <a:cubicBezTo>
                    <a:pt x="36195" y="24289"/>
                    <a:pt x="36195" y="23336"/>
                    <a:pt x="36195" y="22384"/>
                  </a:cubicBezTo>
                  <a:cubicBezTo>
                    <a:pt x="38100" y="19526"/>
                    <a:pt x="40957" y="16669"/>
                    <a:pt x="42862" y="13811"/>
                  </a:cubicBezTo>
                  <a:cubicBezTo>
                    <a:pt x="43815" y="12859"/>
                    <a:pt x="42862" y="11906"/>
                    <a:pt x="42862" y="10001"/>
                  </a:cubicBezTo>
                  <a:cubicBezTo>
                    <a:pt x="42862" y="9049"/>
                    <a:pt x="40957" y="7144"/>
                    <a:pt x="39053" y="7144"/>
                  </a:cubicBezTo>
                  <a:cubicBezTo>
                    <a:pt x="34290" y="7144"/>
                    <a:pt x="29528" y="8096"/>
                    <a:pt x="24765" y="8096"/>
                  </a:cubicBezTo>
                  <a:cubicBezTo>
                    <a:pt x="21907" y="8096"/>
                    <a:pt x="20955" y="10001"/>
                    <a:pt x="19050" y="11906"/>
                  </a:cubicBezTo>
                  <a:cubicBezTo>
                    <a:pt x="16193" y="16669"/>
                    <a:pt x="13335" y="22384"/>
                    <a:pt x="10478" y="27146"/>
                  </a:cubicBezTo>
                  <a:cubicBezTo>
                    <a:pt x="9525" y="28099"/>
                    <a:pt x="8573" y="28099"/>
                    <a:pt x="7620" y="28099"/>
                  </a:cubicBezTo>
                  <a:cubicBezTo>
                    <a:pt x="7620" y="30004"/>
                    <a:pt x="5715" y="32861"/>
                    <a:pt x="9525" y="36671"/>
                  </a:cubicBezTo>
                  <a:close/>
                </a:path>
              </a:pathLst>
            </a:custGeom>
            <a:solidFill>
              <a:srgbClr val="5290D8"/>
            </a:solidFill>
            <a:ln w="9525" cap="flat">
              <a:noFill/>
              <a:prstDash val="solid"/>
              <a:miter/>
            </a:ln>
          </p:spPr>
          <p:txBody>
            <a:bodyPr rtlCol="0" anchor="ctr"/>
            <a:lstStyle/>
            <a:p>
              <a:endParaRPr lang="zh-CN" altLang="en-US"/>
            </a:p>
          </p:txBody>
        </p:sp>
        <p:sp>
          <p:nvSpPr>
            <p:cNvPr id="47" name="任意多边形: 形状 225">
              <a:extLst>
                <a:ext uri="{FF2B5EF4-FFF2-40B4-BE49-F238E27FC236}">
                  <a16:creationId xmlns:a16="http://schemas.microsoft.com/office/drawing/2014/main" id="{557A1483-9A16-459E-B3B4-9997E4FFA548}"/>
                </a:ext>
              </a:extLst>
            </p:cNvPr>
            <p:cNvSpPr/>
            <p:nvPr/>
          </p:nvSpPr>
          <p:spPr>
            <a:xfrm>
              <a:off x="5023713" y="2426455"/>
              <a:ext cx="152400" cy="142875"/>
            </a:xfrm>
            <a:custGeom>
              <a:avLst/>
              <a:gdLst>
                <a:gd name="connsiteX0" fmla="*/ 145504 w 152400"/>
                <a:gd name="connsiteY0" fmla="*/ 100527 h 142875"/>
                <a:gd name="connsiteX1" fmla="*/ 141694 w 152400"/>
                <a:gd name="connsiteY1" fmla="*/ 94812 h 142875"/>
                <a:gd name="connsiteX2" fmla="*/ 133121 w 152400"/>
                <a:gd name="connsiteY2" fmla="*/ 90050 h 142875"/>
                <a:gd name="connsiteX3" fmla="*/ 117882 w 152400"/>
                <a:gd name="connsiteY3" fmla="*/ 87192 h 142875"/>
                <a:gd name="connsiteX4" fmla="*/ 113119 w 152400"/>
                <a:gd name="connsiteY4" fmla="*/ 87192 h 142875"/>
                <a:gd name="connsiteX5" fmla="*/ 90259 w 152400"/>
                <a:gd name="connsiteY5" fmla="*/ 90050 h 142875"/>
                <a:gd name="connsiteX6" fmla="*/ 77877 w 152400"/>
                <a:gd name="connsiteY6" fmla="*/ 87192 h 142875"/>
                <a:gd name="connsiteX7" fmla="*/ 72162 w 152400"/>
                <a:gd name="connsiteY7" fmla="*/ 84335 h 142875"/>
                <a:gd name="connsiteX8" fmla="*/ 57874 w 152400"/>
                <a:gd name="connsiteY8" fmla="*/ 71000 h 142875"/>
                <a:gd name="connsiteX9" fmla="*/ 52159 w 152400"/>
                <a:gd name="connsiteY9" fmla="*/ 65285 h 142875"/>
                <a:gd name="connsiteX10" fmla="*/ 52159 w 152400"/>
                <a:gd name="connsiteY10" fmla="*/ 63380 h 142875"/>
                <a:gd name="connsiteX11" fmla="*/ 56921 w 152400"/>
                <a:gd name="connsiteY11" fmla="*/ 59570 h 142875"/>
                <a:gd name="connsiteX12" fmla="*/ 56921 w 152400"/>
                <a:gd name="connsiteY12" fmla="*/ 59570 h 142875"/>
                <a:gd name="connsiteX13" fmla="*/ 55969 w 152400"/>
                <a:gd name="connsiteY13" fmla="*/ 59570 h 142875"/>
                <a:gd name="connsiteX14" fmla="*/ 56921 w 152400"/>
                <a:gd name="connsiteY14" fmla="*/ 59570 h 142875"/>
                <a:gd name="connsiteX15" fmla="*/ 56921 w 152400"/>
                <a:gd name="connsiteY15" fmla="*/ 59570 h 142875"/>
                <a:gd name="connsiteX16" fmla="*/ 67399 w 152400"/>
                <a:gd name="connsiteY16" fmla="*/ 59570 h 142875"/>
                <a:gd name="connsiteX17" fmla="*/ 69304 w 152400"/>
                <a:gd name="connsiteY17" fmla="*/ 54807 h 142875"/>
                <a:gd name="connsiteX18" fmla="*/ 67399 w 152400"/>
                <a:gd name="connsiteY18" fmla="*/ 51950 h 142875"/>
                <a:gd name="connsiteX19" fmla="*/ 63589 w 152400"/>
                <a:gd name="connsiteY19" fmla="*/ 41472 h 142875"/>
                <a:gd name="connsiteX20" fmla="*/ 56921 w 152400"/>
                <a:gd name="connsiteY20" fmla="*/ 33852 h 142875"/>
                <a:gd name="connsiteX21" fmla="*/ 48349 w 152400"/>
                <a:gd name="connsiteY21" fmla="*/ 33852 h 142875"/>
                <a:gd name="connsiteX22" fmla="*/ 42634 w 152400"/>
                <a:gd name="connsiteY22" fmla="*/ 30042 h 142875"/>
                <a:gd name="connsiteX23" fmla="*/ 40729 w 152400"/>
                <a:gd name="connsiteY23" fmla="*/ 23375 h 142875"/>
                <a:gd name="connsiteX24" fmla="*/ 38824 w 152400"/>
                <a:gd name="connsiteY24" fmla="*/ 18612 h 142875"/>
                <a:gd name="connsiteX25" fmla="*/ 24537 w 152400"/>
                <a:gd name="connsiteY25" fmla="*/ 8135 h 142875"/>
                <a:gd name="connsiteX26" fmla="*/ 11202 w 152400"/>
                <a:gd name="connsiteY26" fmla="*/ 10040 h 142875"/>
                <a:gd name="connsiteX27" fmla="*/ 7391 w 152400"/>
                <a:gd name="connsiteY27" fmla="*/ 17660 h 142875"/>
                <a:gd name="connsiteX28" fmla="*/ 11202 w 152400"/>
                <a:gd name="connsiteY28" fmla="*/ 38615 h 142875"/>
                <a:gd name="connsiteX29" fmla="*/ 13107 w 152400"/>
                <a:gd name="connsiteY29" fmla="*/ 41472 h 142875"/>
                <a:gd name="connsiteX30" fmla="*/ 27394 w 152400"/>
                <a:gd name="connsiteY30" fmla="*/ 47187 h 142875"/>
                <a:gd name="connsiteX31" fmla="*/ 32157 w 152400"/>
                <a:gd name="connsiteY31" fmla="*/ 52902 h 142875"/>
                <a:gd name="connsiteX32" fmla="*/ 32157 w 152400"/>
                <a:gd name="connsiteY32" fmla="*/ 63380 h 142875"/>
                <a:gd name="connsiteX33" fmla="*/ 27394 w 152400"/>
                <a:gd name="connsiteY33" fmla="*/ 73857 h 142875"/>
                <a:gd name="connsiteX34" fmla="*/ 20727 w 152400"/>
                <a:gd name="connsiteY34" fmla="*/ 81477 h 142875"/>
                <a:gd name="connsiteX35" fmla="*/ 15964 w 152400"/>
                <a:gd name="connsiteY35" fmla="*/ 105290 h 142875"/>
                <a:gd name="connsiteX36" fmla="*/ 26441 w 152400"/>
                <a:gd name="connsiteY36" fmla="*/ 114815 h 142875"/>
                <a:gd name="connsiteX37" fmla="*/ 27394 w 152400"/>
                <a:gd name="connsiteY37" fmla="*/ 115767 h 142875"/>
                <a:gd name="connsiteX38" fmla="*/ 40729 w 152400"/>
                <a:gd name="connsiteY38" fmla="*/ 116720 h 142875"/>
                <a:gd name="connsiteX39" fmla="*/ 43587 w 152400"/>
                <a:gd name="connsiteY39" fmla="*/ 114815 h 142875"/>
                <a:gd name="connsiteX40" fmla="*/ 45491 w 152400"/>
                <a:gd name="connsiteY40" fmla="*/ 116720 h 142875"/>
                <a:gd name="connsiteX41" fmla="*/ 44539 w 152400"/>
                <a:gd name="connsiteY41" fmla="*/ 121482 h 142875"/>
                <a:gd name="connsiteX42" fmla="*/ 49302 w 152400"/>
                <a:gd name="connsiteY42" fmla="*/ 126245 h 142875"/>
                <a:gd name="connsiteX43" fmla="*/ 66446 w 152400"/>
                <a:gd name="connsiteY43" fmla="*/ 130055 h 142875"/>
                <a:gd name="connsiteX44" fmla="*/ 99784 w 152400"/>
                <a:gd name="connsiteY44" fmla="*/ 135770 h 142875"/>
                <a:gd name="connsiteX45" fmla="*/ 106452 w 152400"/>
                <a:gd name="connsiteY45" fmla="*/ 138627 h 142875"/>
                <a:gd name="connsiteX46" fmla="*/ 119787 w 152400"/>
                <a:gd name="connsiteY46" fmla="*/ 141485 h 142875"/>
                <a:gd name="connsiteX47" fmla="*/ 130264 w 152400"/>
                <a:gd name="connsiteY47" fmla="*/ 140532 h 142875"/>
                <a:gd name="connsiteX48" fmla="*/ 135027 w 152400"/>
                <a:gd name="connsiteY48" fmla="*/ 138627 h 142875"/>
                <a:gd name="connsiteX49" fmla="*/ 145504 w 152400"/>
                <a:gd name="connsiteY49" fmla="*/ 131960 h 142875"/>
                <a:gd name="connsiteX50" fmla="*/ 148362 w 152400"/>
                <a:gd name="connsiteY50" fmla="*/ 126245 h 142875"/>
                <a:gd name="connsiteX51" fmla="*/ 150266 w 152400"/>
                <a:gd name="connsiteY51" fmla="*/ 119577 h 142875"/>
                <a:gd name="connsiteX52" fmla="*/ 145504 w 152400"/>
                <a:gd name="connsiteY52" fmla="*/ 10052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2400" h="142875">
                  <a:moveTo>
                    <a:pt x="145504" y="100527"/>
                  </a:moveTo>
                  <a:cubicBezTo>
                    <a:pt x="143599" y="98622"/>
                    <a:pt x="142646" y="97670"/>
                    <a:pt x="141694" y="94812"/>
                  </a:cubicBezTo>
                  <a:cubicBezTo>
                    <a:pt x="139789" y="91002"/>
                    <a:pt x="136932" y="90050"/>
                    <a:pt x="133121" y="90050"/>
                  </a:cubicBezTo>
                  <a:cubicBezTo>
                    <a:pt x="127407" y="90050"/>
                    <a:pt x="122644" y="91002"/>
                    <a:pt x="117882" y="87192"/>
                  </a:cubicBezTo>
                  <a:cubicBezTo>
                    <a:pt x="116929" y="86240"/>
                    <a:pt x="114071" y="86240"/>
                    <a:pt x="113119" y="87192"/>
                  </a:cubicBezTo>
                  <a:cubicBezTo>
                    <a:pt x="105499" y="88145"/>
                    <a:pt x="97879" y="88145"/>
                    <a:pt x="90259" y="90050"/>
                  </a:cubicBezTo>
                  <a:cubicBezTo>
                    <a:pt x="85496" y="91002"/>
                    <a:pt x="80734" y="92907"/>
                    <a:pt x="77877" y="87192"/>
                  </a:cubicBezTo>
                  <a:cubicBezTo>
                    <a:pt x="76924" y="85287"/>
                    <a:pt x="74066" y="85287"/>
                    <a:pt x="72162" y="84335"/>
                  </a:cubicBezTo>
                  <a:cubicBezTo>
                    <a:pt x="65494" y="82430"/>
                    <a:pt x="58827" y="78620"/>
                    <a:pt x="57874" y="71000"/>
                  </a:cubicBezTo>
                  <a:cubicBezTo>
                    <a:pt x="56921" y="67190"/>
                    <a:pt x="55016" y="66237"/>
                    <a:pt x="52159" y="65285"/>
                  </a:cubicBezTo>
                  <a:cubicBezTo>
                    <a:pt x="50254" y="64332"/>
                    <a:pt x="50254" y="64332"/>
                    <a:pt x="52159" y="63380"/>
                  </a:cubicBezTo>
                  <a:cubicBezTo>
                    <a:pt x="54064" y="62427"/>
                    <a:pt x="55969" y="60522"/>
                    <a:pt x="56921" y="59570"/>
                  </a:cubicBezTo>
                  <a:cubicBezTo>
                    <a:pt x="56921" y="59570"/>
                    <a:pt x="56921" y="59570"/>
                    <a:pt x="56921" y="59570"/>
                  </a:cubicBezTo>
                  <a:lnTo>
                    <a:pt x="55969" y="59570"/>
                  </a:lnTo>
                  <a:lnTo>
                    <a:pt x="56921" y="59570"/>
                  </a:lnTo>
                  <a:cubicBezTo>
                    <a:pt x="56921" y="59570"/>
                    <a:pt x="56921" y="59570"/>
                    <a:pt x="56921" y="59570"/>
                  </a:cubicBezTo>
                  <a:cubicBezTo>
                    <a:pt x="60732" y="59570"/>
                    <a:pt x="63589" y="61475"/>
                    <a:pt x="67399" y="59570"/>
                  </a:cubicBezTo>
                  <a:cubicBezTo>
                    <a:pt x="68352" y="59570"/>
                    <a:pt x="70257" y="56712"/>
                    <a:pt x="69304" y="54807"/>
                  </a:cubicBezTo>
                  <a:cubicBezTo>
                    <a:pt x="68352" y="53855"/>
                    <a:pt x="68352" y="52902"/>
                    <a:pt x="67399" y="51950"/>
                  </a:cubicBezTo>
                  <a:cubicBezTo>
                    <a:pt x="63589" y="49092"/>
                    <a:pt x="62637" y="46235"/>
                    <a:pt x="63589" y="41472"/>
                  </a:cubicBezTo>
                  <a:cubicBezTo>
                    <a:pt x="64541" y="38615"/>
                    <a:pt x="60732" y="34805"/>
                    <a:pt x="56921" y="33852"/>
                  </a:cubicBezTo>
                  <a:cubicBezTo>
                    <a:pt x="54064" y="33852"/>
                    <a:pt x="51207" y="33852"/>
                    <a:pt x="48349" y="33852"/>
                  </a:cubicBezTo>
                  <a:cubicBezTo>
                    <a:pt x="45491" y="33852"/>
                    <a:pt x="43587" y="32900"/>
                    <a:pt x="42634" y="30042"/>
                  </a:cubicBezTo>
                  <a:cubicBezTo>
                    <a:pt x="41682" y="28137"/>
                    <a:pt x="41682" y="25280"/>
                    <a:pt x="40729" y="23375"/>
                  </a:cubicBezTo>
                  <a:cubicBezTo>
                    <a:pt x="39777" y="21470"/>
                    <a:pt x="39777" y="19565"/>
                    <a:pt x="38824" y="18612"/>
                  </a:cubicBezTo>
                  <a:cubicBezTo>
                    <a:pt x="34062" y="14802"/>
                    <a:pt x="30252" y="10040"/>
                    <a:pt x="24537" y="8135"/>
                  </a:cubicBezTo>
                  <a:cubicBezTo>
                    <a:pt x="19774" y="6230"/>
                    <a:pt x="15012" y="7182"/>
                    <a:pt x="11202" y="10040"/>
                  </a:cubicBezTo>
                  <a:cubicBezTo>
                    <a:pt x="8344" y="11945"/>
                    <a:pt x="6439" y="14802"/>
                    <a:pt x="7391" y="17660"/>
                  </a:cubicBezTo>
                  <a:cubicBezTo>
                    <a:pt x="9296" y="24327"/>
                    <a:pt x="11202" y="30995"/>
                    <a:pt x="11202" y="38615"/>
                  </a:cubicBezTo>
                  <a:cubicBezTo>
                    <a:pt x="11202" y="39567"/>
                    <a:pt x="12154" y="40520"/>
                    <a:pt x="13107" y="41472"/>
                  </a:cubicBezTo>
                  <a:cubicBezTo>
                    <a:pt x="17869" y="43377"/>
                    <a:pt x="22632" y="45282"/>
                    <a:pt x="27394" y="47187"/>
                  </a:cubicBezTo>
                  <a:cubicBezTo>
                    <a:pt x="32157" y="49092"/>
                    <a:pt x="32157" y="49092"/>
                    <a:pt x="32157" y="52902"/>
                  </a:cubicBezTo>
                  <a:cubicBezTo>
                    <a:pt x="32157" y="56712"/>
                    <a:pt x="32157" y="59570"/>
                    <a:pt x="32157" y="63380"/>
                  </a:cubicBezTo>
                  <a:cubicBezTo>
                    <a:pt x="32157" y="68142"/>
                    <a:pt x="31204" y="71952"/>
                    <a:pt x="27394" y="73857"/>
                  </a:cubicBezTo>
                  <a:cubicBezTo>
                    <a:pt x="24537" y="75762"/>
                    <a:pt x="22632" y="78620"/>
                    <a:pt x="20727" y="81477"/>
                  </a:cubicBezTo>
                  <a:cubicBezTo>
                    <a:pt x="15964" y="89097"/>
                    <a:pt x="15012" y="96717"/>
                    <a:pt x="15964" y="105290"/>
                  </a:cubicBezTo>
                  <a:cubicBezTo>
                    <a:pt x="15964" y="111005"/>
                    <a:pt x="23584" y="110052"/>
                    <a:pt x="26441" y="114815"/>
                  </a:cubicBezTo>
                  <a:cubicBezTo>
                    <a:pt x="26441" y="115767"/>
                    <a:pt x="27394" y="115767"/>
                    <a:pt x="27394" y="115767"/>
                  </a:cubicBezTo>
                  <a:cubicBezTo>
                    <a:pt x="31204" y="119577"/>
                    <a:pt x="35966" y="119577"/>
                    <a:pt x="40729" y="116720"/>
                  </a:cubicBezTo>
                  <a:cubicBezTo>
                    <a:pt x="41682" y="115767"/>
                    <a:pt x="42634" y="115767"/>
                    <a:pt x="43587" y="114815"/>
                  </a:cubicBezTo>
                  <a:cubicBezTo>
                    <a:pt x="44539" y="114815"/>
                    <a:pt x="45491" y="115767"/>
                    <a:pt x="45491" y="116720"/>
                  </a:cubicBezTo>
                  <a:cubicBezTo>
                    <a:pt x="45491" y="118625"/>
                    <a:pt x="44539" y="120530"/>
                    <a:pt x="44539" y="121482"/>
                  </a:cubicBezTo>
                  <a:cubicBezTo>
                    <a:pt x="45491" y="124340"/>
                    <a:pt x="47396" y="125292"/>
                    <a:pt x="49302" y="126245"/>
                  </a:cubicBezTo>
                  <a:cubicBezTo>
                    <a:pt x="55016" y="127197"/>
                    <a:pt x="60732" y="130055"/>
                    <a:pt x="66446" y="130055"/>
                  </a:cubicBezTo>
                  <a:cubicBezTo>
                    <a:pt x="77877" y="130055"/>
                    <a:pt x="88354" y="135770"/>
                    <a:pt x="99784" y="135770"/>
                  </a:cubicBezTo>
                  <a:cubicBezTo>
                    <a:pt x="101689" y="135770"/>
                    <a:pt x="103594" y="137675"/>
                    <a:pt x="106452" y="138627"/>
                  </a:cubicBezTo>
                  <a:cubicBezTo>
                    <a:pt x="110262" y="141485"/>
                    <a:pt x="115024" y="142437"/>
                    <a:pt x="119787" y="141485"/>
                  </a:cubicBezTo>
                  <a:cubicBezTo>
                    <a:pt x="123596" y="140532"/>
                    <a:pt x="126454" y="141485"/>
                    <a:pt x="130264" y="140532"/>
                  </a:cubicBezTo>
                  <a:cubicBezTo>
                    <a:pt x="132169" y="140532"/>
                    <a:pt x="134074" y="139580"/>
                    <a:pt x="135027" y="138627"/>
                  </a:cubicBezTo>
                  <a:cubicBezTo>
                    <a:pt x="137884" y="135770"/>
                    <a:pt x="141694" y="132912"/>
                    <a:pt x="145504" y="131960"/>
                  </a:cubicBezTo>
                  <a:cubicBezTo>
                    <a:pt x="148362" y="131007"/>
                    <a:pt x="148362" y="128150"/>
                    <a:pt x="148362" y="126245"/>
                  </a:cubicBezTo>
                  <a:cubicBezTo>
                    <a:pt x="148362" y="123387"/>
                    <a:pt x="149314" y="121482"/>
                    <a:pt x="150266" y="119577"/>
                  </a:cubicBezTo>
                  <a:cubicBezTo>
                    <a:pt x="153124" y="111005"/>
                    <a:pt x="152171" y="105290"/>
                    <a:pt x="145504" y="100527"/>
                  </a:cubicBezTo>
                  <a:close/>
                </a:path>
              </a:pathLst>
            </a:custGeom>
            <a:solidFill>
              <a:srgbClr val="5290D8"/>
            </a:solidFill>
            <a:ln w="9525" cap="flat">
              <a:noFill/>
              <a:prstDash val="solid"/>
              <a:miter/>
            </a:ln>
          </p:spPr>
          <p:txBody>
            <a:bodyPr rtlCol="0" anchor="ctr"/>
            <a:lstStyle/>
            <a:p>
              <a:endParaRPr lang="zh-CN" altLang="en-US"/>
            </a:p>
          </p:txBody>
        </p:sp>
        <p:sp>
          <p:nvSpPr>
            <p:cNvPr id="48" name="任意多边形: 形状 226">
              <a:extLst>
                <a:ext uri="{FF2B5EF4-FFF2-40B4-BE49-F238E27FC236}">
                  <a16:creationId xmlns:a16="http://schemas.microsoft.com/office/drawing/2014/main" id="{2ABB934B-EF3E-4AC1-A03B-D8B7CC6A5765}"/>
                </a:ext>
              </a:extLst>
            </p:cNvPr>
            <p:cNvSpPr/>
            <p:nvPr/>
          </p:nvSpPr>
          <p:spPr>
            <a:xfrm>
              <a:off x="4768334" y="2389673"/>
              <a:ext cx="152400" cy="95250"/>
            </a:xfrm>
            <a:custGeom>
              <a:avLst/>
              <a:gdLst>
                <a:gd name="connsiteX0" fmla="*/ 101798 w 152400"/>
                <a:gd name="connsiteY0" fmla="*/ 61109 h 95250"/>
                <a:gd name="connsiteX1" fmla="*/ 86558 w 152400"/>
                <a:gd name="connsiteY1" fmla="*/ 58252 h 95250"/>
                <a:gd name="connsiteX2" fmla="*/ 84653 w 152400"/>
                <a:gd name="connsiteY2" fmla="*/ 55394 h 95250"/>
                <a:gd name="connsiteX3" fmla="*/ 85606 w 152400"/>
                <a:gd name="connsiteY3" fmla="*/ 40154 h 95250"/>
                <a:gd name="connsiteX4" fmla="*/ 84653 w 152400"/>
                <a:gd name="connsiteY4" fmla="*/ 27772 h 95250"/>
                <a:gd name="connsiteX5" fmla="*/ 77033 w 152400"/>
                <a:gd name="connsiteY5" fmla="*/ 21104 h 95250"/>
                <a:gd name="connsiteX6" fmla="*/ 73223 w 152400"/>
                <a:gd name="connsiteY6" fmla="*/ 16342 h 95250"/>
                <a:gd name="connsiteX7" fmla="*/ 66556 w 152400"/>
                <a:gd name="connsiteY7" fmla="*/ 7769 h 95250"/>
                <a:gd name="connsiteX8" fmla="*/ 56078 w 152400"/>
                <a:gd name="connsiteY8" fmla="*/ 8722 h 95250"/>
                <a:gd name="connsiteX9" fmla="*/ 40838 w 152400"/>
                <a:gd name="connsiteY9" fmla="*/ 17294 h 95250"/>
                <a:gd name="connsiteX10" fmla="*/ 36076 w 152400"/>
                <a:gd name="connsiteY10" fmla="*/ 22057 h 95250"/>
                <a:gd name="connsiteX11" fmla="*/ 30361 w 152400"/>
                <a:gd name="connsiteY11" fmla="*/ 29677 h 95250"/>
                <a:gd name="connsiteX12" fmla="*/ 23693 w 152400"/>
                <a:gd name="connsiteY12" fmla="*/ 35392 h 95250"/>
                <a:gd name="connsiteX13" fmla="*/ 23693 w 152400"/>
                <a:gd name="connsiteY13" fmla="*/ 38249 h 95250"/>
                <a:gd name="connsiteX14" fmla="*/ 29408 w 152400"/>
                <a:gd name="connsiteY14" fmla="*/ 42059 h 95250"/>
                <a:gd name="connsiteX15" fmla="*/ 30361 w 152400"/>
                <a:gd name="connsiteY15" fmla="*/ 44917 h 95250"/>
                <a:gd name="connsiteX16" fmla="*/ 28456 w 152400"/>
                <a:gd name="connsiteY16" fmla="*/ 44917 h 95250"/>
                <a:gd name="connsiteX17" fmla="*/ 16073 w 152400"/>
                <a:gd name="connsiteY17" fmla="*/ 43012 h 95250"/>
                <a:gd name="connsiteX18" fmla="*/ 7501 w 152400"/>
                <a:gd name="connsiteY18" fmla="*/ 50632 h 95250"/>
                <a:gd name="connsiteX19" fmla="*/ 10358 w 152400"/>
                <a:gd name="connsiteY19" fmla="*/ 58252 h 95250"/>
                <a:gd name="connsiteX20" fmla="*/ 17026 w 152400"/>
                <a:gd name="connsiteY20" fmla="*/ 63967 h 95250"/>
                <a:gd name="connsiteX21" fmla="*/ 36076 w 152400"/>
                <a:gd name="connsiteY21" fmla="*/ 68729 h 95250"/>
                <a:gd name="connsiteX22" fmla="*/ 39886 w 152400"/>
                <a:gd name="connsiteY22" fmla="*/ 68729 h 95250"/>
                <a:gd name="connsiteX23" fmla="*/ 53221 w 152400"/>
                <a:gd name="connsiteY23" fmla="*/ 71587 h 95250"/>
                <a:gd name="connsiteX24" fmla="*/ 54173 w 152400"/>
                <a:gd name="connsiteY24" fmla="*/ 72539 h 95250"/>
                <a:gd name="connsiteX25" fmla="*/ 52268 w 152400"/>
                <a:gd name="connsiteY25" fmla="*/ 73492 h 95250"/>
                <a:gd name="connsiteX26" fmla="*/ 29408 w 152400"/>
                <a:gd name="connsiteY26" fmla="*/ 77302 h 95250"/>
                <a:gd name="connsiteX27" fmla="*/ 25598 w 152400"/>
                <a:gd name="connsiteY27" fmla="*/ 82064 h 95250"/>
                <a:gd name="connsiteX28" fmla="*/ 31313 w 152400"/>
                <a:gd name="connsiteY28" fmla="*/ 93494 h 95250"/>
                <a:gd name="connsiteX29" fmla="*/ 37981 w 152400"/>
                <a:gd name="connsiteY29" fmla="*/ 95399 h 95250"/>
                <a:gd name="connsiteX30" fmla="*/ 48458 w 152400"/>
                <a:gd name="connsiteY30" fmla="*/ 95399 h 95250"/>
                <a:gd name="connsiteX31" fmla="*/ 67508 w 152400"/>
                <a:gd name="connsiteY31" fmla="*/ 91589 h 95250"/>
                <a:gd name="connsiteX32" fmla="*/ 74176 w 152400"/>
                <a:gd name="connsiteY32" fmla="*/ 88732 h 95250"/>
                <a:gd name="connsiteX33" fmla="*/ 89416 w 152400"/>
                <a:gd name="connsiteY33" fmla="*/ 86827 h 95250"/>
                <a:gd name="connsiteX34" fmla="*/ 93226 w 152400"/>
                <a:gd name="connsiteY34" fmla="*/ 86827 h 95250"/>
                <a:gd name="connsiteX35" fmla="*/ 104656 w 152400"/>
                <a:gd name="connsiteY35" fmla="*/ 91589 h 95250"/>
                <a:gd name="connsiteX36" fmla="*/ 113228 w 152400"/>
                <a:gd name="connsiteY36" fmla="*/ 92542 h 95250"/>
                <a:gd name="connsiteX37" fmla="*/ 119896 w 152400"/>
                <a:gd name="connsiteY37" fmla="*/ 91589 h 95250"/>
                <a:gd name="connsiteX38" fmla="*/ 129421 w 152400"/>
                <a:gd name="connsiteY38" fmla="*/ 86827 h 95250"/>
                <a:gd name="connsiteX39" fmla="*/ 145613 w 152400"/>
                <a:gd name="connsiteY39" fmla="*/ 70634 h 95250"/>
                <a:gd name="connsiteX40" fmla="*/ 149423 w 152400"/>
                <a:gd name="connsiteY40" fmla="*/ 64919 h 95250"/>
                <a:gd name="connsiteX41" fmla="*/ 145613 w 152400"/>
                <a:gd name="connsiteY41" fmla="*/ 50632 h 95250"/>
                <a:gd name="connsiteX42" fmla="*/ 142756 w 152400"/>
                <a:gd name="connsiteY42" fmla="*/ 50632 h 95250"/>
                <a:gd name="connsiteX43" fmla="*/ 137041 w 152400"/>
                <a:gd name="connsiteY43" fmla="*/ 54442 h 95250"/>
                <a:gd name="connsiteX44" fmla="*/ 134183 w 152400"/>
                <a:gd name="connsiteY44" fmla="*/ 55394 h 95250"/>
                <a:gd name="connsiteX45" fmla="*/ 128468 w 152400"/>
                <a:gd name="connsiteY45" fmla="*/ 46822 h 95250"/>
                <a:gd name="connsiteX46" fmla="*/ 127516 w 152400"/>
                <a:gd name="connsiteY46" fmla="*/ 39202 h 95250"/>
                <a:gd name="connsiteX47" fmla="*/ 129421 w 152400"/>
                <a:gd name="connsiteY47" fmla="*/ 32534 h 95250"/>
                <a:gd name="connsiteX48" fmla="*/ 132278 w 152400"/>
                <a:gd name="connsiteY48" fmla="*/ 17294 h 95250"/>
                <a:gd name="connsiteX49" fmla="*/ 131326 w 152400"/>
                <a:gd name="connsiteY49" fmla="*/ 12532 h 95250"/>
                <a:gd name="connsiteX50" fmla="*/ 124658 w 152400"/>
                <a:gd name="connsiteY50" fmla="*/ 12532 h 95250"/>
                <a:gd name="connsiteX51" fmla="*/ 110371 w 152400"/>
                <a:gd name="connsiteY51" fmla="*/ 23009 h 95250"/>
                <a:gd name="connsiteX52" fmla="*/ 107513 w 152400"/>
                <a:gd name="connsiteY52" fmla="*/ 30629 h 95250"/>
                <a:gd name="connsiteX53" fmla="*/ 108466 w 152400"/>
                <a:gd name="connsiteY53" fmla="*/ 35392 h 95250"/>
                <a:gd name="connsiteX54" fmla="*/ 104656 w 152400"/>
                <a:gd name="connsiteY54" fmla="*/ 42059 h 95250"/>
                <a:gd name="connsiteX55" fmla="*/ 102751 w 152400"/>
                <a:gd name="connsiteY55" fmla="*/ 43012 h 95250"/>
                <a:gd name="connsiteX56" fmla="*/ 100846 w 152400"/>
                <a:gd name="connsiteY56" fmla="*/ 50632 h 95250"/>
                <a:gd name="connsiteX57" fmla="*/ 101798 w 152400"/>
                <a:gd name="connsiteY57" fmla="*/ 53489 h 95250"/>
                <a:gd name="connsiteX58" fmla="*/ 101798 w 152400"/>
                <a:gd name="connsiteY58" fmla="*/ 6110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400" h="95250">
                  <a:moveTo>
                    <a:pt x="101798" y="61109"/>
                  </a:moveTo>
                  <a:cubicBezTo>
                    <a:pt x="97036" y="60157"/>
                    <a:pt x="91321" y="59204"/>
                    <a:pt x="86558" y="58252"/>
                  </a:cubicBezTo>
                  <a:cubicBezTo>
                    <a:pt x="85606" y="58252"/>
                    <a:pt x="84653" y="56347"/>
                    <a:pt x="84653" y="55394"/>
                  </a:cubicBezTo>
                  <a:cubicBezTo>
                    <a:pt x="87511" y="50632"/>
                    <a:pt x="84653" y="44917"/>
                    <a:pt x="85606" y="40154"/>
                  </a:cubicBezTo>
                  <a:cubicBezTo>
                    <a:pt x="85606" y="35392"/>
                    <a:pt x="85606" y="31582"/>
                    <a:pt x="84653" y="27772"/>
                  </a:cubicBezTo>
                  <a:cubicBezTo>
                    <a:pt x="83701" y="23962"/>
                    <a:pt x="80843" y="22057"/>
                    <a:pt x="77033" y="21104"/>
                  </a:cubicBezTo>
                  <a:cubicBezTo>
                    <a:pt x="73223" y="20152"/>
                    <a:pt x="73223" y="20152"/>
                    <a:pt x="73223" y="16342"/>
                  </a:cubicBezTo>
                  <a:cubicBezTo>
                    <a:pt x="73223" y="10627"/>
                    <a:pt x="71318" y="7769"/>
                    <a:pt x="66556" y="7769"/>
                  </a:cubicBezTo>
                  <a:cubicBezTo>
                    <a:pt x="62746" y="6817"/>
                    <a:pt x="58936" y="6817"/>
                    <a:pt x="56078" y="8722"/>
                  </a:cubicBezTo>
                  <a:cubicBezTo>
                    <a:pt x="51316" y="13484"/>
                    <a:pt x="45601" y="13484"/>
                    <a:pt x="40838" y="17294"/>
                  </a:cubicBezTo>
                  <a:cubicBezTo>
                    <a:pt x="38933" y="18247"/>
                    <a:pt x="37981" y="21104"/>
                    <a:pt x="36076" y="22057"/>
                  </a:cubicBezTo>
                  <a:cubicBezTo>
                    <a:pt x="37028" y="26819"/>
                    <a:pt x="34171" y="27772"/>
                    <a:pt x="30361" y="29677"/>
                  </a:cubicBezTo>
                  <a:cubicBezTo>
                    <a:pt x="27503" y="30629"/>
                    <a:pt x="25598" y="33487"/>
                    <a:pt x="23693" y="35392"/>
                  </a:cubicBezTo>
                  <a:cubicBezTo>
                    <a:pt x="22741" y="36344"/>
                    <a:pt x="22741" y="38249"/>
                    <a:pt x="23693" y="38249"/>
                  </a:cubicBezTo>
                  <a:cubicBezTo>
                    <a:pt x="25598" y="39202"/>
                    <a:pt x="27503" y="41107"/>
                    <a:pt x="29408" y="42059"/>
                  </a:cubicBezTo>
                  <a:cubicBezTo>
                    <a:pt x="30361" y="43012"/>
                    <a:pt x="31313" y="43964"/>
                    <a:pt x="30361" y="44917"/>
                  </a:cubicBezTo>
                  <a:cubicBezTo>
                    <a:pt x="30361" y="44917"/>
                    <a:pt x="29408" y="45869"/>
                    <a:pt x="28456" y="44917"/>
                  </a:cubicBezTo>
                  <a:cubicBezTo>
                    <a:pt x="24646" y="43964"/>
                    <a:pt x="19883" y="43012"/>
                    <a:pt x="16073" y="43012"/>
                  </a:cubicBezTo>
                  <a:cubicBezTo>
                    <a:pt x="12263" y="43012"/>
                    <a:pt x="9406" y="46822"/>
                    <a:pt x="7501" y="50632"/>
                  </a:cubicBezTo>
                  <a:cubicBezTo>
                    <a:pt x="6548" y="54442"/>
                    <a:pt x="7501" y="56347"/>
                    <a:pt x="10358" y="58252"/>
                  </a:cubicBezTo>
                  <a:cubicBezTo>
                    <a:pt x="12263" y="60157"/>
                    <a:pt x="15121" y="62062"/>
                    <a:pt x="17026" y="63967"/>
                  </a:cubicBezTo>
                  <a:cubicBezTo>
                    <a:pt x="22741" y="67777"/>
                    <a:pt x="28456" y="72539"/>
                    <a:pt x="36076" y="68729"/>
                  </a:cubicBezTo>
                  <a:cubicBezTo>
                    <a:pt x="37028" y="68729"/>
                    <a:pt x="38933" y="67777"/>
                    <a:pt x="39886" y="68729"/>
                  </a:cubicBezTo>
                  <a:cubicBezTo>
                    <a:pt x="43696" y="71587"/>
                    <a:pt x="48458" y="71587"/>
                    <a:pt x="53221" y="71587"/>
                  </a:cubicBezTo>
                  <a:cubicBezTo>
                    <a:pt x="54173" y="71587"/>
                    <a:pt x="54173" y="72539"/>
                    <a:pt x="54173" y="72539"/>
                  </a:cubicBezTo>
                  <a:cubicBezTo>
                    <a:pt x="53221" y="72539"/>
                    <a:pt x="53221" y="73492"/>
                    <a:pt x="52268" y="73492"/>
                  </a:cubicBezTo>
                  <a:cubicBezTo>
                    <a:pt x="44648" y="74444"/>
                    <a:pt x="37028" y="76349"/>
                    <a:pt x="29408" y="77302"/>
                  </a:cubicBezTo>
                  <a:cubicBezTo>
                    <a:pt x="27503" y="77302"/>
                    <a:pt x="25598" y="80159"/>
                    <a:pt x="25598" y="82064"/>
                  </a:cubicBezTo>
                  <a:cubicBezTo>
                    <a:pt x="24646" y="87779"/>
                    <a:pt x="26551" y="91589"/>
                    <a:pt x="31313" y="93494"/>
                  </a:cubicBezTo>
                  <a:cubicBezTo>
                    <a:pt x="33218" y="94447"/>
                    <a:pt x="36076" y="95399"/>
                    <a:pt x="37981" y="95399"/>
                  </a:cubicBezTo>
                  <a:cubicBezTo>
                    <a:pt x="41791" y="95399"/>
                    <a:pt x="44648" y="95399"/>
                    <a:pt x="48458" y="95399"/>
                  </a:cubicBezTo>
                  <a:cubicBezTo>
                    <a:pt x="55126" y="96352"/>
                    <a:pt x="61793" y="94447"/>
                    <a:pt x="67508" y="91589"/>
                  </a:cubicBezTo>
                  <a:cubicBezTo>
                    <a:pt x="69413" y="90637"/>
                    <a:pt x="71318" y="88732"/>
                    <a:pt x="74176" y="88732"/>
                  </a:cubicBezTo>
                  <a:cubicBezTo>
                    <a:pt x="79891" y="87779"/>
                    <a:pt x="84653" y="88732"/>
                    <a:pt x="89416" y="86827"/>
                  </a:cubicBezTo>
                  <a:cubicBezTo>
                    <a:pt x="90368" y="86827"/>
                    <a:pt x="91321" y="86827"/>
                    <a:pt x="93226" y="86827"/>
                  </a:cubicBezTo>
                  <a:cubicBezTo>
                    <a:pt x="97036" y="87779"/>
                    <a:pt x="100846" y="89684"/>
                    <a:pt x="104656" y="91589"/>
                  </a:cubicBezTo>
                  <a:cubicBezTo>
                    <a:pt x="107513" y="92542"/>
                    <a:pt x="110371" y="93494"/>
                    <a:pt x="113228" y="92542"/>
                  </a:cubicBezTo>
                  <a:cubicBezTo>
                    <a:pt x="115133" y="91589"/>
                    <a:pt x="117991" y="91589"/>
                    <a:pt x="119896" y="91589"/>
                  </a:cubicBezTo>
                  <a:cubicBezTo>
                    <a:pt x="123706" y="91589"/>
                    <a:pt x="126563" y="89684"/>
                    <a:pt x="129421" y="86827"/>
                  </a:cubicBezTo>
                  <a:cubicBezTo>
                    <a:pt x="135136" y="81112"/>
                    <a:pt x="139898" y="75397"/>
                    <a:pt x="145613" y="70634"/>
                  </a:cubicBezTo>
                  <a:cubicBezTo>
                    <a:pt x="147518" y="68729"/>
                    <a:pt x="148471" y="66824"/>
                    <a:pt x="149423" y="64919"/>
                  </a:cubicBezTo>
                  <a:cubicBezTo>
                    <a:pt x="152281" y="60157"/>
                    <a:pt x="150376" y="54442"/>
                    <a:pt x="145613" y="50632"/>
                  </a:cubicBezTo>
                  <a:cubicBezTo>
                    <a:pt x="144661" y="49679"/>
                    <a:pt x="143708" y="49679"/>
                    <a:pt x="142756" y="50632"/>
                  </a:cubicBezTo>
                  <a:cubicBezTo>
                    <a:pt x="139898" y="50632"/>
                    <a:pt x="138946" y="52537"/>
                    <a:pt x="137041" y="54442"/>
                  </a:cubicBezTo>
                  <a:cubicBezTo>
                    <a:pt x="136088" y="55394"/>
                    <a:pt x="135136" y="56347"/>
                    <a:pt x="134183" y="55394"/>
                  </a:cubicBezTo>
                  <a:cubicBezTo>
                    <a:pt x="132278" y="52537"/>
                    <a:pt x="127516" y="52537"/>
                    <a:pt x="128468" y="46822"/>
                  </a:cubicBezTo>
                  <a:cubicBezTo>
                    <a:pt x="126563" y="44917"/>
                    <a:pt x="124658" y="42059"/>
                    <a:pt x="127516" y="39202"/>
                  </a:cubicBezTo>
                  <a:cubicBezTo>
                    <a:pt x="129421" y="37297"/>
                    <a:pt x="130373" y="35392"/>
                    <a:pt x="129421" y="32534"/>
                  </a:cubicBezTo>
                  <a:cubicBezTo>
                    <a:pt x="129421" y="26819"/>
                    <a:pt x="130373" y="22057"/>
                    <a:pt x="132278" y="17294"/>
                  </a:cubicBezTo>
                  <a:cubicBezTo>
                    <a:pt x="133231" y="15389"/>
                    <a:pt x="132278" y="13484"/>
                    <a:pt x="131326" y="12532"/>
                  </a:cubicBezTo>
                  <a:cubicBezTo>
                    <a:pt x="129421" y="10627"/>
                    <a:pt x="127516" y="10627"/>
                    <a:pt x="124658" y="12532"/>
                  </a:cubicBezTo>
                  <a:cubicBezTo>
                    <a:pt x="119896" y="16342"/>
                    <a:pt x="115133" y="19199"/>
                    <a:pt x="110371" y="23009"/>
                  </a:cubicBezTo>
                  <a:cubicBezTo>
                    <a:pt x="107513" y="24914"/>
                    <a:pt x="107513" y="27772"/>
                    <a:pt x="107513" y="30629"/>
                  </a:cubicBezTo>
                  <a:cubicBezTo>
                    <a:pt x="107513" y="32534"/>
                    <a:pt x="108466" y="34439"/>
                    <a:pt x="108466" y="35392"/>
                  </a:cubicBezTo>
                  <a:cubicBezTo>
                    <a:pt x="109418" y="39202"/>
                    <a:pt x="107513" y="41107"/>
                    <a:pt x="104656" y="42059"/>
                  </a:cubicBezTo>
                  <a:cubicBezTo>
                    <a:pt x="103703" y="42059"/>
                    <a:pt x="103703" y="43012"/>
                    <a:pt x="102751" y="43012"/>
                  </a:cubicBezTo>
                  <a:cubicBezTo>
                    <a:pt x="99893" y="44917"/>
                    <a:pt x="99893" y="47774"/>
                    <a:pt x="100846" y="50632"/>
                  </a:cubicBezTo>
                  <a:cubicBezTo>
                    <a:pt x="100846" y="51584"/>
                    <a:pt x="101798" y="52537"/>
                    <a:pt x="101798" y="53489"/>
                  </a:cubicBezTo>
                  <a:cubicBezTo>
                    <a:pt x="105608" y="59204"/>
                    <a:pt x="103703" y="62062"/>
                    <a:pt x="101798" y="61109"/>
                  </a:cubicBezTo>
                  <a:close/>
                </a:path>
              </a:pathLst>
            </a:custGeom>
            <a:solidFill>
              <a:srgbClr val="5290D8"/>
            </a:solidFill>
            <a:ln w="9525" cap="flat">
              <a:noFill/>
              <a:prstDash val="solid"/>
              <a:miter/>
            </a:ln>
          </p:spPr>
          <p:txBody>
            <a:bodyPr rtlCol="0" anchor="ctr"/>
            <a:lstStyle/>
            <a:p>
              <a:endParaRPr lang="zh-CN" altLang="en-US"/>
            </a:p>
          </p:txBody>
        </p:sp>
        <p:sp>
          <p:nvSpPr>
            <p:cNvPr id="49" name="任意多边形: 形状 227">
              <a:extLst>
                <a:ext uri="{FF2B5EF4-FFF2-40B4-BE49-F238E27FC236}">
                  <a16:creationId xmlns:a16="http://schemas.microsoft.com/office/drawing/2014/main" id="{E88903C4-8138-4FAE-B5AA-B5543D026B6B}"/>
                </a:ext>
              </a:extLst>
            </p:cNvPr>
            <p:cNvSpPr/>
            <p:nvPr/>
          </p:nvSpPr>
          <p:spPr>
            <a:xfrm>
              <a:off x="5713382" y="2885599"/>
              <a:ext cx="133350" cy="85725"/>
            </a:xfrm>
            <a:custGeom>
              <a:avLst/>
              <a:gdLst>
                <a:gd name="connsiteX0" fmla="*/ 70198 w 133350"/>
                <a:gd name="connsiteY0" fmla="*/ 83344 h 85725"/>
                <a:gd name="connsiteX1" fmla="*/ 95915 w 133350"/>
                <a:gd name="connsiteY1" fmla="*/ 71914 h 85725"/>
                <a:gd name="connsiteX2" fmla="*/ 100678 w 133350"/>
                <a:gd name="connsiteY2" fmla="*/ 69056 h 85725"/>
                <a:gd name="connsiteX3" fmla="*/ 115918 w 133350"/>
                <a:gd name="connsiteY3" fmla="*/ 60484 h 85725"/>
                <a:gd name="connsiteX4" fmla="*/ 121633 w 133350"/>
                <a:gd name="connsiteY4" fmla="*/ 56674 h 85725"/>
                <a:gd name="connsiteX5" fmla="*/ 127348 w 133350"/>
                <a:gd name="connsiteY5" fmla="*/ 50006 h 85725"/>
                <a:gd name="connsiteX6" fmla="*/ 128300 w 133350"/>
                <a:gd name="connsiteY6" fmla="*/ 47149 h 85725"/>
                <a:gd name="connsiteX7" fmla="*/ 131158 w 133350"/>
                <a:gd name="connsiteY7" fmla="*/ 33814 h 85725"/>
                <a:gd name="connsiteX8" fmla="*/ 131158 w 133350"/>
                <a:gd name="connsiteY8" fmla="*/ 31909 h 85725"/>
                <a:gd name="connsiteX9" fmla="*/ 130205 w 133350"/>
                <a:gd name="connsiteY9" fmla="*/ 30956 h 85725"/>
                <a:gd name="connsiteX10" fmla="*/ 124490 w 133350"/>
                <a:gd name="connsiteY10" fmla="*/ 27146 h 85725"/>
                <a:gd name="connsiteX11" fmla="*/ 122585 w 133350"/>
                <a:gd name="connsiteY11" fmla="*/ 19526 h 85725"/>
                <a:gd name="connsiteX12" fmla="*/ 118775 w 133350"/>
                <a:gd name="connsiteY12" fmla="*/ 11906 h 85725"/>
                <a:gd name="connsiteX13" fmla="*/ 115918 w 133350"/>
                <a:gd name="connsiteY13" fmla="*/ 10954 h 85725"/>
                <a:gd name="connsiteX14" fmla="*/ 109250 w 133350"/>
                <a:gd name="connsiteY14" fmla="*/ 10001 h 85725"/>
                <a:gd name="connsiteX15" fmla="*/ 99725 w 133350"/>
                <a:gd name="connsiteY15" fmla="*/ 10001 h 85725"/>
                <a:gd name="connsiteX16" fmla="*/ 81628 w 133350"/>
                <a:gd name="connsiteY16" fmla="*/ 14764 h 85725"/>
                <a:gd name="connsiteX17" fmla="*/ 74960 w 133350"/>
                <a:gd name="connsiteY17" fmla="*/ 14764 h 85725"/>
                <a:gd name="connsiteX18" fmla="*/ 63530 w 133350"/>
                <a:gd name="connsiteY18" fmla="*/ 20479 h 85725"/>
                <a:gd name="connsiteX19" fmla="*/ 60673 w 133350"/>
                <a:gd name="connsiteY19" fmla="*/ 20479 h 85725"/>
                <a:gd name="connsiteX20" fmla="*/ 57815 w 133350"/>
                <a:gd name="connsiteY20" fmla="*/ 16669 h 85725"/>
                <a:gd name="connsiteX21" fmla="*/ 53053 w 133350"/>
                <a:gd name="connsiteY21" fmla="*/ 17621 h 85725"/>
                <a:gd name="connsiteX22" fmla="*/ 52100 w 133350"/>
                <a:gd name="connsiteY22" fmla="*/ 24289 h 85725"/>
                <a:gd name="connsiteX23" fmla="*/ 48290 w 133350"/>
                <a:gd name="connsiteY23" fmla="*/ 30956 h 85725"/>
                <a:gd name="connsiteX24" fmla="*/ 45433 w 133350"/>
                <a:gd name="connsiteY24" fmla="*/ 31909 h 85725"/>
                <a:gd name="connsiteX25" fmla="*/ 45433 w 133350"/>
                <a:gd name="connsiteY25" fmla="*/ 32861 h 85725"/>
                <a:gd name="connsiteX26" fmla="*/ 44480 w 133350"/>
                <a:gd name="connsiteY26" fmla="*/ 33814 h 85725"/>
                <a:gd name="connsiteX27" fmla="*/ 45433 w 133350"/>
                <a:gd name="connsiteY27" fmla="*/ 32861 h 85725"/>
                <a:gd name="connsiteX28" fmla="*/ 45433 w 133350"/>
                <a:gd name="connsiteY28" fmla="*/ 32861 h 85725"/>
                <a:gd name="connsiteX29" fmla="*/ 43528 w 133350"/>
                <a:gd name="connsiteY29" fmla="*/ 23336 h 85725"/>
                <a:gd name="connsiteX30" fmla="*/ 39718 w 133350"/>
                <a:gd name="connsiteY30" fmla="*/ 13811 h 85725"/>
                <a:gd name="connsiteX31" fmla="*/ 35908 w 133350"/>
                <a:gd name="connsiteY31" fmla="*/ 10001 h 85725"/>
                <a:gd name="connsiteX32" fmla="*/ 24478 w 133350"/>
                <a:gd name="connsiteY32" fmla="*/ 10001 h 85725"/>
                <a:gd name="connsiteX33" fmla="*/ 24478 w 133350"/>
                <a:gd name="connsiteY33" fmla="*/ 10954 h 85725"/>
                <a:gd name="connsiteX34" fmla="*/ 23525 w 133350"/>
                <a:gd name="connsiteY34" fmla="*/ 10954 h 85725"/>
                <a:gd name="connsiteX35" fmla="*/ 23525 w 133350"/>
                <a:gd name="connsiteY35" fmla="*/ 10954 h 85725"/>
                <a:gd name="connsiteX36" fmla="*/ 23525 w 133350"/>
                <a:gd name="connsiteY36" fmla="*/ 10954 h 85725"/>
                <a:gd name="connsiteX37" fmla="*/ 15905 w 133350"/>
                <a:gd name="connsiteY37" fmla="*/ 14764 h 85725"/>
                <a:gd name="connsiteX38" fmla="*/ 7333 w 133350"/>
                <a:gd name="connsiteY38" fmla="*/ 28099 h 85725"/>
                <a:gd name="connsiteX39" fmla="*/ 11143 w 133350"/>
                <a:gd name="connsiteY39" fmla="*/ 32861 h 85725"/>
                <a:gd name="connsiteX40" fmla="*/ 15905 w 133350"/>
                <a:gd name="connsiteY40" fmla="*/ 31909 h 85725"/>
                <a:gd name="connsiteX41" fmla="*/ 27335 w 133350"/>
                <a:gd name="connsiteY41" fmla="*/ 32861 h 85725"/>
                <a:gd name="connsiteX42" fmla="*/ 28288 w 133350"/>
                <a:gd name="connsiteY42" fmla="*/ 35719 h 85725"/>
                <a:gd name="connsiteX43" fmla="*/ 22573 w 133350"/>
                <a:gd name="connsiteY43" fmla="*/ 41434 h 85725"/>
                <a:gd name="connsiteX44" fmla="*/ 10190 w 133350"/>
                <a:gd name="connsiteY44" fmla="*/ 43339 h 85725"/>
                <a:gd name="connsiteX45" fmla="*/ 9238 w 133350"/>
                <a:gd name="connsiteY45" fmla="*/ 46196 h 85725"/>
                <a:gd name="connsiteX46" fmla="*/ 11143 w 133350"/>
                <a:gd name="connsiteY46" fmla="*/ 49054 h 85725"/>
                <a:gd name="connsiteX47" fmla="*/ 19715 w 133350"/>
                <a:gd name="connsiteY47" fmla="*/ 50959 h 85725"/>
                <a:gd name="connsiteX48" fmla="*/ 24478 w 133350"/>
                <a:gd name="connsiteY48" fmla="*/ 52864 h 85725"/>
                <a:gd name="connsiteX49" fmla="*/ 29240 w 133350"/>
                <a:gd name="connsiteY49" fmla="*/ 60484 h 85725"/>
                <a:gd name="connsiteX50" fmla="*/ 28288 w 133350"/>
                <a:gd name="connsiteY50" fmla="*/ 63341 h 85725"/>
                <a:gd name="connsiteX51" fmla="*/ 25430 w 133350"/>
                <a:gd name="connsiteY51" fmla="*/ 65246 h 85725"/>
                <a:gd name="connsiteX52" fmla="*/ 21620 w 133350"/>
                <a:gd name="connsiteY52" fmla="*/ 70009 h 85725"/>
                <a:gd name="connsiteX53" fmla="*/ 27335 w 133350"/>
                <a:gd name="connsiteY53" fmla="*/ 75724 h 85725"/>
                <a:gd name="connsiteX54" fmla="*/ 33050 w 133350"/>
                <a:gd name="connsiteY54" fmla="*/ 75724 h 85725"/>
                <a:gd name="connsiteX55" fmla="*/ 49243 w 133350"/>
                <a:gd name="connsiteY55" fmla="*/ 80486 h 85725"/>
                <a:gd name="connsiteX56" fmla="*/ 66388 w 133350"/>
                <a:gd name="connsiteY56" fmla="*/ 85249 h 85725"/>
                <a:gd name="connsiteX57" fmla="*/ 70198 w 133350"/>
                <a:gd name="connsiteY57" fmla="*/ 833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3350" h="85725">
                  <a:moveTo>
                    <a:pt x="70198" y="83344"/>
                  </a:moveTo>
                  <a:cubicBezTo>
                    <a:pt x="78770" y="79534"/>
                    <a:pt x="86390" y="74771"/>
                    <a:pt x="95915" y="71914"/>
                  </a:cubicBezTo>
                  <a:cubicBezTo>
                    <a:pt x="97820" y="71914"/>
                    <a:pt x="98773" y="70009"/>
                    <a:pt x="100678" y="69056"/>
                  </a:cubicBezTo>
                  <a:cubicBezTo>
                    <a:pt x="105440" y="65246"/>
                    <a:pt x="110203" y="62389"/>
                    <a:pt x="115918" y="60484"/>
                  </a:cubicBezTo>
                  <a:cubicBezTo>
                    <a:pt x="118775" y="59531"/>
                    <a:pt x="119728" y="58579"/>
                    <a:pt x="121633" y="56674"/>
                  </a:cubicBezTo>
                  <a:cubicBezTo>
                    <a:pt x="123538" y="54769"/>
                    <a:pt x="125443" y="52864"/>
                    <a:pt x="127348" y="50006"/>
                  </a:cubicBezTo>
                  <a:cubicBezTo>
                    <a:pt x="128300" y="49054"/>
                    <a:pt x="128300" y="47149"/>
                    <a:pt x="128300" y="47149"/>
                  </a:cubicBezTo>
                  <a:cubicBezTo>
                    <a:pt x="125443" y="42386"/>
                    <a:pt x="128300" y="37624"/>
                    <a:pt x="131158" y="33814"/>
                  </a:cubicBezTo>
                  <a:cubicBezTo>
                    <a:pt x="131158" y="33814"/>
                    <a:pt x="131158" y="32861"/>
                    <a:pt x="131158" y="31909"/>
                  </a:cubicBezTo>
                  <a:cubicBezTo>
                    <a:pt x="131158" y="30956"/>
                    <a:pt x="130205" y="30956"/>
                    <a:pt x="130205" y="30956"/>
                  </a:cubicBezTo>
                  <a:cubicBezTo>
                    <a:pt x="128300" y="30004"/>
                    <a:pt x="126395" y="28099"/>
                    <a:pt x="124490" y="27146"/>
                  </a:cubicBezTo>
                  <a:cubicBezTo>
                    <a:pt x="121633" y="25241"/>
                    <a:pt x="123538" y="21431"/>
                    <a:pt x="122585" y="19526"/>
                  </a:cubicBezTo>
                  <a:cubicBezTo>
                    <a:pt x="121633" y="16669"/>
                    <a:pt x="119728" y="14764"/>
                    <a:pt x="118775" y="11906"/>
                  </a:cubicBezTo>
                  <a:cubicBezTo>
                    <a:pt x="117823" y="10954"/>
                    <a:pt x="116870" y="10001"/>
                    <a:pt x="115918" y="10954"/>
                  </a:cubicBezTo>
                  <a:cubicBezTo>
                    <a:pt x="113060" y="11906"/>
                    <a:pt x="111155" y="11906"/>
                    <a:pt x="109250" y="10001"/>
                  </a:cubicBezTo>
                  <a:cubicBezTo>
                    <a:pt x="106393" y="7144"/>
                    <a:pt x="103535" y="7144"/>
                    <a:pt x="99725" y="10001"/>
                  </a:cubicBezTo>
                  <a:cubicBezTo>
                    <a:pt x="94963" y="14764"/>
                    <a:pt x="89248" y="16669"/>
                    <a:pt x="81628" y="14764"/>
                  </a:cubicBezTo>
                  <a:cubicBezTo>
                    <a:pt x="79723" y="13811"/>
                    <a:pt x="76865" y="15716"/>
                    <a:pt x="74960" y="14764"/>
                  </a:cubicBezTo>
                  <a:cubicBezTo>
                    <a:pt x="69245" y="12859"/>
                    <a:pt x="66388" y="15716"/>
                    <a:pt x="63530" y="20479"/>
                  </a:cubicBezTo>
                  <a:cubicBezTo>
                    <a:pt x="63530" y="20479"/>
                    <a:pt x="61625" y="21431"/>
                    <a:pt x="60673" y="20479"/>
                  </a:cubicBezTo>
                  <a:cubicBezTo>
                    <a:pt x="59720" y="19526"/>
                    <a:pt x="58768" y="17621"/>
                    <a:pt x="57815" y="16669"/>
                  </a:cubicBezTo>
                  <a:cubicBezTo>
                    <a:pt x="56863" y="15716"/>
                    <a:pt x="54005" y="15716"/>
                    <a:pt x="53053" y="17621"/>
                  </a:cubicBezTo>
                  <a:cubicBezTo>
                    <a:pt x="52100" y="19526"/>
                    <a:pt x="51148" y="22384"/>
                    <a:pt x="52100" y="24289"/>
                  </a:cubicBezTo>
                  <a:cubicBezTo>
                    <a:pt x="53053" y="28099"/>
                    <a:pt x="51148" y="30004"/>
                    <a:pt x="48290" y="30956"/>
                  </a:cubicBezTo>
                  <a:cubicBezTo>
                    <a:pt x="47338" y="31909"/>
                    <a:pt x="46385" y="31909"/>
                    <a:pt x="45433" y="31909"/>
                  </a:cubicBezTo>
                  <a:cubicBezTo>
                    <a:pt x="45433" y="31909"/>
                    <a:pt x="45433" y="31909"/>
                    <a:pt x="45433" y="32861"/>
                  </a:cubicBezTo>
                  <a:cubicBezTo>
                    <a:pt x="45433" y="32861"/>
                    <a:pt x="44480" y="32861"/>
                    <a:pt x="44480" y="33814"/>
                  </a:cubicBezTo>
                  <a:cubicBezTo>
                    <a:pt x="44480" y="33814"/>
                    <a:pt x="45433" y="32861"/>
                    <a:pt x="45433" y="32861"/>
                  </a:cubicBezTo>
                  <a:cubicBezTo>
                    <a:pt x="45433" y="32861"/>
                    <a:pt x="45433" y="32861"/>
                    <a:pt x="45433" y="32861"/>
                  </a:cubicBezTo>
                  <a:cubicBezTo>
                    <a:pt x="43528" y="30004"/>
                    <a:pt x="42575" y="27146"/>
                    <a:pt x="43528" y="23336"/>
                  </a:cubicBezTo>
                  <a:cubicBezTo>
                    <a:pt x="43528" y="19526"/>
                    <a:pt x="42575" y="16669"/>
                    <a:pt x="39718" y="13811"/>
                  </a:cubicBezTo>
                  <a:cubicBezTo>
                    <a:pt x="38765" y="12859"/>
                    <a:pt x="36860" y="11906"/>
                    <a:pt x="35908" y="10001"/>
                  </a:cubicBezTo>
                  <a:cubicBezTo>
                    <a:pt x="32098" y="6191"/>
                    <a:pt x="30193" y="6191"/>
                    <a:pt x="24478" y="10001"/>
                  </a:cubicBezTo>
                  <a:lnTo>
                    <a:pt x="24478" y="10954"/>
                  </a:lnTo>
                  <a:lnTo>
                    <a:pt x="23525" y="10954"/>
                  </a:lnTo>
                  <a:cubicBezTo>
                    <a:pt x="23525" y="10954"/>
                    <a:pt x="23525" y="10954"/>
                    <a:pt x="23525" y="10954"/>
                  </a:cubicBezTo>
                  <a:lnTo>
                    <a:pt x="23525" y="10954"/>
                  </a:lnTo>
                  <a:cubicBezTo>
                    <a:pt x="20668" y="11906"/>
                    <a:pt x="17810" y="11906"/>
                    <a:pt x="15905" y="14764"/>
                  </a:cubicBezTo>
                  <a:cubicBezTo>
                    <a:pt x="13048" y="18574"/>
                    <a:pt x="10190" y="23336"/>
                    <a:pt x="7333" y="28099"/>
                  </a:cubicBezTo>
                  <a:cubicBezTo>
                    <a:pt x="6380" y="30004"/>
                    <a:pt x="9238" y="32861"/>
                    <a:pt x="11143" y="32861"/>
                  </a:cubicBezTo>
                  <a:cubicBezTo>
                    <a:pt x="13048" y="32861"/>
                    <a:pt x="14953" y="32861"/>
                    <a:pt x="15905" y="31909"/>
                  </a:cubicBezTo>
                  <a:cubicBezTo>
                    <a:pt x="19715" y="30004"/>
                    <a:pt x="23525" y="31909"/>
                    <a:pt x="27335" y="32861"/>
                  </a:cubicBezTo>
                  <a:cubicBezTo>
                    <a:pt x="29240" y="33814"/>
                    <a:pt x="29240" y="34766"/>
                    <a:pt x="28288" y="35719"/>
                  </a:cubicBezTo>
                  <a:cubicBezTo>
                    <a:pt x="26383" y="37624"/>
                    <a:pt x="26383" y="41434"/>
                    <a:pt x="22573" y="41434"/>
                  </a:cubicBezTo>
                  <a:cubicBezTo>
                    <a:pt x="18763" y="41434"/>
                    <a:pt x="14000" y="42386"/>
                    <a:pt x="10190" y="43339"/>
                  </a:cubicBezTo>
                  <a:cubicBezTo>
                    <a:pt x="9238" y="43339"/>
                    <a:pt x="9238" y="45244"/>
                    <a:pt x="9238" y="46196"/>
                  </a:cubicBezTo>
                  <a:cubicBezTo>
                    <a:pt x="9238" y="47149"/>
                    <a:pt x="10190" y="49054"/>
                    <a:pt x="11143" y="49054"/>
                  </a:cubicBezTo>
                  <a:cubicBezTo>
                    <a:pt x="14000" y="50006"/>
                    <a:pt x="16858" y="50006"/>
                    <a:pt x="19715" y="50959"/>
                  </a:cubicBezTo>
                  <a:cubicBezTo>
                    <a:pt x="21620" y="50959"/>
                    <a:pt x="23525" y="51911"/>
                    <a:pt x="24478" y="52864"/>
                  </a:cubicBezTo>
                  <a:cubicBezTo>
                    <a:pt x="26383" y="54769"/>
                    <a:pt x="27335" y="57626"/>
                    <a:pt x="29240" y="60484"/>
                  </a:cubicBezTo>
                  <a:cubicBezTo>
                    <a:pt x="29240" y="61436"/>
                    <a:pt x="29240" y="62389"/>
                    <a:pt x="28288" y="63341"/>
                  </a:cubicBezTo>
                  <a:cubicBezTo>
                    <a:pt x="27335" y="64294"/>
                    <a:pt x="26383" y="65246"/>
                    <a:pt x="25430" y="65246"/>
                  </a:cubicBezTo>
                  <a:cubicBezTo>
                    <a:pt x="22573" y="65246"/>
                    <a:pt x="21620" y="67151"/>
                    <a:pt x="21620" y="70009"/>
                  </a:cubicBezTo>
                  <a:cubicBezTo>
                    <a:pt x="21620" y="72866"/>
                    <a:pt x="23525" y="74771"/>
                    <a:pt x="27335" y="75724"/>
                  </a:cubicBezTo>
                  <a:cubicBezTo>
                    <a:pt x="29240" y="75724"/>
                    <a:pt x="31145" y="75724"/>
                    <a:pt x="33050" y="75724"/>
                  </a:cubicBezTo>
                  <a:cubicBezTo>
                    <a:pt x="38765" y="74771"/>
                    <a:pt x="44480" y="75724"/>
                    <a:pt x="49243" y="80486"/>
                  </a:cubicBezTo>
                  <a:cubicBezTo>
                    <a:pt x="54958" y="82391"/>
                    <a:pt x="60673" y="84296"/>
                    <a:pt x="66388" y="85249"/>
                  </a:cubicBezTo>
                  <a:cubicBezTo>
                    <a:pt x="65435" y="84296"/>
                    <a:pt x="68293" y="83344"/>
                    <a:pt x="70198" y="83344"/>
                  </a:cubicBezTo>
                  <a:close/>
                </a:path>
              </a:pathLst>
            </a:custGeom>
            <a:solidFill>
              <a:srgbClr val="5290D8"/>
            </a:solidFill>
            <a:ln w="9525" cap="flat">
              <a:noFill/>
              <a:prstDash val="solid"/>
              <a:miter/>
            </a:ln>
          </p:spPr>
          <p:txBody>
            <a:bodyPr rtlCol="0" anchor="ctr"/>
            <a:lstStyle/>
            <a:p>
              <a:endParaRPr lang="zh-CN" altLang="en-US"/>
            </a:p>
          </p:txBody>
        </p:sp>
        <p:sp>
          <p:nvSpPr>
            <p:cNvPr id="50" name="任意多边形: 形状 228">
              <a:extLst>
                <a:ext uri="{FF2B5EF4-FFF2-40B4-BE49-F238E27FC236}">
                  <a16:creationId xmlns:a16="http://schemas.microsoft.com/office/drawing/2014/main" id="{E8ACAF04-FB09-422C-84EE-5CDCADCC7D02}"/>
                </a:ext>
              </a:extLst>
            </p:cNvPr>
            <p:cNvSpPr/>
            <p:nvPr/>
          </p:nvSpPr>
          <p:spPr>
            <a:xfrm>
              <a:off x="6820331" y="2248003"/>
              <a:ext cx="133350" cy="114300"/>
            </a:xfrm>
            <a:custGeom>
              <a:avLst/>
              <a:gdLst>
                <a:gd name="connsiteX0" fmla="*/ 11951 w 133350"/>
                <a:gd name="connsiteY0" fmla="*/ 56095 h 114300"/>
                <a:gd name="connsiteX1" fmla="*/ 14809 w 133350"/>
                <a:gd name="connsiteY1" fmla="*/ 58952 h 114300"/>
                <a:gd name="connsiteX2" fmla="*/ 19571 w 133350"/>
                <a:gd name="connsiteY2" fmla="*/ 59905 h 114300"/>
                <a:gd name="connsiteX3" fmla="*/ 31001 w 133350"/>
                <a:gd name="connsiteY3" fmla="*/ 63715 h 114300"/>
                <a:gd name="connsiteX4" fmla="*/ 32906 w 133350"/>
                <a:gd name="connsiteY4" fmla="*/ 64667 h 114300"/>
                <a:gd name="connsiteX5" fmla="*/ 31001 w 133350"/>
                <a:gd name="connsiteY5" fmla="*/ 66572 h 114300"/>
                <a:gd name="connsiteX6" fmla="*/ 24334 w 133350"/>
                <a:gd name="connsiteY6" fmla="*/ 67525 h 114300"/>
                <a:gd name="connsiteX7" fmla="*/ 18619 w 133350"/>
                <a:gd name="connsiteY7" fmla="*/ 71335 h 114300"/>
                <a:gd name="connsiteX8" fmla="*/ 21476 w 133350"/>
                <a:gd name="connsiteY8" fmla="*/ 77050 h 114300"/>
                <a:gd name="connsiteX9" fmla="*/ 31954 w 133350"/>
                <a:gd name="connsiteY9" fmla="*/ 86575 h 114300"/>
                <a:gd name="connsiteX10" fmla="*/ 34811 w 133350"/>
                <a:gd name="connsiteY10" fmla="*/ 87527 h 114300"/>
                <a:gd name="connsiteX11" fmla="*/ 44336 w 133350"/>
                <a:gd name="connsiteY11" fmla="*/ 71335 h 114300"/>
                <a:gd name="connsiteX12" fmla="*/ 43384 w 133350"/>
                <a:gd name="connsiteY12" fmla="*/ 66572 h 114300"/>
                <a:gd name="connsiteX13" fmla="*/ 44336 w 133350"/>
                <a:gd name="connsiteY13" fmla="*/ 65620 h 114300"/>
                <a:gd name="connsiteX14" fmla="*/ 46241 w 133350"/>
                <a:gd name="connsiteY14" fmla="*/ 65620 h 114300"/>
                <a:gd name="connsiteX15" fmla="*/ 51004 w 133350"/>
                <a:gd name="connsiteY15" fmla="*/ 77050 h 114300"/>
                <a:gd name="connsiteX16" fmla="*/ 50051 w 133350"/>
                <a:gd name="connsiteY16" fmla="*/ 83717 h 114300"/>
                <a:gd name="connsiteX17" fmla="*/ 54814 w 133350"/>
                <a:gd name="connsiteY17" fmla="*/ 90385 h 114300"/>
                <a:gd name="connsiteX18" fmla="*/ 65291 w 133350"/>
                <a:gd name="connsiteY18" fmla="*/ 95147 h 114300"/>
                <a:gd name="connsiteX19" fmla="*/ 80531 w 133350"/>
                <a:gd name="connsiteY19" fmla="*/ 102767 h 114300"/>
                <a:gd name="connsiteX20" fmla="*/ 110059 w 133350"/>
                <a:gd name="connsiteY20" fmla="*/ 106577 h 114300"/>
                <a:gd name="connsiteX21" fmla="*/ 114821 w 133350"/>
                <a:gd name="connsiteY21" fmla="*/ 106577 h 114300"/>
                <a:gd name="connsiteX22" fmla="*/ 126251 w 133350"/>
                <a:gd name="connsiteY22" fmla="*/ 98957 h 114300"/>
                <a:gd name="connsiteX23" fmla="*/ 126251 w 133350"/>
                <a:gd name="connsiteY23" fmla="*/ 92290 h 114300"/>
                <a:gd name="connsiteX24" fmla="*/ 124346 w 133350"/>
                <a:gd name="connsiteY24" fmla="*/ 89432 h 114300"/>
                <a:gd name="connsiteX25" fmla="*/ 118631 w 133350"/>
                <a:gd name="connsiteY25" fmla="*/ 85622 h 114300"/>
                <a:gd name="connsiteX26" fmla="*/ 115774 w 133350"/>
                <a:gd name="connsiteY26" fmla="*/ 79907 h 114300"/>
                <a:gd name="connsiteX27" fmla="*/ 111011 w 133350"/>
                <a:gd name="connsiteY27" fmla="*/ 67525 h 114300"/>
                <a:gd name="connsiteX28" fmla="*/ 95771 w 133350"/>
                <a:gd name="connsiteY28" fmla="*/ 49427 h 114300"/>
                <a:gd name="connsiteX29" fmla="*/ 86246 w 133350"/>
                <a:gd name="connsiteY29" fmla="*/ 49427 h 114300"/>
                <a:gd name="connsiteX30" fmla="*/ 78626 w 133350"/>
                <a:gd name="connsiteY30" fmla="*/ 49427 h 114300"/>
                <a:gd name="connsiteX31" fmla="*/ 67196 w 133350"/>
                <a:gd name="connsiteY31" fmla="*/ 50380 h 114300"/>
                <a:gd name="connsiteX32" fmla="*/ 64339 w 133350"/>
                <a:gd name="connsiteY32" fmla="*/ 52285 h 114300"/>
                <a:gd name="connsiteX33" fmla="*/ 64339 w 133350"/>
                <a:gd name="connsiteY33" fmla="*/ 53237 h 114300"/>
                <a:gd name="connsiteX34" fmla="*/ 63386 w 133350"/>
                <a:gd name="connsiteY34" fmla="*/ 53237 h 114300"/>
                <a:gd name="connsiteX35" fmla="*/ 55766 w 133350"/>
                <a:gd name="connsiteY35" fmla="*/ 60857 h 114300"/>
                <a:gd name="connsiteX36" fmla="*/ 52909 w 133350"/>
                <a:gd name="connsiteY36" fmla="*/ 60857 h 114300"/>
                <a:gd name="connsiteX37" fmla="*/ 52909 w 133350"/>
                <a:gd name="connsiteY37" fmla="*/ 58952 h 114300"/>
                <a:gd name="connsiteX38" fmla="*/ 63386 w 133350"/>
                <a:gd name="connsiteY38" fmla="*/ 53237 h 114300"/>
                <a:gd name="connsiteX39" fmla="*/ 63386 w 133350"/>
                <a:gd name="connsiteY39" fmla="*/ 53237 h 114300"/>
                <a:gd name="connsiteX40" fmla="*/ 63386 w 133350"/>
                <a:gd name="connsiteY40" fmla="*/ 53237 h 114300"/>
                <a:gd name="connsiteX41" fmla="*/ 58624 w 133350"/>
                <a:gd name="connsiteY41" fmla="*/ 39902 h 114300"/>
                <a:gd name="connsiteX42" fmla="*/ 52909 w 133350"/>
                <a:gd name="connsiteY42" fmla="*/ 27520 h 114300"/>
                <a:gd name="connsiteX43" fmla="*/ 48146 w 133350"/>
                <a:gd name="connsiteY43" fmla="*/ 22757 h 114300"/>
                <a:gd name="connsiteX44" fmla="*/ 30049 w 133350"/>
                <a:gd name="connsiteY44" fmla="*/ 12280 h 114300"/>
                <a:gd name="connsiteX45" fmla="*/ 22429 w 133350"/>
                <a:gd name="connsiteY45" fmla="*/ 7517 h 114300"/>
                <a:gd name="connsiteX46" fmla="*/ 16714 w 133350"/>
                <a:gd name="connsiteY46" fmla="*/ 9422 h 114300"/>
                <a:gd name="connsiteX47" fmla="*/ 10999 w 133350"/>
                <a:gd name="connsiteY47" fmla="*/ 22757 h 114300"/>
                <a:gd name="connsiteX48" fmla="*/ 9094 w 133350"/>
                <a:gd name="connsiteY48" fmla="*/ 42760 h 114300"/>
                <a:gd name="connsiteX49" fmla="*/ 11951 w 133350"/>
                <a:gd name="connsiteY49" fmla="*/ 5609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3350" h="114300">
                  <a:moveTo>
                    <a:pt x="11951" y="56095"/>
                  </a:moveTo>
                  <a:cubicBezTo>
                    <a:pt x="11951" y="58000"/>
                    <a:pt x="12904" y="58952"/>
                    <a:pt x="14809" y="58952"/>
                  </a:cubicBezTo>
                  <a:cubicBezTo>
                    <a:pt x="16714" y="58952"/>
                    <a:pt x="18619" y="58952"/>
                    <a:pt x="19571" y="59905"/>
                  </a:cubicBezTo>
                  <a:cubicBezTo>
                    <a:pt x="23381" y="62762"/>
                    <a:pt x="27191" y="63715"/>
                    <a:pt x="31001" y="63715"/>
                  </a:cubicBezTo>
                  <a:cubicBezTo>
                    <a:pt x="31954" y="63715"/>
                    <a:pt x="31954" y="63715"/>
                    <a:pt x="32906" y="64667"/>
                  </a:cubicBezTo>
                  <a:cubicBezTo>
                    <a:pt x="33859" y="65620"/>
                    <a:pt x="32906" y="65620"/>
                    <a:pt x="31001" y="66572"/>
                  </a:cubicBezTo>
                  <a:cubicBezTo>
                    <a:pt x="29096" y="66572"/>
                    <a:pt x="26239" y="67525"/>
                    <a:pt x="24334" y="67525"/>
                  </a:cubicBezTo>
                  <a:cubicBezTo>
                    <a:pt x="22429" y="67525"/>
                    <a:pt x="19571" y="69430"/>
                    <a:pt x="18619" y="71335"/>
                  </a:cubicBezTo>
                  <a:cubicBezTo>
                    <a:pt x="17666" y="72287"/>
                    <a:pt x="18619" y="74192"/>
                    <a:pt x="21476" y="77050"/>
                  </a:cubicBezTo>
                  <a:cubicBezTo>
                    <a:pt x="25286" y="79907"/>
                    <a:pt x="28144" y="83717"/>
                    <a:pt x="31954" y="86575"/>
                  </a:cubicBezTo>
                  <a:cubicBezTo>
                    <a:pt x="32906" y="87527"/>
                    <a:pt x="33859" y="87527"/>
                    <a:pt x="34811" y="87527"/>
                  </a:cubicBezTo>
                  <a:cubicBezTo>
                    <a:pt x="41479" y="86575"/>
                    <a:pt x="46241" y="78955"/>
                    <a:pt x="44336" y="71335"/>
                  </a:cubicBezTo>
                  <a:cubicBezTo>
                    <a:pt x="44336" y="69430"/>
                    <a:pt x="42431" y="68477"/>
                    <a:pt x="43384" y="66572"/>
                  </a:cubicBezTo>
                  <a:cubicBezTo>
                    <a:pt x="43384" y="65620"/>
                    <a:pt x="44336" y="65620"/>
                    <a:pt x="44336" y="65620"/>
                  </a:cubicBezTo>
                  <a:cubicBezTo>
                    <a:pt x="45289" y="65620"/>
                    <a:pt x="46241" y="65620"/>
                    <a:pt x="46241" y="65620"/>
                  </a:cubicBezTo>
                  <a:cubicBezTo>
                    <a:pt x="49099" y="68477"/>
                    <a:pt x="51004" y="72287"/>
                    <a:pt x="51004" y="77050"/>
                  </a:cubicBezTo>
                  <a:cubicBezTo>
                    <a:pt x="51004" y="78955"/>
                    <a:pt x="50051" y="81812"/>
                    <a:pt x="50051" y="83717"/>
                  </a:cubicBezTo>
                  <a:cubicBezTo>
                    <a:pt x="49099" y="89432"/>
                    <a:pt x="49099" y="90385"/>
                    <a:pt x="54814" y="90385"/>
                  </a:cubicBezTo>
                  <a:cubicBezTo>
                    <a:pt x="59576" y="90385"/>
                    <a:pt x="63386" y="91337"/>
                    <a:pt x="65291" y="95147"/>
                  </a:cubicBezTo>
                  <a:cubicBezTo>
                    <a:pt x="68149" y="100862"/>
                    <a:pt x="73864" y="102767"/>
                    <a:pt x="80531" y="102767"/>
                  </a:cubicBezTo>
                  <a:cubicBezTo>
                    <a:pt x="90056" y="102767"/>
                    <a:pt x="100534" y="103720"/>
                    <a:pt x="110059" y="106577"/>
                  </a:cubicBezTo>
                  <a:cubicBezTo>
                    <a:pt x="111964" y="107530"/>
                    <a:pt x="113869" y="107530"/>
                    <a:pt x="114821" y="106577"/>
                  </a:cubicBezTo>
                  <a:cubicBezTo>
                    <a:pt x="119584" y="104672"/>
                    <a:pt x="123394" y="101815"/>
                    <a:pt x="126251" y="98957"/>
                  </a:cubicBezTo>
                  <a:cubicBezTo>
                    <a:pt x="127204" y="97052"/>
                    <a:pt x="127204" y="93242"/>
                    <a:pt x="126251" y="92290"/>
                  </a:cubicBezTo>
                  <a:cubicBezTo>
                    <a:pt x="125299" y="91337"/>
                    <a:pt x="125299" y="90385"/>
                    <a:pt x="124346" y="89432"/>
                  </a:cubicBezTo>
                  <a:cubicBezTo>
                    <a:pt x="122441" y="87527"/>
                    <a:pt x="120536" y="86575"/>
                    <a:pt x="118631" y="85622"/>
                  </a:cubicBezTo>
                  <a:cubicBezTo>
                    <a:pt x="115774" y="84670"/>
                    <a:pt x="115774" y="81812"/>
                    <a:pt x="115774" y="79907"/>
                  </a:cubicBezTo>
                  <a:cubicBezTo>
                    <a:pt x="116726" y="74192"/>
                    <a:pt x="111964" y="71335"/>
                    <a:pt x="111011" y="67525"/>
                  </a:cubicBezTo>
                  <a:cubicBezTo>
                    <a:pt x="109106" y="58952"/>
                    <a:pt x="102439" y="53237"/>
                    <a:pt x="95771" y="49427"/>
                  </a:cubicBezTo>
                  <a:cubicBezTo>
                    <a:pt x="92914" y="47522"/>
                    <a:pt x="89104" y="46570"/>
                    <a:pt x="86246" y="49427"/>
                  </a:cubicBezTo>
                  <a:cubicBezTo>
                    <a:pt x="83389" y="51332"/>
                    <a:pt x="80531" y="51332"/>
                    <a:pt x="78626" y="49427"/>
                  </a:cubicBezTo>
                  <a:cubicBezTo>
                    <a:pt x="74816" y="46570"/>
                    <a:pt x="71006" y="47522"/>
                    <a:pt x="67196" y="50380"/>
                  </a:cubicBezTo>
                  <a:cubicBezTo>
                    <a:pt x="66244" y="51332"/>
                    <a:pt x="65291" y="51332"/>
                    <a:pt x="64339" y="52285"/>
                  </a:cubicBezTo>
                  <a:cubicBezTo>
                    <a:pt x="64339" y="52285"/>
                    <a:pt x="64339" y="52285"/>
                    <a:pt x="64339" y="53237"/>
                  </a:cubicBezTo>
                  <a:cubicBezTo>
                    <a:pt x="64339" y="53237"/>
                    <a:pt x="63386" y="53237"/>
                    <a:pt x="63386" y="53237"/>
                  </a:cubicBezTo>
                  <a:cubicBezTo>
                    <a:pt x="60529" y="56095"/>
                    <a:pt x="58624" y="58952"/>
                    <a:pt x="55766" y="60857"/>
                  </a:cubicBezTo>
                  <a:cubicBezTo>
                    <a:pt x="54814" y="61810"/>
                    <a:pt x="53861" y="61810"/>
                    <a:pt x="52909" y="60857"/>
                  </a:cubicBezTo>
                  <a:cubicBezTo>
                    <a:pt x="52909" y="60857"/>
                    <a:pt x="52909" y="59905"/>
                    <a:pt x="52909" y="58952"/>
                  </a:cubicBezTo>
                  <a:cubicBezTo>
                    <a:pt x="55766" y="55142"/>
                    <a:pt x="58624" y="52285"/>
                    <a:pt x="63386" y="53237"/>
                  </a:cubicBezTo>
                  <a:cubicBezTo>
                    <a:pt x="63386" y="53237"/>
                    <a:pt x="63386" y="53237"/>
                    <a:pt x="63386" y="53237"/>
                  </a:cubicBezTo>
                  <a:cubicBezTo>
                    <a:pt x="63386" y="53237"/>
                    <a:pt x="63386" y="53237"/>
                    <a:pt x="63386" y="53237"/>
                  </a:cubicBezTo>
                  <a:cubicBezTo>
                    <a:pt x="64339" y="48475"/>
                    <a:pt x="63386" y="43712"/>
                    <a:pt x="58624" y="39902"/>
                  </a:cubicBezTo>
                  <a:cubicBezTo>
                    <a:pt x="54814" y="37045"/>
                    <a:pt x="52909" y="32282"/>
                    <a:pt x="52909" y="27520"/>
                  </a:cubicBezTo>
                  <a:cubicBezTo>
                    <a:pt x="52909" y="24662"/>
                    <a:pt x="51004" y="22757"/>
                    <a:pt x="48146" y="22757"/>
                  </a:cubicBezTo>
                  <a:cubicBezTo>
                    <a:pt x="40526" y="21805"/>
                    <a:pt x="35764" y="17995"/>
                    <a:pt x="30049" y="12280"/>
                  </a:cubicBezTo>
                  <a:cubicBezTo>
                    <a:pt x="28144" y="10375"/>
                    <a:pt x="25286" y="9422"/>
                    <a:pt x="22429" y="7517"/>
                  </a:cubicBezTo>
                  <a:cubicBezTo>
                    <a:pt x="20524" y="6565"/>
                    <a:pt x="16714" y="7517"/>
                    <a:pt x="16714" y="9422"/>
                  </a:cubicBezTo>
                  <a:cubicBezTo>
                    <a:pt x="15761" y="14185"/>
                    <a:pt x="13856" y="17995"/>
                    <a:pt x="10999" y="22757"/>
                  </a:cubicBezTo>
                  <a:cubicBezTo>
                    <a:pt x="6236" y="29425"/>
                    <a:pt x="6236" y="36092"/>
                    <a:pt x="9094" y="42760"/>
                  </a:cubicBezTo>
                  <a:cubicBezTo>
                    <a:pt x="12904" y="44665"/>
                    <a:pt x="13856" y="50380"/>
                    <a:pt x="11951" y="56095"/>
                  </a:cubicBezTo>
                  <a:close/>
                </a:path>
              </a:pathLst>
            </a:custGeom>
            <a:solidFill>
              <a:srgbClr val="5290D8"/>
            </a:solidFill>
            <a:ln w="9525" cap="flat">
              <a:noFill/>
              <a:prstDash val="solid"/>
              <a:miter/>
            </a:ln>
          </p:spPr>
          <p:txBody>
            <a:bodyPr rtlCol="0" anchor="ctr"/>
            <a:lstStyle/>
            <a:p>
              <a:endParaRPr lang="zh-CN" altLang="en-US"/>
            </a:p>
          </p:txBody>
        </p:sp>
        <p:sp>
          <p:nvSpPr>
            <p:cNvPr id="51" name="任意多边形: 形状 229">
              <a:extLst>
                <a:ext uri="{FF2B5EF4-FFF2-40B4-BE49-F238E27FC236}">
                  <a16:creationId xmlns:a16="http://schemas.microsoft.com/office/drawing/2014/main" id="{E9EA0BAA-F540-4FDA-814C-23AE111E9DA6}"/>
                </a:ext>
              </a:extLst>
            </p:cNvPr>
            <p:cNvSpPr/>
            <p:nvPr/>
          </p:nvSpPr>
          <p:spPr>
            <a:xfrm>
              <a:off x="7395263" y="2298859"/>
              <a:ext cx="104775" cy="76200"/>
            </a:xfrm>
            <a:custGeom>
              <a:avLst/>
              <a:gdLst>
                <a:gd name="connsiteX0" fmla="*/ 13282 w 104775"/>
                <a:gd name="connsiteY0" fmla="*/ 48101 h 76200"/>
                <a:gd name="connsiteX1" fmla="*/ 19949 w 104775"/>
                <a:gd name="connsiteY1" fmla="*/ 60484 h 76200"/>
                <a:gd name="connsiteX2" fmla="*/ 22807 w 104775"/>
                <a:gd name="connsiteY2" fmla="*/ 64294 h 76200"/>
                <a:gd name="connsiteX3" fmla="*/ 32332 w 104775"/>
                <a:gd name="connsiteY3" fmla="*/ 69056 h 76200"/>
                <a:gd name="connsiteX4" fmla="*/ 42809 w 104775"/>
                <a:gd name="connsiteY4" fmla="*/ 74771 h 76200"/>
                <a:gd name="connsiteX5" fmla="*/ 52334 w 104775"/>
                <a:gd name="connsiteY5" fmla="*/ 77629 h 76200"/>
                <a:gd name="connsiteX6" fmla="*/ 60907 w 104775"/>
                <a:gd name="connsiteY6" fmla="*/ 77629 h 76200"/>
                <a:gd name="connsiteX7" fmla="*/ 64717 w 104775"/>
                <a:gd name="connsiteY7" fmla="*/ 74771 h 76200"/>
                <a:gd name="connsiteX8" fmla="*/ 69480 w 104775"/>
                <a:gd name="connsiteY8" fmla="*/ 68104 h 76200"/>
                <a:gd name="connsiteX9" fmla="*/ 75194 w 104775"/>
                <a:gd name="connsiteY9" fmla="*/ 61436 h 76200"/>
                <a:gd name="connsiteX10" fmla="*/ 88530 w 104775"/>
                <a:gd name="connsiteY10" fmla="*/ 55721 h 76200"/>
                <a:gd name="connsiteX11" fmla="*/ 93292 w 104775"/>
                <a:gd name="connsiteY11" fmla="*/ 54769 h 76200"/>
                <a:gd name="connsiteX12" fmla="*/ 97102 w 104775"/>
                <a:gd name="connsiteY12" fmla="*/ 50959 h 76200"/>
                <a:gd name="connsiteX13" fmla="*/ 98055 w 104775"/>
                <a:gd name="connsiteY13" fmla="*/ 48101 h 76200"/>
                <a:gd name="connsiteX14" fmla="*/ 100912 w 104775"/>
                <a:gd name="connsiteY14" fmla="*/ 44291 h 76200"/>
                <a:gd name="connsiteX15" fmla="*/ 103769 w 104775"/>
                <a:gd name="connsiteY15" fmla="*/ 41434 h 76200"/>
                <a:gd name="connsiteX16" fmla="*/ 105674 w 104775"/>
                <a:gd name="connsiteY16" fmla="*/ 36671 h 76200"/>
                <a:gd name="connsiteX17" fmla="*/ 105674 w 104775"/>
                <a:gd name="connsiteY17" fmla="*/ 30004 h 76200"/>
                <a:gd name="connsiteX18" fmla="*/ 102817 w 104775"/>
                <a:gd name="connsiteY18" fmla="*/ 22384 h 76200"/>
                <a:gd name="connsiteX19" fmla="*/ 97102 w 104775"/>
                <a:gd name="connsiteY19" fmla="*/ 13811 h 76200"/>
                <a:gd name="connsiteX20" fmla="*/ 74242 w 104775"/>
                <a:gd name="connsiteY20" fmla="*/ 9049 h 76200"/>
                <a:gd name="connsiteX21" fmla="*/ 72337 w 104775"/>
                <a:gd name="connsiteY21" fmla="*/ 9049 h 76200"/>
                <a:gd name="connsiteX22" fmla="*/ 68527 w 104775"/>
                <a:gd name="connsiteY22" fmla="*/ 11906 h 76200"/>
                <a:gd name="connsiteX23" fmla="*/ 68527 w 104775"/>
                <a:gd name="connsiteY23" fmla="*/ 14764 h 76200"/>
                <a:gd name="connsiteX24" fmla="*/ 73290 w 104775"/>
                <a:gd name="connsiteY24" fmla="*/ 30956 h 76200"/>
                <a:gd name="connsiteX25" fmla="*/ 74242 w 104775"/>
                <a:gd name="connsiteY25" fmla="*/ 35719 h 76200"/>
                <a:gd name="connsiteX26" fmla="*/ 75194 w 104775"/>
                <a:gd name="connsiteY26" fmla="*/ 35719 h 76200"/>
                <a:gd name="connsiteX27" fmla="*/ 76147 w 104775"/>
                <a:gd name="connsiteY27" fmla="*/ 36671 h 76200"/>
                <a:gd name="connsiteX28" fmla="*/ 75194 w 104775"/>
                <a:gd name="connsiteY28" fmla="*/ 35719 h 76200"/>
                <a:gd name="connsiteX29" fmla="*/ 75194 w 104775"/>
                <a:gd name="connsiteY29" fmla="*/ 34766 h 76200"/>
                <a:gd name="connsiteX30" fmla="*/ 73290 w 104775"/>
                <a:gd name="connsiteY30" fmla="*/ 32861 h 76200"/>
                <a:gd name="connsiteX31" fmla="*/ 65669 w 104775"/>
                <a:gd name="connsiteY31" fmla="*/ 15716 h 76200"/>
                <a:gd name="connsiteX32" fmla="*/ 59002 w 104775"/>
                <a:gd name="connsiteY32" fmla="*/ 9049 h 76200"/>
                <a:gd name="connsiteX33" fmla="*/ 48524 w 104775"/>
                <a:gd name="connsiteY33" fmla="*/ 7144 h 76200"/>
                <a:gd name="connsiteX34" fmla="*/ 45667 w 104775"/>
                <a:gd name="connsiteY34" fmla="*/ 9049 h 76200"/>
                <a:gd name="connsiteX35" fmla="*/ 42809 w 104775"/>
                <a:gd name="connsiteY35" fmla="*/ 15716 h 76200"/>
                <a:gd name="connsiteX36" fmla="*/ 42809 w 104775"/>
                <a:gd name="connsiteY36" fmla="*/ 25241 h 76200"/>
                <a:gd name="connsiteX37" fmla="*/ 43762 w 104775"/>
                <a:gd name="connsiteY37" fmla="*/ 25241 h 76200"/>
                <a:gd name="connsiteX38" fmla="*/ 45667 w 104775"/>
                <a:gd name="connsiteY38" fmla="*/ 27146 h 76200"/>
                <a:gd name="connsiteX39" fmla="*/ 43762 w 104775"/>
                <a:gd name="connsiteY39" fmla="*/ 25241 h 76200"/>
                <a:gd name="connsiteX40" fmla="*/ 43762 w 104775"/>
                <a:gd name="connsiteY40" fmla="*/ 24289 h 76200"/>
                <a:gd name="connsiteX41" fmla="*/ 30427 w 104775"/>
                <a:gd name="connsiteY41" fmla="*/ 17621 h 76200"/>
                <a:gd name="connsiteX42" fmla="*/ 18044 w 104775"/>
                <a:gd name="connsiteY42" fmla="*/ 11906 h 76200"/>
                <a:gd name="connsiteX43" fmla="*/ 12330 w 104775"/>
                <a:gd name="connsiteY43" fmla="*/ 14764 h 76200"/>
                <a:gd name="connsiteX44" fmla="*/ 7567 w 104775"/>
                <a:gd name="connsiteY44" fmla="*/ 28099 h 76200"/>
                <a:gd name="connsiteX45" fmla="*/ 7567 w 104775"/>
                <a:gd name="connsiteY45" fmla="*/ 32861 h 76200"/>
                <a:gd name="connsiteX46" fmla="*/ 13282 w 104775"/>
                <a:gd name="connsiteY46" fmla="*/ 48101 h 76200"/>
                <a:gd name="connsiteX47" fmla="*/ 78052 w 104775"/>
                <a:gd name="connsiteY47" fmla="*/ 39529 h 76200"/>
                <a:gd name="connsiteX48" fmla="*/ 78052 w 104775"/>
                <a:gd name="connsiteY48" fmla="*/ 39529 h 76200"/>
                <a:gd name="connsiteX49" fmla="*/ 78052 w 104775"/>
                <a:gd name="connsiteY49" fmla="*/ 39529 h 76200"/>
                <a:gd name="connsiteX50" fmla="*/ 77099 w 104775"/>
                <a:gd name="connsiteY50" fmla="*/ 38576 h 76200"/>
                <a:gd name="connsiteX51" fmla="*/ 78052 w 104775"/>
                <a:gd name="connsiteY51" fmla="*/ 39529 h 76200"/>
                <a:gd name="connsiteX52" fmla="*/ 46619 w 104775"/>
                <a:gd name="connsiteY52" fmla="*/ 28099 h 76200"/>
                <a:gd name="connsiteX53" fmla="*/ 46619 w 104775"/>
                <a:gd name="connsiteY53" fmla="*/ 28099 h 76200"/>
                <a:gd name="connsiteX54" fmla="*/ 46619 w 104775"/>
                <a:gd name="connsiteY54" fmla="*/ 28099 h 76200"/>
                <a:gd name="connsiteX55" fmla="*/ 44715 w 104775"/>
                <a:gd name="connsiteY55" fmla="*/ 27146 h 76200"/>
                <a:gd name="connsiteX56" fmla="*/ 46619 w 104775"/>
                <a:gd name="connsiteY56" fmla="*/ 2809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4775" h="76200">
                  <a:moveTo>
                    <a:pt x="13282" y="48101"/>
                  </a:moveTo>
                  <a:cubicBezTo>
                    <a:pt x="16140" y="51911"/>
                    <a:pt x="18997" y="54769"/>
                    <a:pt x="19949" y="60484"/>
                  </a:cubicBezTo>
                  <a:cubicBezTo>
                    <a:pt x="19949" y="61436"/>
                    <a:pt x="21855" y="63341"/>
                    <a:pt x="22807" y="64294"/>
                  </a:cubicBezTo>
                  <a:cubicBezTo>
                    <a:pt x="25665" y="66199"/>
                    <a:pt x="28522" y="68104"/>
                    <a:pt x="32332" y="69056"/>
                  </a:cubicBezTo>
                  <a:cubicBezTo>
                    <a:pt x="36142" y="70009"/>
                    <a:pt x="39952" y="71914"/>
                    <a:pt x="42809" y="74771"/>
                  </a:cubicBezTo>
                  <a:cubicBezTo>
                    <a:pt x="45667" y="77629"/>
                    <a:pt x="48524" y="78581"/>
                    <a:pt x="52334" y="77629"/>
                  </a:cubicBezTo>
                  <a:cubicBezTo>
                    <a:pt x="55192" y="77629"/>
                    <a:pt x="58049" y="77629"/>
                    <a:pt x="60907" y="77629"/>
                  </a:cubicBezTo>
                  <a:cubicBezTo>
                    <a:pt x="62812" y="77629"/>
                    <a:pt x="63765" y="75724"/>
                    <a:pt x="64717" y="74771"/>
                  </a:cubicBezTo>
                  <a:cubicBezTo>
                    <a:pt x="65669" y="71914"/>
                    <a:pt x="66622" y="69056"/>
                    <a:pt x="69480" y="68104"/>
                  </a:cubicBezTo>
                  <a:cubicBezTo>
                    <a:pt x="71384" y="67151"/>
                    <a:pt x="73290" y="63341"/>
                    <a:pt x="75194" y="61436"/>
                  </a:cubicBezTo>
                  <a:cubicBezTo>
                    <a:pt x="78052" y="56674"/>
                    <a:pt x="82815" y="53816"/>
                    <a:pt x="88530" y="55721"/>
                  </a:cubicBezTo>
                  <a:cubicBezTo>
                    <a:pt x="89482" y="55721"/>
                    <a:pt x="92340" y="55721"/>
                    <a:pt x="93292" y="54769"/>
                  </a:cubicBezTo>
                  <a:cubicBezTo>
                    <a:pt x="95197" y="53816"/>
                    <a:pt x="96149" y="52864"/>
                    <a:pt x="97102" y="50959"/>
                  </a:cubicBezTo>
                  <a:cubicBezTo>
                    <a:pt x="98055" y="50006"/>
                    <a:pt x="98055" y="49054"/>
                    <a:pt x="98055" y="48101"/>
                  </a:cubicBezTo>
                  <a:cubicBezTo>
                    <a:pt x="98055" y="46196"/>
                    <a:pt x="99007" y="45244"/>
                    <a:pt x="100912" y="44291"/>
                  </a:cubicBezTo>
                  <a:cubicBezTo>
                    <a:pt x="101865" y="43339"/>
                    <a:pt x="102817" y="42386"/>
                    <a:pt x="103769" y="41434"/>
                  </a:cubicBezTo>
                  <a:cubicBezTo>
                    <a:pt x="104722" y="39529"/>
                    <a:pt x="105674" y="38576"/>
                    <a:pt x="105674" y="36671"/>
                  </a:cubicBezTo>
                  <a:cubicBezTo>
                    <a:pt x="105674" y="34766"/>
                    <a:pt x="105674" y="31909"/>
                    <a:pt x="105674" y="30004"/>
                  </a:cubicBezTo>
                  <a:cubicBezTo>
                    <a:pt x="104722" y="27146"/>
                    <a:pt x="103769" y="24289"/>
                    <a:pt x="102817" y="22384"/>
                  </a:cubicBezTo>
                  <a:cubicBezTo>
                    <a:pt x="104722" y="16669"/>
                    <a:pt x="100912" y="14764"/>
                    <a:pt x="97102" y="13811"/>
                  </a:cubicBezTo>
                  <a:cubicBezTo>
                    <a:pt x="89482" y="11906"/>
                    <a:pt x="81862" y="10954"/>
                    <a:pt x="74242" y="9049"/>
                  </a:cubicBezTo>
                  <a:cubicBezTo>
                    <a:pt x="73290" y="9049"/>
                    <a:pt x="73290" y="9049"/>
                    <a:pt x="72337" y="9049"/>
                  </a:cubicBezTo>
                  <a:cubicBezTo>
                    <a:pt x="70432" y="10001"/>
                    <a:pt x="69480" y="10001"/>
                    <a:pt x="68527" y="11906"/>
                  </a:cubicBezTo>
                  <a:cubicBezTo>
                    <a:pt x="67574" y="12859"/>
                    <a:pt x="68527" y="14764"/>
                    <a:pt x="68527" y="14764"/>
                  </a:cubicBezTo>
                  <a:cubicBezTo>
                    <a:pt x="71384" y="19526"/>
                    <a:pt x="73290" y="25241"/>
                    <a:pt x="73290" y="30956"/>
                  </a:cubicBezTo>
                  <a:cubicBezTo>
                    <a:pt x="73290" y="32861"/>
                    <a:pt x="73290" y="33814"/>
                    <a:pt x="74242" y="35719"/>
                  </a:cubicBezTo>
                  <a:cubicBezTo>
                    <a:pt x="74242" y="35719"/>
                    <a:pt x="74242" y="35719"/>
                    <a:pt x="75194" y="35719"/>
                  </a:cubicBezTo>
                  <a:cubicBezTo>
                    <a:pt x="75194" y="35719"/>
                    <a:pt x="75194" y="36671"/>
                    <a:pt x="76147" y="36671"/>
                  </a:cubicBezTo>
                  <a:cubicBezTo>
                    <a:pt x="76147" y="36671"/>
                    <a:pt x="75194" y="35719"/>
                    <a:pt x="75194" y="35719"/>
                  </a:cubicBezTo>
                  <a:cubicBezTo>
                    <a:pt x="75194" y="35719"/>
                    <a:pt x="75194" y="34766"/>
                    <a:pt x="75194" y="34766"/>
                  </a:cubicBezTo>
                  <a:cubicBezTo>
                    <a:pt x="74242" y="34766"/>
                    <a:pt x="73290" y="33814"/>
                    <a:pt x="73290" y="32861"/>
                  </a:cubicBezTo>
                  <a:cubicBezTo>
                    <a:pt x="69480" y="27146"/>
                    <a:pt x="66622" y="22384"/>
                    <a:pt x="65669" y="15716"/>
                  </a:cubicBezTo>
                  <a:cubicBezTo>
                    <a:pt x="65669" y="10954"/>
                    <a:pt x="62812" y="10001"/>
                    <a:pt x="59002" y="9049"/>
                  </a:cubicBezTo>
                  <a:cubicBezTo>
                    <a:pt x="55192" y="8096"/>
                    <a:pt x="52334" y="7144"/>
                    <a:pt x="48524" y="7144"/>
                  </a:cubicBezTo>
                  <a:cubicBezTo>
                    <a:pt x="47572" y="7144"/>
                    <a:pt x="46619" y="8096"/>
                    <a:pt x="45667" y="9049"/>
                  </a:cubicBezTo>
                  <a:cubicBezTo>
                    <a:pt x="44715" y="10954"/>
                    <a:pt x="43762" y="12859"/>
                    <a:pt x="42809" y="15716"/>
                  </a:cubicBezTo>
                  <a:cubicBezTo>
                    <a:pt x="42809" y="18574"/>
                    <a:pt x="42809" y="22384"/>
                    <a:pt x="42809" y="25241"/>
                  </a:cubicBezTo>
                  <a:cubicBezTo>
                    <a:pt x="42809" y="25241"/>
                    <a:pt x="42809" y="25241"/>
                    <a:pt x="43762" y="25241"/>
                  </a:cubicBezTo>
                  <a:cubicBezTo>
                    <a:pt x="44715" y="26194"/>
                    <a:pt x="44715" y="26194"/>
                    <a:pt x="45667" y="27146"/>
                  </a:cubicBezTo>
                  <a:cubicBezTo>
                    <a:pt x="44715" y="26194"/>
                    <a:pt x="44715" y="26194"/>
                    <a:pt x="43762" y="25241"/>
                  </a:cubicBezTo>
                  <a:cubicBezTo>
                    <a:pt x="43762" y="25241"/>
                    <a:pt x="43762" y="25241"/>
                    <a:pt x="43762" y="24289"/>
                  </a:cubicBezTo>
                  <a:cubicBezTo>
                    <a:pt x="38999" y="22384"/>
                    <a:pt x="34237" y="22384"/>
                    <a:pt x="30427" y="17621"/>
                  </a:cubicBezTo>
                  <a:cubicBezTo>
                    <a:pt x="27569" y="13811"/>
                    <a:pt x="22807" y="12859"/>
                    <a:pt x="18044" y="11906"/>
                  </a:cubicBezTo>
                  <a:cubicBezTo>
                    <a:pt x="16140" y="10954"/>
                    <a:pt x="13282" y="12859"/>
                    <a:pt x="12330" y="14764"/>
                  </a:cubicBezTo>
                  <a:cubicBezTo>
                    <a:pt x="10424" y="19526"/>
                    <a:pt x="9472" y="23336"/>
                    <a:pt x="7567" y="28099"/>
                  </a:cubicBezTo>
                  <a:cubicBezTo>
                    <a:pt x="6615" y="30004"/>
                    <a:pt x="7567" y="31909"/>
                    <a:pt x="7567" y="32861"/>
                  </a:cubicBezTo>
                  <a:cubicBezTo>
                    <a:pt x="8519" y="38576"/>
                    <a:pt x="10424" y="44291"/>
                    <a:pt x="13282" y="48101"/>
                  </a:cubicBezTo>
                  <a:close/>
                  <a:moveTo>
                    <a:pt x="78052" y="39529"/>
                  </a:moveTo>
                  <a:lnTo>
                    <a:pt x="78052" y="39529"/>
                  </a:lnTo>
                  <a:lnTo>
                    <a:pt x="78052" y="39529"/>
                  </a:lnTo>
                  <a:cubicBezTo>
                    <a:pt x="77099" y="39529"/>
                    <a:pt x="77099" y="39529"/>
                    <a:pt x="77099" y="38576"/>
                  </a:cubicBezTo>
                  <a:cubicBezTo>
                    <a:pt x="77099" y="38576"/>
                    <a:pt x="77099" y="38576"/>
                    <a:pt x="78052" y="39529"/>
                  </a:cubicBezTo>
                  <a:close/>
                  <a:moveTo>
                    <a:pt x="46619" y="28099"/>
                  </a:moveTo>
                  <a:lnTo>
                    <a:pt x="46619" y="28099"/>
                  </a:lnTo>
                  <a:lnTo>
                    <a:pt x="46619" y="28099"/>
                  </a:lnTo>
                  <a:cubicBezTo>
                    <a:pt x="45667" y="28099"/>
                    <a:pt x="44715" y="27146"/>
                    <a:pt x="44715" y="27146"/>
                  </a:cubicBezTo>
                  <a:cubicBezTo>
                    <a:pt x="44715" y="28099"/>
                    <a:pt x="45667" y="28099"/>
                    <a:pt x="46619" y="28099"/>
                  </a:cubicBezTo>
                  <a:close/>
                </a:path>
              </a:pathLst>
            </a:custGeom>
            <a:solidFill>
              <a:srgbClr val="5290D8"/>
            </a:solidFill>
            <a:ln w="9525" cap="flat">
              <a:noFill/>
              <a:prstDash val="solid"/>
              <a:miter/>
            </a:ln>
          </p:spPr>
          <p:txBody>
            <a:bodyPr rtlCol="0" anchor="ctr"/>
            <a:lstStyle/>
            <a:p>
              <a:endParaRPr lang="zh-CN" altLang="en-US"/>
            </a:p>
          </p:txBody>
        </p:sp>
        <p:sp>
          <p:nvSpPr>
            <p:cNvPr id="52" name="任意多边形: 形状 230">
              <a:extLst>
                <a:ext uri="{FF2B5EF4-FFF2-40B4-BE49-F238E27FC236}">
                  <a16:creationId xmlns:a16="http://schemas.microsoft.com/office/drawing/2014/main" id="{7079782A-B3C7-4295-91EC-15EA58EFFD34}"/>
                </a:ext>
              </a:extLst>
            </p:cNvPr>
            <p:cNvSpPr/>
            <p:nvPr/>
          </p:nvSpPr>
          <p:spPr>
            <a:xfrm>
              <a:off x="4874419" y="2534126"/>
              <a:ext cx="95250" cy="104775"/>
            </a:xfrm>
            <a:custGeom>
              <a:avLst/>
              <a:gdLst>
                <a:gd name="connsiteX0" fmla="*/ 86201 w 95250"/>
                <a:gd name="connsiteY0" fmla="*/ 25241 h 104775"/>
                <a:gd name="connsiteX1" fmla="*/ 88106 w 95250"/>
                <a:gd name="connsiteY1" fmla="*/ 19526 h 104775"/>
                <a:gd name="connsiteX2" fmla="*/ 83344 w 95250"/>
                <a:gd name="connsiteY2" fmla="*/ 14764 h 104775"/>
                <a:gd name="connsiteX3" fmla="*/ 70961 w 95250"/>
                <a:gd name="connsiteY3" fmla="*/ 13811 h 104775"/>
                <a:gd name="connsiteX4" fmla="*/ 65246 w 95250"/>
                <a:gd name="connsiteY4" fmla="*/ 11906 h 104775"/>
                <a:gd name="connsiteX5" fmla="*/ 65246 w 95250"/>
                <a:gd name="connsiteY5" fmla="*/ 11906 h 104775"/>
                <a:gd name="connsiteX6" fmla="*/ 64294 w 95250"/>
                <a:gd name="connsiteY6" fmla="*/ 11906 h 104775"/>
                <a:gd name="connsiteX7" fmla="*/ 64294 w 95250"/>
                <a:gd name="connsiteY7" fmla="*/ 12859 h 104775"/>
                <a:gd name="connsiteX8" fmla="*/ 60484 w 95250"/>
                <a:gd name="connsiteY8" fmla="*/ 9049 h 104775"/>
                <a:gd name="connsiteX9" fmla="*/ 55721 w 95250"/>
                <a:gd name="connsiteY9" fmla="*/ 7144 h 104775"/>
                <a:gd name="connsiteX10" fmla="*/ 47149 w 95250"/>
                <a:gd name="connsiteY10" fmla="*/ 9049 h 104775"/>
                <a:gd name="connsiteX11" fmla="*/ 43339 w 95250"/>
                <a:gd name="connsiteY11" fmla="*/ 11906 h 104775"/>
                <a:gd name="connsiteX12" fmla="*/ 35719 w 95250"/>
                <a:gd name="connsiteY12" fmla="*/ 20479 h 104775"/>
                <a:gd name="connsiteX13" fmla="*/ 34766 w 95250"/>
                <a:gd name="connsiteY13" fmla="*/ 25241 h 104775"/>
                <a:gd name="connsiteX14" fmla="*/ 36671 w 95250"/>
                <a:gd name="connsiteY14" fmla="*/ 30004 h 104775"/>
                <a:gd name="connsiteX15" fmla="*/ 35719 w 95250"/>
                <a:gd name="connsiteY15" fmla="*/ 46196 h 104775"/>
                <a:gd name="connsiteX16" fmla="*/ 30956 w 95250"/>
                <a:gd name="connsiteY16" fmla="*/ 47149 h 104775"/>
                <a:gd name="connsiteX17" fmla="*/ 25241 w 95250"/>
                <a:gd name="connsiteY17" fmla="*/ 35719 h 104775"/>
                <a:gd name="connsiteX18" fmla="*/ 19526 w 95250"/>
                <a:gd name="connsiteY18" fmla="*/ 32861 h 104775"/>
                <a:gd name="connsiteX19" fmla="*/ 8096 w 95250"/>
                <a:gd name="connsiteY19" fmla="*/ 43339 h 104775"/>
                <a:gd name="connsiteX20" fmla="*/ 7144 w 95250"/>
                <a:gd name="connsiteY20" fmla="*/ 57626 h 104775"/>
                <a:gd name="connsiteX21" fmla="*/ 10001 w 95250"/>
                <a:gd name="connsiteY21" fmla="*/ 61436 h 104775"/>
                <a:gd name="connsiteX22" fmla="*/ 17621 w 95250"/>
                <a:gd name="connsiteY22" fmla="*/ 70961 h 104775"/>
                <a:gd name="connsiteX23" fmla="*/ 23336 w 95250"/>
                <a:gd name="connsiteY23" fmla="*/ 92869 h 104775"/>
                <a:gd name="connsiteX24" fmla="*/ 28099 w 95250"/>
                <a:gd name="connsiteY24" fmla="*/ 104299 h 104775"/>
                <a:gd name="connsiteX25" fmla="*/ 34766 w 95250"/>
                <a:gd name="connsiteY25" fmla="*/ 105251 h 104775"/>
                <a:gd name="connsiteX26" fmla="*/ 42386 w 95250"/>
                <a:gd name="connsiteY26" fmla="*/ 98584 h 104775"/>
                <a:gd name="connsiteX27" fmla="*/ 51911 w 95250"/>
                <a:gd name="connsiteY27" fmla="*/ 94774 h 104775"/>
                <a:gd name="connsiteX28" fmla="*/ 61436 w 95250"/>
                <a:gd name="connsiteY28" fmla="*/ 90011 h 104775"/>
                <a:gd name="connsiteX29" fmla="*/ 64294 w 95250"/>
                <a:gd name="connsiteY29" fmla="*/ 86201 h 104775"/>
                <a:gd name="connsiteX30" fmla="*/ 72866 w 95250"/>
                <a:gd name="connsiteY30" fmla="*/ 70961 h 104775"/>
                <a:gd name="connsiteX31" fmla="*/ 74771 w 95250"/>
                <a:gd name="connsiteY31" fmla="*/ 59531 h 104775"/>
                <a:gd name="connsiteX32" fmla="*/ 71914 w 95250"/>
                <a:gd name="connsiteY32" fmla="*/ 50959 h 104775"/>
                <a:gd name="connsiteX33" fmla="*/ 65246 w 95250"/>
                <a:gd name="connsiteY33" fmla="*/ 43339 h 104775"/>
                <a:gd name="connsiteX34" fmla="*/ 65246 w 95250"/>
                <a:gd name="connsiteY34" fmla="*/ 40481 h 104775"/>
                <a:gd name="connsiteX35" fmla="*/ 74771 w 95250"/>
                <a:gd name="connsiteY35" fmla="*/ 36671 h 104775"/>
                <a:gd name="connsiteX36" fmla="*/ 79534 w 95250"/>
                <a:gd name="connsiteY36" fmla="*/ 31909 h 104775"/>
                <a:gd name="connsiteX37" fmla="*/ 86201 w 95250"/>
                <a:gd name="connsiteY37" fmla="*/ 2524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50" h="104775">
                  <a:moveTo>
                    <a:pt x="86201" y="25241"/>
                  </a:moveTo>
                  <a:cubicBezTo>
                    <a:pt x="88106" y="23336"/>
                    <a:pt x="89059" y="21431"/>
                    <a:pt x="88106" y="19526"/>
                  </a:cubicBezTo>
                  <a:cubicBezTo>
                    <a:pt x="87154" y="16669"/>
                    <a:pt x="85249" y="15716"/>
                    <a:pt x="83344" y="14764"/>
                  </a:cubicBezTo>
                  <a:cubicBezTo>
                    <a:pt x="79534" y="13811"/>
                    <a:pt x="74771" y="13811"/>
                    <a:pt x="70961" y="13811"/>
                  </a:cubicBezTo>
                  <a:cubicBezTo>
                    <a:pt x="69056" y="13811"/>
                    <a:pt x="67151" y="12859"/>
                    <a:pt x="65246" y="11906"/>
                  </a:cubicBezTo>
                  <a:cubicBezTo>
                    <a:pt x="65246" y="11906"/>
                    <a:pt x="65246" y="11906"/>
                    <a:pt x="65246" y="11906"/>
                  </a:cubicBezTo>
                  <a:cubicBezTo>
                    <a:pt x="65246" y="11906"/>
                    <a:pt x="65246" y="11906"/>
                    <a:pt x="64294" y="11906"/>
                  </a:cubicBezTo>
                  <a:lnTo>
                    <a:pt x="64294" y="12859"/>
                  </a:lnTo>
                  <a:cubicBezTo>
                    <a:pt x="63341" y="11906"/>
                    <a:pt x="62389" y="10001"/>
                    <a:pt x="60484" y="9049"/>
                  </a:cubicBezTo>
                  <a:cubicBezTo>
                    <a:pt x="59531" y="8096"/>
                    <a:pt x="57626" y="7144"/>
                    <a:pt x="55721" y="7144"/>
                  </a:cubicBezTo>
                  <a:cubicBezTo>
                    <a:pt x="52864" y="7144"/>
                    <a:pt x="50006" y="8096"/>
                    <a:pt x="47149" y="9049"/>
                  </a:cubicBezTo>
                  <a:cubicBezTo>
                    <a:pt x="45244" y="10001"/>
                    <a:pt x="43339" y="10954"/>
                    <a:pt x="43339" y="11906"/>
                  </a:cubicBezTo>
                  <a:cubicBezTo>
                    <a:pt x="41434" y="15716"/>
                    <a:pt x="38576" y="18574"/>
                    <a:pt x="35719" y="20479"/>
                  </a:cubicBezTo>
                  <a:cubicBezTo>
                    <a:pt x="33814" y="21431"/>
                    <a:pt x="33814" y="23336"/>
                    <a:pt x="34766" y="25241"/>
                  </a:cubicBezTo>
                  <a:cubicBezTo>
                    <a:pt x="34766" y="27146"/>
                    <a:pt x="35719" y="29051"/>
                    <a:pt x="36671" y="30004"/>
                  </a:cubicBezTo>
                  <a:cubicBezTo>
                    <a:pt x="40481" y="35719"/>
                    <a:pt x="38576" y="41434"/>
                    <a:pt x="35719" y="46196"/>
                  </a:cubicBezTo>
                  <a:cubicBezTo>
                    <a:pt x="34766" y="48101"/>
                    <a:pt x="31909" y="48101"/>
                    <a:pt x="30956" y="47149"/>
                  </a:cubicBezTo>
                  <a:cubicBezTo>
                    <a:pt x="28099" y="44291"/>
                    <a:pt x="27146" y="39529"/>
                    <a:pt x="25241" y="35719"/>
                  </a:cubicBezTo>
                  <a:cubicBezTo>
                    <a:pt x="24289" y="32861"/>
                    <a:pt x="22384" y="32861"/>
                    <a:pt x="19526" y="32861"/>
                  </a:cubicBezTo>
                  <a:cubicBezTo>
                    <a:pt x="12859" y="32861"/>
                    <a:pt x="8096" y="36671"/>
                    <a:pt x="8096" y="43339"/>
                  </a:cubicBezTo>
                  <a:cubicBezTo>
                    <a:pt x="8096" y="48101"/>
                    <a:pt x="7144" y="52864"/>
                    <a:pt x="7144" y="57626"/>
                  </a:cubicBezTo>
                  <a:cubicBezTo>
                    <a:pt x="7144" y="59531"/>
                    <a:pt x="8096" y="61436"/>
                    <a:pt x="10001" y="61436"/>
                  </a:cubicBezTo>
                  <a:cubicBezTo>
                    <a:pt x="13811" y="63341"/>
                    <a:pt x="16669" y="66199"/>
                    <a:pt x="17621" y="70961"/>
                  </a:cubicBezTo>
                  <a:cubicBezTo>
                    <a:pt x="19526" y="78581"/>
                    <a:pt x="23336" y="85249"/>
                    <a:pt x="23336" y="92869"/>
                  </a:cubicBezTo>
                  <a:cubicBezTo>
                    <a:pt x="23336" y="96679"/>
                    <a:pt x="25241" y="100489"/>
                    <a:pt x="28099" y="104299"/>
                  </a:cubicBezTo>
                  <a:cubicBezTo>
                    <a:pt x="30004" y="106204"/>
                    <a:pt x="32861" y="106204"/>
                    <a:pt x="34766" y="105251"/>
                  </a:cubicBezTo>
                  <a:cubicBezTo>
                    <a:pt x="37624" y="103346"/>
                    <a:pt x="39529" y="100489"/>
                    <a:pt x="42386" y="98584"/>
                  </a:cubicBezTo>
                  <a:cubicBezTo>
                    <a:pt x="45244" y="96679"/>
                    <a:pt x="49054" y="96679"/>
                    <a:pt x="51911" y="94774"/>
                  </a:cubicBezTo>
                  <a:cubicBezTo>
                    <a:pt x="54769" y="93821"/>
                    <a:pt x="58579" y="91916"/>
                    <a:pt x="61436" y="90011"/>
                  </a:cubicBezTo>
                  <a:cubicBezTo>
                    <a:pt x="62389" y="89059"/>
                    <a:pt x="64294" y="88106"/>
                    <a:pt x="64294" y="86201"/>
                  </a:cubicBezTo>
                  <a:cubicBezTo>
                    <a:pt x="66199" y="80486"/>
                    <a:pt x="69056" y="75724"/>
                    <a:pt x="72866" y="70961"/>
                  </a:cubicBezTo>
                  <a:cubicBezTo>
                    <a:pt x="75724" y="68104"/>
                    <a:pt x="76676" y="63341"/>
                    <a:pt x="74771" y="59531"/>
                  </a:cubicBezTo>
                  <a:cubicBezTo>
                    <a:pt x="73819" y="56674"/>
                    <a:pt x="72866" y="53816"/>
                    <a:pt x="71914" y="50959"/>
                  </a:cubicBezTo>
                  <a:cubicBezTo>
                    <a:pt x="70961" y="47149"/>
                    <a:pt x="68104" y="45244"/>
                    <a:pt x="65246" y="43339"/>
                  </a:cubicBezTo>
                  <a:cubicBezTo>
                    <a:pt x="64294" y="42386"/>
                    <a:pt x="64294" y="41434"/>
                    <a:pt x="65246" y="40481"/>
                  </a:cubicBezTo>
                  <a:cubicBezTo>
                    <a:pt x="68104" y="39529"/>
                    <a:pt x="71914" y="37624"/>
                    <a:pt x="74771" y="36671"/>
                  </a:cubicBezTo>
                  <a:cubicBezTo>
                    <a:pt x="76676" y="35719"/>
                    <a:pt x="78581" y="33814"/>
                    <a:pt x="79534" y="31909"/>
                  </a:cubicBezTo>
                  <a:cubicBezTo>
                    <a:pt x="81439" y="28099"/>
                    <a:pt x="84296" y="27146"/>
                    <a:pt x="86201" y="25241"/>
                  </a:cubicBezTo>
                  <a:close/>
                </a:path>
              </a:pathLst>
            </a:custGeom>
            <a:solidFill>
              <a:srgbClr val="5290D8"/>
            </a:solidFill>
            <a:ln w="9525" cap="flat">
              <a:noFill/>
              <a:prstDash val="solid"/>
              <a:miter/>
            </a:ln>
          </p:spPr>
          <p:txBody>
            <a:bodyPr rtlCol="0" anchor="ctr"/>
            <a:lstStyle/>
            <a:p>
              <a:endParaRPr lang="zh-CN" altLang="en-US"/>
            </a:p>
          </p:txBody>
        </p:sp>
        <p:sp>
          <p:nvSpPr>
            <p:cNvPr id="53" name="任意多边形: 形状 231">
              <a:extLst>
                <a:ext uri="{FF2B5EF4-FFF2-40B4-BE49-F238E27FC236}">
                  <a16:creationId xmlns:a16="http://schemas.microsoft.com/office/drawing/2014/main" id="{C1593449-A14D-4476-867E-72A8AAD961DD}"/>
                </a:ext>
              </a:extLst>
            </p:cNvPr>
            <p:cNvSpPr/>
            <p:nvPr/>
          </p:nvSpPr>
          <p:spPr>
            <a:xfrm>
              <a:off x="7752517" y="4029157"/>
              <a:ext cx="104775" cy="123825"/>
            </a:xfrm>
            <a:custGeom>
              <a:avLst/>
              <a:gdLst>
                <a:gd name="connsiteX0" fmla="*/ 35123 w 104775"/>
                <a:gd name="connsiteY0" fmla="*/ 26588 h 123825"/>
                <a:gd name="connsiteX1" fmla="*/ 74176 w 104775"/>
                <a:gd name="connsiteY1" fmla="*/ 27541 h 123825"/>
                <a:gd name="connsiteX2" fmla="*/ 101798 w 104775"/>
                <a:gd name="connsiteY2" fmla="*/ 13253 h 123825"/>
                <a:gd name="connsiteX3" fmla="*/ 100846 w 104775"/>
                <a:gd name="connsiteY3" fmla="*/ 8491 h 123825"/>
                <a:gd name="connsiteX4" fmla="*/ 96083 w 104775"/>
                <a:gd name="connsiteY4" fmla="*/ 7538 h 123825"/>
                <a:gd name="connsiteX5" fmla="*/ 89416 w 104775"/>
                <a:gd name="connsiteY5" fmla="*/ 13253 h 123825"/>
                <a:gd name="connsiteX6" fmla="*/ 76081 w 104775"/>
                <a:gd name="connsiteY6" fmla="*/ 17063 h 123825"/>
                <a:gd name="connsiteX7" fmla="*/ 55126 w 104775"/>
                <a:gd name="connsiteY7" fmla="*/ 15158 h 123825"/>
                <a:gd name="connsiteX8" fmla="*/ 41791 w 104775"/>
                <a:gd name="connsiteY8" fmla="*/ 12301 h 123825"/>
                <a:gd name="connsiteX9" fmla="*/ 28456 w 104775"/>
                <a:gd name="connsiteY9" fmla="*/ 19921 h 123825"/>
                <a:gd name="connsiteX10" fmla="*/ 26551 w 104775"/>
                <a:gd name="connsiteY10" fmla="*/ 20873 h 123825"/>
                <a:gd name="connsiteX11" fmla="*/ 20836 w 104775"/>
                <a:gd name="connsiteY11" fmla="*/ 29446 h 123825"/>
                <a:gd name="connsiteX12" fmla="*/ 19883 w 104775"/>
                <a:gd name="connsiteY12" fmla="*/ 36113 h 123825"/>
                <a:gd name="connsiteX13" fmla="*/ 17978 w 104775"/>
                <a:gd name="connsiteY13" fmla="*/ 42781 h 123825"/>
                <a:gd name="connsiteX14" fmla="*/ 13216 w 104775"/>
                <a:gd name="connsiteY14" fmla="*/ 56116 h 123825"/>
                <a:gd name="connsiteX15" fmla="*/ 10358 w 104775"/>
                <a:gd name="connsiteY15" fmla="*/ 68498 h 123825"/>
                <a:gd name="connsiteX16" fmla="*/ 7501 w 104775"/>
                <a:gd name="connsiteY16" fmla="*/ 77071 h 123825"/>
                <a:gd name="connsiteX17" fmla="*/ 10358 w 104775"/>
                <a:gd name="connsiteY17" fmla="*/ 86596 h 123825"/>
                <a:gd name="connsiteX18" fmla="*/ 14168 w 104775"/>
                <a:gd name="connsiteY18" fmla="*/ 89453 h 123825"/>
                <a:gd name="connsiteX19" fmla="*/ 17026 w 104775"/>
                <a:gd name="connsiteY19" fmla="*/ 98978 h 123825"/>
                <a:gd name="connsiteX20" fmla="*/ 15121 w 104775"/>
                <a:gd name="connsiteY20" fmla="*/ 111361 h 123825"/>
                <a:gd name="connsiteX21" fmla="*/ 17026 w 104775"/>
                <a:gd name="connsiteY21" fmla="*/ 116123 h 123825"/>
                <a:gd name="connsiteX22" fmla="*/ 28456 w 104775"/>
                <a:gd name="connsiteY22" fmla="*/ 117076 h 123825"/>
                <a:gd name="connsiteX23" fmla="*/ 30361 w 104775"/>
                <a:gd name="connsiteY23" fmla="*/ 111361 h 123825"/>
                <a:gd name="connsiteX24" fmla="*/ 33218 w 104775"/>
                <a:gd name="connsiteY24" fmla="*/ 79928 h 123825"/>
                <a:gd name="connsiteX25" fmla="*/ 36076 w 104775"/>
                <a:gd name="connsiteY25" fmla="*/ 78023 h 123825"/>
                <a:gd name="connsiteX26" fmla="*/ 37981 w 104775"/>
                <a:gd name="connsiteY26" fmla="*/ 79928 h 123825"/>
                <a:gd name="connsiteX27" fmla="*/ 42743 w 104775"/>
                <a:gd name="connsiteY27" fmla="*/ 96121 h 123825"/>
                <a:gd name="connsiteX28" fmla="*/ 44648 w 104775"/>
                <a:gd name="connsiteY28" fmla="*/ 102788 h 123825"/>
                <a:gd name="connsiteX29" fmla="*/ 52268 w 104775"/>
                <a:gd name="connsiteY29" fmla="*/ 107551 h 123825"/>
                <a:gd name="connsiteX30" fmla="*/ 55126 w 104775"/>
                <a:gd name="connsiteY30" fmla="*/ 107551 h 123825"/>
                <a:gd name="connsiteX31" fmla="*/ 55126 w 104775"/>
                <a:gd name="connsiteY31" fmla="*/ 107551 h 123825"/>
                <a:gd name="connsiteX32" fmla="*/ 56078 w 104775"/>
                <a:gd name="connsiteY32" fmla="*/ 106598 h 123825"/>
                <a:gd name="connsiteX33" fmla="*/ 55126 w 104775"/>
                <a:gd name="connsiteY33" fmla="*/ 107551 h 123825"/>
                <a:gd name="connsiteX34" fmla="*/ 55126 w 104775"/>
                <a:gd name="connsiteY34" fmla="*/ 107551 h 123825"/>
                <a:gd name="connsiteX35" fmla="*/ 60841 w 104775"/>
                <a:gd name="connsiteY35" fmla="*/ 115171 h 123825"/>
                <a:gd name="connsiteX36" fmla="*/ 62746 w 104775"/>
                <a:gd name="connsiteY36" fmla="*/ 116123 h 123825"/>
                <a:gd name="connsiteX37" fmla="*/ 69413 w 104775"/>
                <a:gd name="connsiteY37" fmla="*/ 113266 h 123825"/>
                <a:gd name="connsiteX38" fmla="*/ 70366 w 104775"/>
                <a:gd name="connsiteY38" fmla="*/ 98978 h 123825"/>
                <a:gd name="connsiteX39" fmla="*/ 66556 w 104775"/>
                <a:gd name="connsiteY39" fmla="*/ 93263 h 123825"/>
                <a:gd name="connsiteX40" fmla="*/ 61793 w 104775"/>
                <a:gd name="connsiteY40" fmla="*/ 90406 h 123825"/>
                <a:gd name="connsiteX41" fmla="*/ 58936 w 104775"/>
                <a:gd name="connsiteY41" fmla="*/ 84691 h 123825"/>
                <a:gd name="connsiteX42" fmla="*/ 57031 w 104775"/>
                <a:gd name="connsiteY42" fmla="*/ 76118 h 123825"/>
                <a:gd name="connsiteX43" fmla="*/ 50363 w 104775"/>
                <a:gd name="connsiteY43" fmla="*/ 67546 h 123825"/>
                <a:gd name="connsiteX44" fmla="*/ 51316 w 104775"/>
                <a:gd name="connsiteY44" fmla="*/ 62783 h 123825"/>
                <a:gd name="connsiteX45" fmla="*/ 59888 w 104775"/>
                <a:gd name="connsiteY45" fmla="*/ 57068 h 123825"/>
                <a:gd name="connsiteX46" fmla="*/ 66556 w 104775"/>
                <a:gd name="connsiteY46" fmla="*/ 57068 h 123825"/>
                <a:gd name="connsiteX47" fmla="*/ 71318 w 104775"/>
                <a:gd name="connsiteY47" fmla="*/ 57068 h 123825"/>
                <a:gd name="connsiteX48" fmla="*/ 74176 w 104775"/>
                <a:gd name="connsiteY48" fmla="*/ 55163 h 123825"/>
                <a:gd name="connsiteX49" fmla="*/ 75128 w 104775"/>
                <a:gd name="connsiteY49" fmla="*/ 44686 h 123825"/>
                <a:gd name="connsiteX50" fmla="*/ 73223 w 104775"/>
                <a:gd name="connsiteY50" fmla="*/ 42781 h 123825"/>
                <a:gd name="connsiteX51" fmla="*/ 66556 w 104775"/>
                <a:gd name="connsiteY51" fmla="*/ 42781 h 123825"/>
                <a:gd name="connsiteX52" fmla="*/ 53221 w 104775"/>
                <a:gd name="connsiteY52" fmla="*/ 45638 h 123825"/>
                <a:gd name="connsiteX53" fmla="*/ 38933 w 104775"/>
                <a:gd name="connsiteY53" fmla="*/ 51353 h 123825"/>
                <a:gd name="connsiteX54" fmla="*/ 36076 w 104775"/>
                <a:gd name="connsiteY54" fmla="*/ 51353 h 123825"/>
                <a:gd name="connsiteX55" fmla="*/ 26551 w 104775"/>
                <a:gd name="connsiteY55" fmla="*/ 39923 h 123825"/>
                <a:gd name="connsiteX56" fmla="*/ 35123 w 104775"/>
                <a:gd name="connsiteY56" fmla="*/ 26588 h 123825"/>
                <a:gd name="connsiteX57" fmla="*/ 60841 w 104775"/>
                <a:gd name="connsiteY57" fmla="*/ 99931 h 123825"/>
                <a:gd name="connsiteX58" fmla="*/ 60841 w 104775"/>
                <a:gd name="connsiteY58" fmla="*/ 99931 h 123825"/>
                <a:gd name="connsiteX59" fmla="*/ 64651 w 104775"/>
                <a:gd name="connsiteY59" fmla="*/ 98026 h 123825"/>
                <a:gd name="connsiteX60" fmla="*/ 66556 w 104775"/>
                <a:gd name="connsiteY60" fmla="*/ 99931 h 123825"/>
                <a:gd name="connsiteX61" fmla="*/ 65603 w 104775"/>
                <a:gd name="connsiteY61" fmla="*/ 100883 h 123825"/>
                <a:gd name="connsiteX62" fmla="*/ 60841 w 104775"/>
                <a:gd name="connsiteY62" fmla="*/ 99931 h 123825"/>
                <a:gd name="connsiteX63" fmla="*/ 60841 w 104775"/>
                <a:gd name="connsiteY63" fmla="*/ 99931 h 123825"/>
                <a:gd name="connsiteX64" fmla="*/ 59888 w 104775"/>
                <a:gd name="connsiteY64" fmla="*/ 100883 h 123825"/>
                <a:gd name="connsiteX65" fmla="*/ 60841 w 104775"/>
                <a:gd name="connsiteY65" fmla="*/ 9993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4775" h="123825">
                  <a:moveTo>
                    <a:pt x="35123" y="26588"/>
                  </a:moveTo>
                  <a:cubicBezTo>
                    <a:pt x="48458" y="25636"/>
                    <a:pt x="60841" y="25636"/>
                    <a:pt x="74176" y="27541"/>
                  </a:cubicBezTo>
                  <a:cubicBezTo>
                    <a:pt x="86558" y="29446"/>
                    <a:pt x="96083" y="24683"/>
                    <a:pt x="101798" y="13253"/>
                  </a:cubicBezTo>
                  <a:cubicBezTo>
                    <a:pt x="102751" y="11348"/>
                    <a:pt x="101798" y="9443"/>
                    <a:pt x="100846" y="8491"/>
                  </a:cubicBezTo>
                  <a:cubicBezTo>
                    <a:pt x="99893" y="7538"/>
                    <a:pt x="97036" y="6586"/>
                    <a:pt x="96083" y="7538"/>
                  </a:cubicBezTo>
                  <a:cubicBezTo>
                    <a:pt x="94178" y="9443"/>
                    <a:pt x="92273" y="11348"/>
                    <a:pt x="89416" y="13253"/>
                  </a:cubicBezTo>
                  <a:cubicBezTo>
                    <a:pt x="85606" y="16111"/>
                    <a:pt x="81796" y="18016"/>
                    <a:pt x="76081" y="17063"/>
                  </a:cubicBezTo>
                  <a:cubicBezTo>
                    <a:pt x="69413" y="16111"/>
                    <a:pt x="61793" y="16111"/>
                    <a:pt x="55126" y="15158"/>
                  </a:cubicBezTo>
                  <a:cubicBezTo>
                    <a:pt x="50363" y="14206"/>
                    <a:pt x="45601" y="12301"/>
                    <a:pt x="41791" y="12301"/>
                  </a:cubicBezTo>
                  <a:cubicBezTo>
                    <a:pt x="36076" y="12301"/>
                    <a:pt x="34171" y="19921"/>
                    <a:pt x="28456" y="19921"/>
                  </a:cubicBezTo>
                  <a:cubicBezTo>
                    <a:pt x="27503" y="19921"/>
                    <a:pt x="27503" y="19921"/>
                    <a:pt x="26551" y="20873"/>
                  </a:cubicBezTo>
                  <a:cubicBezTo>
                    <a:pt x="23693" y="22778"/>
                    <a:pt x="21788" y="25636"/>
                    <a:pt x="20836" y="29446"/>
                  </a:cubicBezTo>
                  <a:cubicBezTo>
                    <a:pt x="20836" y="31351"/>
                    <a:pt x="20836" y="34208"/>
                    <a:pt x="19883" y="36113"/>
                  </a:cubicBezTo>
                  <a:cubicBezTo>
                    <a:pt x="19883" y="38018"/>
                    <a:pt x="18931" y="40876"/>
                    <a:pt x="17978" y="42781"/>
                  </a:cubicBezTo>
                  <a:cubicBezTo>
                    <a:pt x="15121" y="46591"/>
                    <a:pt x="13216" y="50401"/>
                    <a:pt x="13216" y="56116"/>
                  </a:cubicBezTo>
                  <a:cubicBezTo>
                    <a:pt x="13216" y="59926"/>
                    <a:pt x="12263" y="64688"/>
                    <a:pt x="10358" y="68498"/>
                  </a:cubicBezTo>
                  <a:cubicBezTo>
                    <a:pt x="9406" y="71356"/>
                    <a:pt x="7501" y="74213"/>
                    <a:pt x="7501" y="77071"/>
                  </a:cubicBezTo>
                  <a:cubicBezTo>
                    <a:pt x="6548" y="80881"/>
                    <a:pt x="7501" y="83738"/>
                    <a:pt x="10358" y="86596"/>
                  </a:cubicBezTo>
                  <a:cubicBezTo>
                    <a:pt x="11311" y="87548"/>
                    <a:pt x="13216" y="88501"/>
                    <a:pt x="14168" y="89453"/>
                  </a:cubicBezTo>
                  <a:cubicBezTo>
                    <a:pt x="17026" y="92311"/>
                    <a:pt x="17978" y="95168"/>
                    <a:pt x="17026" y="98978"/>
                  </a:cubicBezTo>
                  <a:cubicBezTo>
                    <a:pt x="16073" y="102788"/>
                    <a:pt x="14168" y="106598"/>
                    <a:pt x="15121" y="111361"/>
                  </a:cubicBezTo>
                  <a:cubicBezTo>
                    <a:pt x="15121" y="113266"/>
                    <a:pt x="16073" y="115171"/>
                    <a:pt x="17026" y="116123"/>
                  </a:cubicBezTo>
                  <a:cubicBezTo>
                    <a:pt x="20836" y="118981"/>
                    <a:pt x="24646" y="118028"/>
                    <a:pt x="28456" y="117076"/>
                  </a:cubicBezTo>
                  <a:cubicBezTo>
                    <a:pt x="31313" y="116123"/>
                    <a:pt x="30361" y="113266"/>
                    <a:pt x="30361" y="111361"/>
                  </a:cubicBezTo>
                  <a:cubicBezTo>
                    <a:pt x="30361" y="100883"/>
                    <a:pt x="32266" y="90406"/>
                    <a:pt x="33218" y="79928"/>
                  </a:cubicBezTo>
                  <a:cubicBezTo>
                    <a:pt x="33218" y="78976"/>
                    <a:pt x="35123" y="78023"/>
                    <a:pt x="36076" y="78023"/>
                  </a:cubicBezTo>
                  <a:cubicBezTo>
                    <a:pt x="37028" y="78023"/>
                    <a:pt x="37981" y="78976"/>
                    <a:pt x="37981" y="79928"/>
                  </a:cubicBezTo>
                  <a:cubicBezTo>
                    <a:pt x="37981" y="85643"/>
                    <a:pt x="37981" y="91358"/>
                    <a:pt x="42743" y="96121"/>
                  </a:cubicBezTo>
                  <a:cubicBezTo>
                    <a:pt x="44648" y="97073"/>
                    <a:pt x="43696" y="100883"/>
                    <a:pt x="44648" y="102788"/>
                  </a:cubicBezTo>
                  <a:cubicBezTo>
                    <a:pt x="45601" y="106598"/>
                    <a:pt x="47506" y="107551"/>
                    <a:pt x="52268" y="107551"/>
                  </a:cubicBezTo>
                  <a:cubicBezTo>
                    <a:pt x="53221" y="107551"/>
                    <a:pt x="54173" y="107551"/>
                    <a:pt x="55126" y="107551"/>
                  </a:cubicBezTo>
                  <a:cubicBezTo>
                    <a:pt x="55126" y="107551"/>
                    <a:pt x="55126" y="107551"/>
                    <a:pt x="55126" y="107551"/>
                  </a:cubicBezTo>
                  <a:cubicBezTo>
                    <a:pt x="55126" y="107551"/>
                    <a:pt x="56078" y="107551"/>
                    <a:pt x="56078" y="106598"/>
                  </a:cubicBezTo>
                  <a:cubicBezTo>
                    <a:pt x="56078" y="106598"/>
                    <a:pt x="56078" y="107551"/>
                    <a:pt x="55126" y="107551"/>
                  </a:cubicBezTo>
                  <a:cubicBezTo>
                    <a:pt x="55126" y="107551"/>
                    <a:pt x="55126" y="107551"/>
                    <a:pt x="55126" y="107551"/>
                  </a:cubicBezTo>
                  <a:cubicBezTo>
                    <a:pt x="56078" y="111361"/>
                    <a:pt x="56078" y="114218"/>
                    <a:pt x="60841" y="115171"/>
                  </a:cubicBezTo>
                  <a:cubicBezTo>
                    <a:pt x="61793" y="115171"/>
                    <a:pt x="61793" y="116123"/>
                    <a:pt x="62746" y="116123"/>
                  </a:cubicBezTo>
                  <a:cubicBezTo>
                    <a:pt x="65603" y="117076"/>
                    <a:pt x="69413" y="116123"/>
                    <a:pt x="69413" y="113266"/>
                  </a:cubicBezTo>
                  <a:cubicBezTo>
                    <a:pt x="70366" y="108503"/>
                    <a:pt x="70366" y="103741"/>
                    <a:pt x="70366" y="98978"/>
                  </a:cubicBezTo>
                  <a:cubicBezTo>
                    <a:pt x="70366" y="96121"/>
                    <a:pt x="68461" y="94216"/>
                    <a:pt x="66556" y="93263"/>
                  </a:cubicBezTo>
                  <a:cubicBezTo>
                    <a:pt x="64651" y="92311"/>
                    <a:pt x="63698" y="91358"/>
                    <a:pt x="61793" y="90406"/>
                  </a:cubicBezTo>
                  <a:cubicBezTo>
                    <a:pt x="59888" y="88501"/>
                    <a:pt x="58936" y="87548"/>
                    <a:pt x="58936" y="84691"/>
                  </a:cubicBezTo>
                  <a:cubicBezTo>
                    <a:pt x="59888" y="81833"/>
                    <a:pt x="58936" y="78976"/>
                    <a:pt x="57031" y="76118"/>
                  </a:cubicBezTo>
                  <a:cubicBezTo>
                    <a:pt x="55126" y="73261"/>
                    <a:pt x="53221" y="70403"/>
                    <a:pt x="50363" y="67546"/>
                  </a:cubicBezTo>
                  <a:cubicBezTo>
                    <a:pt x="49411" y="66593"/>
                    <a:pt x="50363" y="63736"/>
                    <a:pt x="51316" y="62783"/>
                  </a:cubicBezTo>
                  <a:cubicBezTo>
                    <a:pt x="54173" y="60878"/>
                    <a:pt x="57031" y="58973"/>
                    <a:pt x="59888" y="57068"/>
                  </a:cubicBezTo>
                  <a:cubicBezTo>
                    <a:pt x="61793" y="56116"/>
                    <a:pt x="64651" y="56116"/>
                    <a:pt x="66556" y="57068"/>
                  </a:cubicBezTo>
                  <a:cubicBezTo>
                    <a:pt x="68461" y="58021"/>
                    <a:pt x="70366" y="57068"/>
                    <a:pt x="71318" y="57068"/>
                  </a:cubicBezTo>
                  <a:cubicBezTo>
                    <a:pt x="72271" y="57068"/>
                    <a:pt x="74176" y="56116"/>
                    <a:pt x="74176" y="55163"/>
                  </a:cubicBezTo>
                  <a:cubicBezTo>
                    <a:pt x="74176" y="51353"/>
                    <a:pt x="75128" y="48496"/>
                    <a:pt x="75128" y="44686"/>
                  </a:cubicBezTo>
                  <a:cubicBezTo>
                    <a:pt x="75128" y="43733"/>
                    <a:pt x="74176" y="42781"/>
                    <a:pt x="73223" y="42781"/>
                  </a:cubicBezTo>
                  <a:cubicBezTo>
                    <a:pt x="71318" y="42781"/>
                    <a:pt x="68461" y="41828"/>
                    <a:pt x="66556" y="42781"/>
                  </a:cubicBezTo>
                  <a:cubicBezTo>
                    <a:pt x="61793" y="43733"/>
                    <a:pt x="57031" y="45638"/>
                    <a:pt x="53221" y="45638"/>
                  </a:cubicBezTo>
                  <a:cubicBezTo>
                    <a:pt x="47506" y="45638"/>
                    <a:pt x="42743" y="47543"/>
                    <a:pt x="38933" y="51353"/>
                  </a:cubicBezTo>
                  <a:cubicBezTo>
                    <a:pt x="37981" y="52306"/>
                    <a:pt x="36076" y="52306"/>
                    <a:pt x="36076" y="51353"/>
                  </a:cubicBezTo>
                  <a:cubicBezTo>
                    <a:pt x="31313" y="49448"/>
                    <a:pt x="27503" y="45638"/>
                    <a:pt x="26551" y="39923"/>
                  </a:cubicBezTo>
                  <a:cubicBezTo>
                    <a:pt x="25598" y="32303"/>
                    <a:pt x="30361" y="26588"/>
                    <a:pt x="35123" y="26588"/>
                  </a:cubicBezTo>
                  <a:close/>
                  <a:moveTo>
                    <a:pt x="60841" y="99931"/>
                  </a:moveTo>
                  <a:cubicBezTo>
                    <a:pt x="60841" y="99931"/>
                    <a:pt x="60841" y="99931"/>
                    <a:pt x="60841" y="99931"/>
                  </a:cubicBezTo>
                  <a:cubicBezTo>
                    <a:pt x="61793" y="98978"/>
                    <a:pt x="63698" y="98026"/>
                    <a:pt x="64651" y="98026"/>
                  </a:cubicBezTo>
                  <a:cubicBezTo>
                    <a:pt x="65603" y="98026"/>
                    <a:pt x="66556" y="98978"/>
                    <a:pt x="66556" y="99931"/>
                  </a:cubicBezTo>
                  <a:cubicBezTo>
                    <a:pt x="66556" y="99931"/>
                    <a:pt x="65603" y="100883"/>
                    <a:pt x="65603" y="100883"/>
                  </a:cubicBezTo>
                  <a:cubicBezTo>
                    <a:pt x="63698" y="100883"/>
                    <a:pt x="62746" y="100883"/>
                    <a:pt x="60841" y="99931"/>
                  </a:cubicBezTo>
                  <a:cubicBezTo>
                    <a:pt x="60841" y="99931"/>
                    <a:pt x="60841" y="99931"/>
                    <a:pt x="60841" y="99931"/>
                  </a:cubicBezTo>
                  <a:cubicBezTo>
                    <a:pt x="60841" y="100883"/>
                    <a:pt x="60841" y="100883"/>
                    <a:pt x="59888" y="100883"/>
                  </a:cubicBezTo>
                  <a:cubicBezTo>
                    <a:pt x="59888" y="100883"/>
                    <a:pt x="60841" y="99931"/>
                    <a:pt x="60841" y="99931"/>
                  </a:cubicBezTo>
                  <a:close/>
                </a:path>
              </a:pathLst>
            </a:custGeom>
            <a:solidFill>
              <a:srgbClr val="5290D8"/>
            </a:solidFill>
            <a:ln w="9525" cap="flat">
              <a:noFill/>
              <a:prstDash val="solid"/>
              <a:miter/>
            </a:ln>
          </p:spPr>
          <p:txBody>
            <a:bodyPr rtlCol="0" anchor="ctr"/>
            <a:lstStyle/>
            <a:p>
              <a:endParaRPr lang="zh-CN" altLang="en-US"/>
            </a:p>
          </p:txBody>
        </p:sp>
        <p:sp>
          <p:nvSpPr>
            <p:cNvPr id="54" name="任意多边形: 形状 232">
              <a:extLst>
                <a:ext uri="{FF2B5EF4-FFF2-40B4-BE49-F238E27FC236}">
                  <a16:creationId xmlns:a16="http://schemas.microsoft.com/office/drawing/2014/main" id="{C6CBB5F3-CB49-4E67-A50B-BB11C089AC47}"/>
                </a:ext>
              </a:extLst>
            </p:cNvPr>
            <p:cNvSpPr/>
            <p:nvPr/>
          </p:nvSpPr>
          <p:spPr>
            <a:xfrm>
              <a:off x="5293519" y="327898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7144" y="7144"/>
                    <a:pt x="7144" y="8096"/>
                    <a:pt x="7144" y="7144"/>
                  </a:cubicBezTo>
                  <a:cubicBezTo>
                    <a:pt x="7144" y="8096"/>
                    <a:pt x="7144" y="8096"/>
                    <a:pt x="7144" y="7144"/>
                  </a:cubicBezTo>
                  <a:cubicBezTo>
                    <a:pt x="7144" y="8096"/>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5" name="任意多边形: 形状 233">
              <a:extLst>
                <a:ext uri="{FF2B5EF4-FFF2-40B4-BE49-F238E27FC236}">
                  <a16:creationId xmlns:a16="http://schemas.microsoft.com/office/drawing/2014/main" id="{0E5AB137-82AA-4B9A-A20B-453D7E6ADD8A}"/>
                </a:ext>
              </a:extLst>
            </p:cNvPr>
            <p:cNvSpPr/>
            <p:nvPr/>
          </p:nvSpPr>
          <p:spPr>
            <a:xfrm>
              <a:off x="5202658" y="3205244"/>
              <a:ext cx="95250" cy="104775"/>
            </a:xfrm>
            <a:custGeom>
              <a:avLst/>
              <a:gdLst>
                <a:gd name="connsiteX0" fmla="*/ 93242 w 95250"/>
                <a:gd name="connsiteY0" fmla="*/ 54211 h 104775"/>
                <a:gd name="connsiteX1" fmla="*/ 92290 w 95250"/>
                <a:gd name="connsiteY1" fmla="*/ 49448 h 104775"/>
                <a:gd name="connsiteX2" fmla="*/ 88480 w 95250"/>
                <a:gd name="connsiteY2" fmla="*/ 45638 h 104775"/>
                <a:gd name="connsiteX3" fmla="*/ 83717 w 95250"/>
                <a:gd name="connsiteY3" fmla="*/ 44686 h 104775"/>
                <a:gd name="connsiteX4" fmla="*/ 78955 w 95250"/>
                <a:gd name="connsiteY4" fmla="*/ 47543 h 104775"/>
                <a:gd name="connsiteX5" fmla="*/ 66572 w 95250"/>
                <a:gd name="connsiteY5" fmla="*/ 48496 h 104775"/>
                <a:gd name="connsiteX6" fmla="*/ 63715 w 95250"/>
                <a:gd name="connsiteY6" fmla="*/ 42781 h 104775"/>
                <a:gd name="connsiteX7" fmla="*/ 63715 w 95250"/>
                <a:gd name="connsiteY7" fmla="*/ 40876 h 104775"/>
                <a:gd name="connsiteX8" fmla="*/ 58952 w 95250"/>
                <a:gd name="connsiteY8" fmla="*/ 35161 h 104775"/>
                <a:gd name="connsiteX9" fmla="*/ 54190 w 95250"/>
                <a:gd name="connsiteY9" fmla="*/ 35161 h 104775"/>
                <a:gd name="connsiteX10" fmla="*/ 54190 w 95250"/>
                <a:gd name="connsiteY10" fmla="*/ 35161 h 104775"/>
                <a:gd name="connsiteX11" fmla="*/ 53237 w 95250"/>
                <a:gd name="connsiteY11" fmla="*/ 36113 h 104775"/>
                <a:gd name="connsiteX12" fmla="*/ 53237 w 95250"/>
                <a:gd name="connsiteY12" fmla="*/ 35161 h 104775"/>
                <a:gd name="connsiteX13" fmla="*/ 54190 w 95250"/>
                <a:gd name="connsiteY13" fmla="*/ 35161 h 104775"/>
                <a:gd name="connsiteX14" fmla="*/ 62762 w 95250"/>
                <a:gd name="connsiteY14" fmla="*/ 22778 h 104775"/>
                <a:gd name="connsiteX15" fmla="*/ 70383 w 95250"/>
                <a:gd name="connsiteY15" fmla="*/ 11348 h 104775"/>
                <a:gd name="connsiteX16" fmla="*/ 70383 w 95250"/>
                <a:gd name="connsiteY16" fmla="*/ 8491 h 104775"/>
                <a:gd name="connsiteX17" fmla="*/ 65620 w 95250"/>
                <a:gd name="connsiteY17" fmla="*/ 7538 h 104775"/>
                <a:gd name="connsiteX18" fmla="*/ 50380 w 95250"/>
                <a:gd name="connsiteY18" fmla="*/ 16111 h 104775"/>
                <a:gd name="connsiteX19" fmla="*/ 28472 w 95250"/>
                <a:gd name="connsiteY19" fmla="*/ 48496 h 104775"/>
                <a:gd name="connsiteX20" fmla="*/ 15137 w 95250"/>
                <a:gd name="connsiteY20" fmla="*/ 60878 h 104775"/>
                <a:gd name="connsiteX21" fmla="*/ 14185 w 95250"/>
                <a:gd name="connsiteY21" fmla="*/ 64688 h 104775"/>
                <a:gd name="connsiteX22" fmla="*/ 13233 w 95250"/>
                <a:gd name="connsiteY22" fmla="*/ 70403 h 104775"/>
                <a:gd name="connsiteX23" fmla="*/ 7517 w 95250"/>
                <a:gd name="connsiteY23" fmla="*/ 77071 h 104775"/>
                <a:gd name="connsiteX24" fmla="*/ 9422 w 95250"/>
                <a:gd name="connsiteY24" fmla="*/ 81833 h 104775"/>
                <a:gd name="connsiteX25" fmla="*/ 14185 w 95250"/>
                <a:gd name="connsiteY25" fmla="*/ 82786 h 104775"/>
                <a:gd name="connsiteX26" fmla="*/ 31330 w 95250"/>
                <a:gd name="connsiteY26" fmla="*/ 83738 h 104775"/>
                <a:gd name="connsiteX27" fmla="*/ 45617 w 95250"/>
                <a:gd name="connsiteY27" fmla="*/ 83738 h 104775"/>
                <a:gd name="connsiteX28" fmla="*/ 58952 w 95250"/>
                <a:gd name="connsiteY28" fmla="*/ 87548 h 104775"/>
                <a:gd name="connsiteX29" fmla="*/ 58952 w 95250"/>
                <a:gd name="connsiteY29" fmla="*/ 89453 h 104775"/>
                <a:gd name="connsiteX30" fmla="*/ 54190 w 95250"/>
                <a:gd name="connsiteY30" fmla="*/ 94216 h 104775"/>
                <a:gd name="connsiteX31" fmla="*/ 54190 w 95250"/>
                <a:gd name="connsiteY31" fmla="*/ 97073 h 104775"/>
                <a:gd name="connsiteX32" fmla="*/ 57047 w 95250"/>
                <a:gd name="connsiteY32" fmla="*/ 98978 h 104775"/>
                <a:gd name="connsiteX33" fmla="*/ 62762 w 95250"/>
                <a:gd name="connsiteY33" fmla="*/ 96121 h 104775"/>
                <a:gd name="connsiteX34" fmla="*/ 75145 w 95250"/>
                <a:gd name="connsiteY34" fmla="*/ 86596 h 104775"/>
                <a:gd name="connsiteX35" fmla="*/ 76097 w 95250"/>
                <a:gd name="connsiteY35" fmla="*/ 87548 h 104775"/>
                <a:gd name="connsiteX36" fmla="*/ 74192 w 95250"/>
                <a:gd name="connsiteY36" fmla="*/ 96121 h 104775"/>
                <a:gd name="connsiteX37" fmla="*/ 75145 w 95250"/>
                <a:gd name="connsiteY37" fmla="*/ 98978 h 104775"/>
                <a:gd name="connsiteX38" fmla="*/ 85622 w 95250"/>
                <a:gd name="connsiteY38" fmla="*/ 104693 h 104775"/>
                <a:gd name="connsiteX39" fmla="*/ 91337 w 95250"/>
                <a:gd name="connsiteY39" fmla="*/ 101836 h 104775"/>
                <a:gd name="connsiteX40" fmla="*/ 96100 w 95250"/>
                <a:gd name="connsiteY40" fmla="*/ 90406 h 104775"/>
                <a:gd name="connsiteX41" fmla="*/ 94195 w 95250"/>
                <a:gd name="connsiteY41" fmla="*/ 82786 h 104775"/>
                <a:gd name="connsiteX42" fmla="*/ 93242 w 95250"/>
                <a:gd name="connsiteY42" fmla="*/ 82786 h 104775"/>
                <a:gd name="connsiteX43" fmla="*/ 92290 w 95250"/>
                <a:gd name="connsiteY43" fmla="*/ 83738 h 104775"/>
                <a:gd name="connsiteX44" fmla="*/ 92290 w 95250"/>
                <a:gd name="connsiteY44" fmla="*/ 82786 h 104775"/>
                <a:gd name="connsiteX45" fmla="*/ 92290 w 95250"/>
                <a:gd name="connsiteY45" fmla="*/ 82786 h 104775"/>
                <a:gd name="connsiteX46" fmla="*/ 92290 w 95250"/>
                <a:gd name="connsiteY46" fmla="*/ 81833 h 104775"/>
                <a:gd name="connsiteX47" fmla="*/ 84670 w 95250"/>
                <a:gd name="connsiteY47" fmla="*/ 79928 h 104775"/>
                <a:gd name="connsiteX48" fmla="*/ 82765 w 95250"/>
                <a:gd name="connsiteY48" fmla="*/ 78023 h 104775"/>
                <a:gd name="connsiteX49" fmla="*/ 84670 w 95250"/>
                <a:gd name="connsiteY49" fmla="*/ 73261 h 104775"/>
                <a:gd name="connsiteX50" fmla="*/ 89433 w 95250"/>
                <a:gd name="connsiteY50" fmla="*/ 68498 h 104775"/>
                <a:gd name="connsiteX51" fmla="*/ 89433 w 95250"/>
                <a:gd name="connsiteY51" fmla="*/ 66593 h 104775"/>
                <a:gd name="connsiteX52" fmla="*/ 86575 w 95250"/>
                <a:gd name="connsiteY52" fmla="*/ 64688 h 104775"/>
                <a:gd name="connsiteX53" fmla="*/ 81812 w 95250"/>
                <a:gd name="connsiteY53" fmla="*/ 64688 h 104775"/>
                <a:gd name="connsiteX54" fmla="*/ 82765 w 95250"/>
                <a:gd name="connsiteY54" fmla="*/ 59926 h 104775"/>
                <a:gd name="connsiteX55" fmla="*/ 93242 w 95250"/>
                <a:gd name="connsiteY55" fmla="*/ 5421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5250" h="104775">
                  <a:moveTo>
                    <a:pt x="93242" y="54211"/>
                  </a:moveTo>
                  <a:cubicBezTo>
                    <a:pt x="93242" y="52306"/>
                    <a:pt x="93242" y="50401"/>
                    <a:pt x="92290" y="49448"/>
                  </a:cubicBezTo>
                  <a:cubicBezTo>
                    <a:pt x="91337" y="47543"/>
                    <a:pt x="89433" y="46591"/>
                    <a:pt x="88480" y="45638"/>
                  </a:cubicBezTo>
                  <a:cubicBezTo>
                    <a:pt x="87527" y="44686"/>
                    <a:pt x="85622" y="43733"/>
                    <a:pt x="83717" y="44686"/>
                  </a:cubicBezTo>
                  <a:cubicBezTo>
                    <a:pt x="81812" y="45638"/>
                    <a:pt x="80860" y="46591"/>
                    <a:pt x="78955" y="47543"/>
                  </a:cubicBezTo>
                  <a:cubicBezTo>
                    <a:pt x="75145" y="49448"/>
                    <a:pt x="71335" y="49448"/>
                    <a:pt x="66572" y="48496"/>
                  </a:cubicBezTo>
                  <a:cubicBezTo>
                    <a:pt x="64667" y="47543"/>
                    <a:pt x="63715" y="46591"/>
                    <a:pt x="63715" y="42781"/>
                  </a:cubicBezTo>
                  <a:cubicBezTo>
                    <a:pt x="63715" y="41828"/>
                    <a:pt x="63715" y="41828"/>
                    <a:pt x="63715" y="40876"/>
                  </a:cubicBezTo>
                  <a:cubicBezTo>
                    <a:pt x="63715" y="37066"/>
                    <a:pt x="62762" y="35161"/>
                    <a:pt x="58952" y="35161"/>
                  </a:cubicBezTo>
                  <a:cubicBezTo>
                    <a:pt x="57047" y="35161"/>
                    <a:pt x="56095" y="35161"/>
                    <a:pt x="54190" y="35161"/>
                  </a:cubicBezTo>
                  <a:cubicBezTo>
                    <a:pt x="54190" y="35161"/>
                    <a:pt x="54190" y="35161"/>
                    <a:pt x="54190" y="35161"/>
                  </a:cubicBezTo>
                  <a:lnTo>
                    <a:pt x="53237" y="36113"/>
                  </a:lnTo>
                  <a:lnTo>
                    <a:pt x="53237" y="35161"/>
                  </a:lnTo>
                  <a:cubicBezTo>
                    <a:pt x="53237" y="35161"/>
                    <a:pt x="53237" y="35161"/>
                    <a:pt x="54190" y="35161"/>
                  </a:cubicBezTo>
                  <a:cubicBezTo>
                    <a:pt x="56095" y="30398"/>
                    <a:pt x="58952" y="26588"/>
                    <a:pt x="62762" y="22778"/>
                  </a:cubicBezTo>
                  <a:cubicBezTo>
                    <a:pt x="66572" y="19921"/>
                    <a:pt x="68477" y="15158"/>
                    <a:pt x="70383" y="11348"/>
                  </a:cubicBezTo>
                  <a:cubicBezTo>
                    <a:pt x="71335" y="10396"/>
                    <a:pt x="70383" y="9443"/>
                    <a:pt x="70383" y="8491"/>
                  </a:cubicBezTo>
                  <a:cubicBezTo>
                    <a:pt x="70383" y="7538"/>
                    <a:pt x="67525" y="6586"/>
                    <a:pt x="65620" y="7538"/>
                  </a:cubicBezTo>
                  <a:cubicBezTo>
                    <a:pt x="59905" y="8491"/>
                    <a:pt x="55142" y="11348"/>
                    <a:pt x="50380" y="16111"/>
                  </a:cubicBezTo>
                  <a:cubicBezTo>
                    <a:pt x="41808" y="25636"/>
                    <a:pt x="35140" y="37066"/>
                    <a:pt x="28472" y="48496"/>
                  </a:cubicBezTo>
                  <a:cubicBezTo>
                    <a:pt x="25615" y="54211"/>
                    <a:pt x="20852" y="58973"/>
                    <a:pt x="15137" y="60878"/>
                  </a:cubicBezTo>
                  <a:cubicBezTo>
                    <a:pt x="13233" y="61831"/>
                    <a:pt x="13233" y="63736"/>
                    <a:pt x="14185" y="64688"/>
                  </a:cubicBezTo>
                  <a:cubicBezTo>
                    <a:pt x="16090" y="66593"/>
                    <a:pt x="15137" y="68498"/>
                    <a:pt x="13233" y="70403"/>
                  </a:cubicBezTo>
                  <a:cubicBezTo>
                    <a:pt x="11327" y="72308"/>
                    <a:pt x="9422" y="74213"/>
                    <a:pt x="7517" y="77071"/>
                  </a:cubicBezTo>
                  <a:cubicBezTo>
                    <a:pt x="6565" y="78023"/>
                    <a:pt x="7517" y="80881"/>
                    <a:pt x="9422" y="81833"/>
                  </a:cubicBezTo>
                  <a:cubicBezTo>
                    <a:pt x="11327" y="81833"/>
                    <a:pt x="13233" y="82786"/>
                    <a:pt x="14185" y="82786"/>
                  </a:cubicBezTo>
                  <a:cubicBezTo>
                    <a:pt x="19900" y="81833"/>
                    <a:pt x="25615" y="81833"/>
                    <a:pt x="31330" y="83738"/>
                  </a:cubicBezTo>
                  <a:cubicBezTo>
                    <a:pt x="36092" y="84691"/>
                    <a:pt x="40855" y="84691"/>
                    <a:pt x="45617" y="83738"/>
                  </a:cubicBezTo>
                  <a:cubicBezTo>
                    <a:pt x="50380" y="82786"/>
                    <a:pt x="54190" y="85643"/>
                    <a:pt x="58952" y="87548"/>
                  </a:cubicBezTo>
                  <a:cubicBezTo>
                    <a:pt x="58952" y="87548"/>
                    <a:pt x="58952" y="88501"/>
                    <a:pt x="58952" y="89453"/>
                  </a:cubicBezTo>
                  <a:cubicBezTo>
                    <a:pt x="57047" y="91358"/>
                    <a:pt x="55142" y="92311"/>
                    <a:pt x="54190" y="94216"/>
                  </a:cubicBezTo>
                  <a:cubicBezTo>
                    <a:pt x="53237" y="95168"/>
                    <a:pt x="53237" y="96121"/>
                    <a:pt x="54190" y="97073"/>
                  </a:cubicBezTo>
                  <a:cubicBezTo>
                    <a:pt x="55142" y="98026"/>
                    <a:pt x="56095" y="98978"/>
                    <a:pt x="57047" y="98978"/>
                  </a:cubicBezTo>
                  <a:cubicBezTo>
                    <a:pt x="59905" y="98978"/>
                    <a:pt x="61810" y="98026"/>
                    <a:pt x="62762" y="96121"/>
                  </a:cubicBezTo>
                  <a:cubicBezTo>
                    <a:pt x="65620" y="91358"/>
                    <a:pt x="71335" y="90406"/>
                    <a:pt x="75145" y="86596"/>
                  </a:cubicBezTo>
                  <a:cubicBezTo>
                    <a:pt x="75145" y="86596"/>
                    <a:pt x="76097" y="87548"/>
                    <a:pt x="76097" y="87548"/>
                  </a:cubicBezTo>
                  <a:cubicBezTo>
                    <a:pt x="76097" y="90406"/>
                    <a:pt x="75145" y="93263"/>
                    <a:pt x="74192" y="96121"/>
                  </a:cubicBezTo>
                  <a:cubicBezTo>
                    <a:pt x="74192" y="97073"/>
                    <a:pt x="74192" y="98978"/>
                    <a:pt x="75145" y="98978"/>
                  </a:cubicBezTo>
                  <a:cubicBezTo>
                    <a:pt x="78955" y="100883"/>
                    <a:pt x="81812" y="103741"/>
                    <a:pt x="85622" y="104693"/>
                  </a:cubicBezTo>
                  <a:cubicBezTo>
                    <a:pt x="87527" y="104693"/>
                    <a:pt x="91337" y="103741"/>
                    <a:pt x="91337" y="101836"/>
                  </a:cubicBezTo>
                  <a:cubicBezTo>
                    <a:pt x="93242" y="98026"/>
                    <a:pt x="94195" y="94216"/>
                    <a:pt x="96100" y="90406"/>
                  </a:cubicBezTo>
                  <a:cubicBezTo>
                    <a:pt x="97052" y="87548"/>
                    <a:pt x="96100" y="84691"/>
                    <a:pt x="94195" y="82786"/>
                  </a:cubicBezTo>
                  <a:cubicBezTo>
                    <a:pt x="94195" y="82786"/>
                    <a:pt x="93242" y="82786"/>
                    <a:pt x="93242" y="82786"/>
                  </a:cubicBezTo>
                  <a:cubicBezTo>
                    <a:pt x="93242" y="82786"/>
                    <a:pt x="93242" y="83738"/>
                    <a:pt x="92290" y="83738"/>
                  </a:cubicBezTo>
                  <a:cubicBezTo>
                    <a:pt x="92290" y="83738"/>
                    <a:pt x="92290" y="82786"/>
                    <a:pt x="92290" y="82786"/>
                  </a:cubicBezTo>
                  <a:cubicBezTo>
                    <a:pt x="92290" y="82786"/>
                    <a:pt x="92290" y="82786"/>
                    <a:pt x="92290" y="82786"/>
                  </a:cubicBezTo>
                  <a:cubicBezTo>
                    <a:pt x="92290" y="82786"/>
                    <a:pt x="92290" y="82786"/>
                    <a:pt x="92290" y="81833"/>
                  </a:cubicBezTo>
                  <a:cubicBezTo>
                    <a:pt x="90385" y="79928"/>
                    <a:pt x="87527" y="78976"/>
                    <a:pt x="84670" y="79928"/>
                  </a:cubicBezTo>
                  <a:cubicBezTo>
                    <a:pt x="83717" y="79928"/>
                    <a:pt x="82765" y="78976"/>
                    <a:pt x="82765" y="78023"/>
                  </a:cubicBezTo>
                  <a:cubicBezTo>
                    <a:pt x="83717" y="76118"/>
                    <a:pt x="83717" y="75166"/>
                    <a:pt x="84670" y="73261"/>
                  </a:cubicBezTo>
                  <a:cubicBezTo>
                    <a:pt x="86575" y="71356"/>
                    <a:pt x="87527" y="70403"/>
                    <a:pt x="89433" y="68498"/>
                  </a:cubicBezTo>
                  <a:cubicBezTo>
                    <a:pt x="89433" y="68498"/>
                    <a:pt x="89433" y="67546"/>
                    <a:pt x="89433" y="66593"/>
                  </a:cubicBezTo>
                  <a:cubicBezTo>
                    <a:pt x="89433" y="65641"/>
                    <a:pt x="88480" y="64688"/>
                    <a:pt x="86575" y="64688"/>
                  </a:cubicBezTo>
                  <a:cubicBezTo>
                    <a:pt x="84670" y="64688"/>
                    <a:pt x="82765" y="66593"/>
                    <a:pt x="81812" y="64688"/>
                  </a:cubicBezTo>
                  <a:cubicBezTo>
                    <a:pt x="80860" y="62783"/>
                    <a:pt x="81812" y="61831"/>
                    <a:pt x="82765" y="59926"/>
                  </a:cubicBezTo>
                  <a:cubicBezTo>
                    <a:pt x="91337" y="57068"/>
                    <a:pt x="93242" y="56116"/>
                    <a:pt x="93242" y="54211"/>
                  </a:cubicBezTo>
                  <a:close/>
                </a:path>
              </a:pathLst>
            </a:custGeom>
            <a:solidFill>
              <a:srgbClr val="5290D8"/>
            </a:solidFill>
            <a:ln w="9525" cap="flat">
              <a:noFill/>
              <a:prstDash val="solid"/>
              <a:miter/>
            </a:ln>
          </p:spPr>
          <p:txBody>
            <a:bodyPr rtlCol="0" anchor="ctr"/>
            <a:lstStyle/>
            <a:p>
              <a:endParaRPr lang="zh-CN" altLang="en-US"/>
            </a:p>
          </p:txBody>
        </p:sp>
        <p:sp>
          <p:nvSpPr>
            <p:cNvPr id="56" name="任意多边形: 形状 234">
              <a:extLst>
                <a:ext uri="{FF2B5EF4-FFF2-40B4-BE49-F238E27FC236}">
                  <a16:creationId xmlns:a16="http://schemas.microsoft.com/office/drawing/2014/main" id="{BD53D5E5-5C0B-4F0E-95AD-A1B50E3BD953}"/>
                </a:ext>
              </a:extLst>
            </p:cNvPr>
            <p:cNvSpPr/>
            <p:nvPr/>
          </p:nvSpPr>
          <p:spPr>
            <a:xfrm>
              <a:off x="4737259" y="2336585"/>
              <a:ext cx="123825" cy="76200"/>
            </a:xfrm>
            <a:custGeom>
              <a:avLst/>
              <a:gdLst>
                <a:gd name="connsiteX0" fmla="*/ 10954 w 123825"/>
                <a:gd name="connsiteY0" fmla="*/ 57047 h 76200"/>
                <a:gd name="connsiteX1" fmla="*/ 23336 w 123825"/>
                <a:gd name="connsiteY1" fmla="*/ 61810 h 76200"/>
                <a:gd name="connsiteX2" fmla="*/ 30004 w 123825"/>
                <a:gd name="connsiteY2" fmla="*/ 67525 h 76200"/>
                <a:gd name="connsiteX3" fmla="*/ 38576 w 123825"/>
                <a:gd name="connsiteY3" fmla="*/ 68477 h 76200"/>
                <a:gd name="connsiteX4" fmla="*/ 47149 w 123825"/>
                <a:gd name="connsiteY4" fmla="*/ 61810 h 76200"/>
                <a:gd name="connsiteX5" fmla="*/ 50006 w 123825"/>
                <a:gd name="connsiteY5" fmla="*/ 61810 h 76200"/>
                <a:gd name="connsiteX6" fmla="*/ 54769 w 123825"/>
                <a:gd name="connsiteY6" fmla="*/ 60857 h 76200"/>
                <a:gd name="connsiteX7" fmla="*/ 62389 w 123825"/>
                <a:gd name="connsiteY7" fmla="*/ 49427 h 76200"/>
                <a:gd name="connsiteX8" fmla="*/ 71914 w 123825"/>
                <a:gd name="connsiteY8" fmla="*/ 38950 h 76200"/>
                <a:gd name="connsiteX9" fmla="*/ 74771 w 123825"/>
                <a:gd name="connsiteY9" fmla="*/ 37997 h 76200"/>
                <a:gd name="connsiteX10" fmla="*/ 74771 w 123825"/>
                <a:gd name="connsiteY10" fmla="*/ 42760 h 76200"/>
                <a:gd name="connsiteX11" fmla="*/ 67151 w 123825"/>
                <a:gd name="connsiteY11" fmla="*/ 55142 h 76200"/>
                <a:gd name="connsiteX12" fmla="*/ 67151 w 123825"/>
                <a:gd name="connsiteY12" fmla="*/ 61810 h 76200"/>
                <a:gd name="connsiteX13" fmla="*/ 72866 w 123825"/>
                <a:gd name="connsiteY13" fmla="*/ 63715 h 76200"/>
                <a:gd name="connsiteX14" fmla="*/ 76676 w 123825"/>
                <a:gd name="connsiteY14" fmla="*/ 59905 h 76200"/>
                <a:gd name="connsiteX15" fmla="*/ 86201 w 123825"/>
                <a:gd name="connsiteY15" fmla="*/ 53237 h 76200"/>
                <a:gd name="connsiteX16" fmla="*/ 90964 w 123825"/>
                <a:gd name="connsiteY16" fmla="*/ 51332 h 76200"/>
                <a:gd name="connsiteX17" fmla="*/ 94774 w 123825"/>
                <a:gd name="connsiteY17" fmla="*/ 48475 h 76200"/>
                <a:gd name="connsiteX18" fmla="*/ 106204 w 123825"/>
                <a:gd name="connsiteY18" fmla="*/ 31330 h 76200"/>
                <a:gd name="connsiteX19" fmla="*/ 110014 w 123825"/>
                <a:gd name="connsiteY19" fmla="*/ 27520 h 76200"/>
                <a:gd name="connsiteX20" fmla="*/ 114776 w 123825"/>
                <a:gd name="connsiteY20" fmla="*/ 25615 h 76200"/>
                <a:gd name="connsiteX21" fmla="*/ 117634 w 123825"/>
                <a:gd name="connsiteY21" fmla="*/ 20852 h 76200"/>
                <a:gd name="connsiteX22" fmla="*/ 117634 w 123825"/>
                <a:gd name="connsiteY22" fmla="*/ 14185 h 76200"/>
                <a:gd name="connsiteX23" fmla="*/ 113824 w 123825"/>
                <a:gd name="connsiteY23" fmla="*/ 8470 h 76200"/>
                <a:gd name="connsiteX24" fmla="*/ 109061 w 123825"/>
                <a:gd name="connsiteY24" fmla="*/ 10375 h 76200"/>
                <a:gd name="connsiteX25" fmla="*/ 103346 w 123825"/>
                <a:gd name="connsiteY25" fmla="*/ 12280 h 76200"/>
                <a:gd name="connsiteX26" fmla="*/ 88106 w 123825"/>
                <a:gd name="connsiteY26" fmla="*/ 7517 h 76200"/>
                <a:gd name="connsiteX27" fmla="*/ 77629 w 123825"/>
                <a:gd name="connsiteY27" fmla="*/ 9422 h 76200"/>
                <a:gd name="connsiteX28" fmla="*/ 38576 w 123825"/>
                <a:gd name="connsiteY28" fmla="*/ 30377 h 76200"/>
                <a:gd name="connsiteX29" fmla="*/ 29051 w 123825"/>
                <a:gd name="connsiteY29" fmla="*/ 34187 h 76200"/>
                <a:gd name="connsiteX30" fmla="*/ 12859 w 123825"/>
                <a:gd name="connsiteY30" fmla="*/ 40855 h 76200"/>
                <a:gd name="connsiteX31" fmla="*/ 7144 w 123825"/>
                <a:gd name="connsiteY31" fmla="*/ 53237 h 76200"/>
                <a:gd name="connsiteX32" fmla="*/ 10954 w 123825"/>
                <a:gd name="connsiteY32" fmla="*/ 5704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3825" h="76200">
                  <a:moveTo>
                    <a:pt x="10954" y="57047"/>
                  </a:moveTo>
                  <a:cubicBezTo>
                    <a:pt x="16669" y="58000"/>
                    <a:pt x="20479" y="59905"/>
                    <a:pt x="23336" y="61810"/>
                  </a:cubicBezTo>
                  <a:cubicBezTo>
                    <a:pt x="26194" y="62762"/>
                    <a:pt x="28099" y="65620"/>
                    <a:pt x="30004" y="67525"/>
                  </a:cubicBezTo>
                  <a:cubicBezTo>
                    <a:pt x="31909" y="69430"/>
                    <a:pt x="35719" y="70382"/>
                    <a:pt x="38576" y="68477"/>
                  </a:cubicBezTo>
                  <a:cubicBezTo>
                    <a:pt x="41434" y="66572"/>
                    <a:pt x="44291" y="63715"/>
                    <a:pt x="47149" y="61810"/>
                  </a:cubicBezTo>
                  <a:cubicBezTo>
                    <a:pt x="48101" y="60857"/>
                    <a:pt x="49054" y="61810"/>
                    <a:pt x="50006" y="61810"/>
                  </a:cubicBezTo>
                  <a:cubicBezTo>
                    <a:pt x="51911" y="62762"/>
                    <a:pt x="53816" y="62762"/>
                    <a:pt x="54769" y="60857"/>
                  </a:cubicBezTo>
                  <a:cubicBezTo>
                    <a:pt x="57626" y="57047"/>
                    <a:pt x="59531" y="53237"/>
                    <a:pt x="62389" y="49427"/>
                  </a:cubicBezTo>
                  <a:cubicBezTo>
                    <a:pt x="65246" y="45617"/>
                    <a:pt x="69056" y="42760"/>
                    <a:pt x="71914" y="38950"/>
                  </a:cubicBezTo>
                  <a:cubicBezTo>
                    <a:pt x="72866" y="37997"/>
                    <a:pt x="73819" y="37997"/>
                    <a:pt x="74771" y="37997"/>
                  </a:cubicBezTo>
                  <a:cubicBezTo>
                    <a:pt x="76676" y="37997"/>
                    <a:pt x="76676" y="39902"/>
                    <a:pt x="74771" y="42760"/>
                  </a:cubicBezTo>
                  <a:cubicBezTo>
                    <a:pt x="71914" y="46570"/>
                    <a:pt x="70009" y="50380"/>
                    <a:pt x="67151" y="55142"/>
                  </a:cubicBezTo>
                  <a:cubicBezTo>
                    <a:pt x="66199" y="57047"/>
                    <a:pt x="66199" y="59905"/>
                    <a:pt x="67151" y="61810"/>
                  </a:cubicBezTo>
                  <a:cubicBezTo>
                    <a:pt x="68104" y="63715"/>
                    <a:pt x="70961" y="65620"/>
                    <a:pt x="72866" y="63715"/>
                  </a:cubicBezTo>
                  <a:cubicBezTo>
                    <a:pt x="73819" y="62762"/>
                    <a:pt x="75724" y="61810"/>
                    <a:pt x="76676" y="59905"/>
                  </a:cubicBezTo>
                  <a:cubicBezTo>
                    <a:pt x="78581" y="56095"/>
                    <a:pt x="82391" y="54190"/>
                    <a:pt x="86201" y="53237"/>
                  </a:cubicBezTo>
                  <a:cubicBezTo>
                    <a:pt x="88106" y="53237"/>
                    <a:pt x="90011" y="52285"/>
                    <a:pt x="90964" y="51332"/>
                  </a:cubicBezTo>
                  <a:cubicBezTo>
                    <a:pt x="92869" y="50380"/>
                    <a:pt x="94774" y="49427"/>
                    <a:pt x="94774" y="48475"/>
                  </a:cubicBezTo>
                  <a:cubicBezTo>
                    <a:pt x="97631" y="41807"/>
                    <a:pt x="105251" y="38950"/>
                    <a:pt x="106204" y="31330"/>
                  </a:cubicBezTo>
                  <a:cubicBezTo>
                    <a:pt x="106204" y="30377"/>
                    <a:pt x="108109" y="28472"/>
                    <a:pt x="110014" y="27520"/>
                  </a:cubicBezTo>
                  <a:cubicBezTo>
                    <a:pt x="111919" y="26567"/>
                    <a:pt x="112871" y="25615"/>
                    <a:pt x="114776" y="25615"/>
                  </a:cubicBezTo>
                  <a:cubicBezTo>
                    <a:pt x="116681" y="24662"/>
                    <a:pt x="117634" y="22757"/>
                    <a:pt x="117634" y="20852"/>
                  </a:cubicBezTo>
                  <a:cubicBezTo>
                    <a:pt x="117634" y="18947"/>
                    <a:pt x="117634" y="16090"/>
                    <a:pt x="117634" y="14185"/>
                  </a:cubicBezTo>
                  <a:cubicBezTo>
                    <a:pt x="117634" y="11327"/>
                    <a:pt x="115729" y="8470"/>
                    <a:pt x="113824" y="8470"/>
                  </a:cubicBezTo>
                  <a:cubicBezTo>
                    <a:pt x="111919" y="8470"/>
                    <a:pt x="110014" y="9422"/>
                    <a:pt x="109061" y="10375"/>
                  </a:cubicBezTo>
                  <a:cubicBezTo>
                    <a:pt x="107156" y="13232"/>
                    <a:pt x="104299" y="14185"/>
                    <a:pt x="103346" y="12280"/>
                  </a:cubicBezTo>
                  <a:cubicBezTo>
                    <a:pt x="98584" y="7517"/>
                    <a:pt x="92869" y="8470"/>
                    <a:pt x="88106" y="7517"/>
                  </a:cubicBezTo>
                  <a:cubicBezTo>
                    <a:pt x="84296" y="6565"/>
                    <a:pt x="81439" y="7517"/>
                    <a:pt x="77629" y="9422"/>
                  </a:cubicBezTo>
                  <a:cubicBezTo>
                    <a:pt x="65246" y="17995"/>
                    <a:pt x="52864" y="25615"/>
                    <a:pt x="38576" y="30377"/>
                  </a:cubicBezTo>
                  <a:cubicBezTo>
                    <a:pt x="34766" y="31330"/>
                    <a:pt x="31909" y="34187"/>
                    <a:pt x="29051" y="34187"/>
                  </a:cubicBezTo>
                  <a:cubicBezTo>
                    <a:pt x="23336" y="35140"/>
                    <a:pt x="17621" y="37997"/>
                    <a:pt x="12859" y="40855"/>
                  </a:cubicBezTo>
                  <a:cubicBezTo>
                    <a:pt x="8096" y="43712"/>
                    <a:pt x="7144" y="48475"/>
                    <a:pt x="7144" y="53237"/>
                  </a:cubicBezTo>
                  <a:cubicBezTo>
                    <a:pt x="8096" y="55142"/>
                    <a:pt x="10001" y="56095"/>
                    <a:pt x="10954" y="57047"/>
                  </a:cubicBezTo>
                  <a:close/>
                </a:path>
              </a:pathLst>
            </a:custGeom>
            <a:solidFill>
              <a:srgbClr val="5290D8"/>
            </a:solidFill>
            <a:ln w="9525" cap="flat">
              <a:noFill/>
              <a:prstDash val="solid"/>
              <a:miter/>
            </a:ln>
          </p:spPr>
          <p:txBody>
            <a:bodyPr rtlCol="0" anchor="ctr"/>
            <a:lstStyle/>
            <a:p>
              <a:endParaRPr lang="zh-CN" altLang="en-US"/>
            </a:p>
          </p:txBody>
        </p:sp>
        <p:sp>
          <p:nvSpPr>
            <p:cNvPr id="57" name="任意多边形: 形状 235">
              <a:extLst>
                <a:ext uri="{FF2B5EF4-FFF2-40B4-BE49-F238E27FC236}">
                  <a16:creationId xmlns:a16="http://schemas.microsoft.com/office/drawing/2014/main" id="{DBDF31C9-395D-420B-8C2E-B10DD4ADB74E}"/>
                </a:ext>
              </a:extLst>
            </p:cNvPr>
            <p:cNvSpPr/>
            <p:nvPr/>
          </p:nvSpPr>
          <p:spPr>
            <a:xfrm>
              <a:off x="4931569" y="2416492"/>
              <a:ext cx="85725" cy="95250"/>
            </a:xfrm>
            <a:custGeom>
              <a:avLst/>
              <a:gdLst>
                <a:gd name="connsiteX0" fmla="*/ 14764 w 85725"/>
                <a:gd name="connsiteY0" fmla="*/ 8573 h 95250"/>
                <a:gd name="connsiteX1" fmla="*/ 11906 w 85725"/>
                <a:gd name="connsiteY1" fmla="*/ 15240 h 95250"/>
                <a:gd name="connsiteX2" fmla="*/ 8096 w 85725"/>
                <a:gd name="connsiteY2" fmla="*/ 26670 h 95250"/>
                <a:gd name="connsiteX3" fmla="*/ 7144 w 85725"/>
                <a:gd name="connsiteY3" fmla="*/ 29528 h 95250"/>
                <a:gd name="connsiteX4" fmla="*/ 8096 w 85725"/>
                <a:gd name="connsiteY4" fmla="*/ 46673 h 95250"/>
                <a:gd name="connsiteX5" fmla="*/ 10001 w 85725"/>
                <a:gd name="connsiteY5" fmla="*/ 48578 h 95250"/>
                <a:gd name="connsiteX6" fmla="*/ 11906 w 85725"/>
                <a:gd name="connsiteY6" fmla="*/ 50483 h 95250"/>
                <a:gd name="connsiteX7" fmla="*/ 18574 w 85725"/>
                <a:gd name="connsiteY7" fmla="*/ 58103 h 95250"/>
                <a:gd name="connsiteX8" fmla="*/ 34766 w 85725"/>
                <a:gd name="connsiteY8" fmla="*/ 60008 h 95250"/>
                <a:gd name="connsiteX9" fmla="*/ 35719 w 85725"/>
                <a:gd name="connsiteY9" fmla="*/ 60960 h 95250"/>
                <a:gd name="connsiteX10" fmla="*/ 33814 w 85725"/>
                <a:gd name="connsiteY10" fmla="*/ 63817 h 95250"/>
                <a:gd name="connsiteX11" fmla="*/ 27146 w 85725"/>
                <a:gd name="connsiteY11" fmla="*/ 65723 h 95250"/>
                <a:gd name="connsiteX12" fmla="*/ 21431 w 85725"/>
                <a:gd name="connsiteY12" fmla="*/ 72390 h 95250"/>
                <a:gd name="connsiteX13" fmla="*/ 20479 w 85725"/>
                <a:gd name="connsiteY13" fmla="*/ 79058 h 95250"/>
                <a:gd name="connsiteX14" fmla="*/ 24289 w 85725"/>
                <a:gd name="connsiteY14" fmla="*/ 84773 h 95250"/>
                <a:gd name="connsiteX15" fmla="*/ 37624 w 85725"/>
                <a:gd name="connsiteY15" fmla="*/ 88583 h 95250"/>
                <a:gd name="connsiteX16" fmla="*/ 49054 w 85725"/>
                <a:gd name="connsiteY16" fmla="*/ 82867 h 95250"/>
                <a:gd name="connsiteX17" fmla="*/ 50006 w 85725"/>
                <a:gd name="connsiteY17" fmla="*/ 80010 h 95250"/>
                <a:gd name="connsiteX18" fmla="*/ 59531 w 85725"/>
                <a:gd name="connsiteY18" fmla="*/ 73342 h 95250"/>
                <a:gd name="connsiteX19" fmla="*/ 63341 w 85725"/>
                <a:gd name="connsiteY19" fmla="*/ 62865 h 95250"/>
                <a:gd name="connsiteX20" fmla="*/ 70961 w 85725"/>
                <a:gd name="connsiteY20" fmla="*/ 53340 h 95250"/>
                <a:gd name="connsiteX21" fmla="*/ 71914 w 85725"/>
                <a:gd name="connsiteY21" fmla="*/ 52388 h 95250"/>
                <a:gd name="connsiteX22" fmla="*/ 79534 w 85725"/>
                <a:gd name="connsiteY22" fmla="*/ 37148 h 95250"/>
                <a:gd name="connsiteX23" fmla="*/ 79534 w 85725"/>
                <a:gd name="connsiteY23" fmla="*/ 33338 h 95250"/>
                <a:gd name="connsiteX24" fmla="*/ 76676 w 85725"/>
                <a:gd name="connsiteY24" fmla="*/ 26670 h 95250"/>
                <a:gd name="connsiteX25" fmla="*/ 72866 w 85725"/>
                <a:gd name="connsiteY25" fmla="*/ 24765 h 95250"/>
                <a:gd name="connsiteX26" fmla="*/ 63341 w 85725"/>
                <a:gd name="connsiteY26" fmla="*/ 20955 h 95250"/>
                <a:gd name="connsiteX27" fmla="*/ 49054 w 85725"/>
                <a:gd name="connsiteY27" fmla="*/ 20955 h 95250"/>
                <a:gd name="connsiteX28" fmla="*/ 45244 w 85725"/>
                <a:gd name="connsiteY28" fmla="*/ 30480 h 95250"/>
                <a:gd name="connsiteX29" fmla="*/ 45244 w 85725"/>
                <a:gd name="connsiteY29" fmla="*/ 42863 h 95250"/>
                <a:gd name="connsiteX30" fmla="*/ 44291 w 85725"/>
                <a:gd name="connsiteY30" fmla="*/ 44767 h 95250"/>
                <a:gd name="connsiteX31" fmla="*/ 42386 w 85725"/>
                <a:gd name="connsiteY31" fmla="*/ 42863 h 95250"/>
                <a:gd name="connsiteX32" fmla="*/ 37624 w 85725"/>
                <a:gd name="connsiteY32" fmla="*/ 29528 h 95250"/>
                <a:gd name="connsiteX33" fmla="*/ 34766 w 85725"/>
                <a:gd name="connsiteY33" fmla="*/ 28575 h 95250"/>
                <a:gd name="connsiteX34" fmla="*/ 31909 w 85725"/>
                <a:gd name="connsiteY34" fmla="*/ 29528 h 95250"/>
                <a:gd name="connsiteX35" fmla="*/ 25241 w 85725"/>
                <a:gd name="connsiteY35" fmla="*/ 44767 h 95250"/>
                <a:gd name="connsiteX36" fmla="*/ 25241 w 85725"/>
                <a:gd name="connsiteY36" fmla="*/ 45720 h 95250"/>
                <a:gd name="connsiteX37" fmla="*/ 24289 w 85725"/>
                <a:gd name="connsiteY37" fmla="*/ 45720 h 95250"/>
                <a:gd name="connsiteX38" fmla="*/ 25241 w 85725"/>
                <a:gd name="connsiteY38" fmla="*/ 44767 h 95250"/>
                <a:gd name="connsiteX39" fmla="*/ 25241 w 85725"/>
                <a:gd name="connsiteY39" fmla="*/ 44767 h 95250"/>
                <a:gd name="connsiteX40" fmla="*/ 23336 w 85725"/>
                <a:gd name="connsiteY40" fmla="*/ 35242 h 95250"/>
                <a:gd name="connsiteX41" fmla="*/ 24289 w 85725"/>
                <a:gd name="connsiteY41" fmla="*/ 30480 h 95250"/>
                <a:gd name="connsiteX42" fmla="*/ 22384 w 85725"/>
                <a:gd name="connsiteY42" fmla="*/ 17145 h 95250"/>
                <a:gd name="connsiteX43" fmla="*/ 21431 w 85725"/>
                <a:gd name="connsiteY43" fmla="*/ 13335 h 95250"/>
                <a:gd name="connsiteX44" fmla="*/ 19526 w 85725"/>
                <a:gd name="connsiteY44" fmla="*/ 8573 h 95250"/>
                <a:gd name="connsiteX45" fmla="*/ 14764 w 85725"/>
                <a:gd name="connsiteY45" fmla="*/ 857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5725" h="95250">
                  <a:moveTo>
                    <a:pt x="14764" y="8573"/>
                  </a:moveTo>
                  <a:cubicBezTo>
                    <a:pt x="13811" y="10478"/>
                    <a:pt x="12859" y="12383"/>
                    <a:pt x="11906" y="15240"/>
                  </a:cubicBezTo>
                  <a:cubicBezTo>
                    <a:pt x="10954" y="19050"/>
                    <a:pt x="10954" y="23813"/>
                    <a:pt x="8096" y="26670"/>
                  </a:cubicBezTo>
                  <a:cubicBezTo>
                    <a:pt x="7144" y="27623"/>
                    <a:pt x="7144" y="28575"/>
                    <a:pt x="7144" y="29528"/>
                  </a:cubicBezTo>
                  <a:cubicBezTo>
                    <a:pt x="8096" y="35242"/>
                    <a:pt x="10001" y="40958"/>
                    <a:pt x="8096" y="46673"/>
                  </a:cubicBezTo>
                  <a:cubicBezTo>
                    <a:pt x="8096" y="46673"/>
                    <a:pt x="10001" y="47625"/>
                    <a:pt x="10001" y="48578"/>
                  </a:cubicBezTo>
                  <a:cubicBezTo>
                    <a:pt x="10954" y="49530"/>
                    <a:pt x="12859" y="50483"/>
                    <a:pt x="11906" y="50483"/>
                  </a:cubicBezTo>
                  <a:cubicBezTo>
                    <a:pt x="10954" y="56198"/>
                    <a:pt x="14764" y="57150"/>
                    <a:pt x="18574" y="58103"/>
                  </a:cubicBezTo>
                  <a:cubicBezTo>
                    <a:pt x="23336" y="59055"/>
                    <a:pt x="29051" y="59055"/>
                    <a:pt x="34766" y="60008"/>
                  </a:cubicBezTo>
                  <a:cubicBezTo>
                    <a:pt x="34766" y="60008"/>
                    <a:pt x="35719" y="60960"/>
                    <a:pt x="35719" y="60960"/>
                  </a:cubicBezTo>
                  <a:cubicBezTo>
                    <a:pt x="35719" y="61913"/>
                    <a:pt x="34766" y="63817"/>
                    <a:pt x="33814" y="63817"/>
                  </a:cubicBezTo>
                  <a:cubicBezTo>
                    <a:pt x="31909" y="64770"/>
                    <a:pt x="29051" y="65723"/>
                    <a:pt x="27146" y="65723"/>
                  </a:cubicBezTo>
                  <a:cubicBezTo>
                    <a:pt x="24289" y="66675"/>
                    <a:pt x="22384" y="68580"/>
                    <a:pt x="21431" y="72390"/>
                  </a:cubicBezTo>
                  <a:cubicBezTo>
                    <a:pt x="21431" y="74295"/>
                    <a:pt x="20479" y="77153"/>
                    <a:pt x="20479" y="79058"/>
                  </a:cubicBezTo>
                  <a:cubicBezTo>
                    <a:pt x="20479" y="80963"/>
                    <a:pt x="22384" y="83820"/>
                    <a:pt x="24289" y="84773"/>
                  </a:cubicBezTo>
                  <a:cubicBezTo>
                    <a:pt x="29051" y="85725"/>
                    <a:pt x="32861" y="87630"/>
                    <a:pt x="37624" y="88583"/>
                  </a:cubicBezTo>
                  <a:cubicBezTo>
                    <a:pt x="42386" y="89535"/>
                    <a:pt x="47149" y="86678"/>
                    <a:pt x="49054" y="82867"/>
                  </a:cubicBezTo>
                  <a:cubicBezTo>
                    <a:pt x="50006" y="81915"/>
                    <a:pt x="50006" y="80963"/>
                    <a:pt x="50006" y="80010"/>
                  </a:cubicBezTo>
                  <a:cubicBezTo>
                    <a:pt x="51911" y="75248"/>
                    <a:pt x="54769" y="74295"/>
                    <a:pt x="59531" y="73342"/>
                  </a:cubicBezTo>
                  <a:cubicBezTo>
                    <a:pt x="60484" y="69533"/>
                    <a:pt x="61436" y="65723"/>
                    <a:pt x="63341" y="62865"/>
                  </a:cubicBezTo>
                  <a:cubicBezTo>
                    <a:pt x="65246" y="59055"/>
                    <a:pt x="68104" y="56198"/>
                    <a:pt x="70961" y="53340"/>
                  </a:cubicBezTo>
                  <a:cubicBezTo>
                    <a:pt x="70961" y="53340"/>
                    <a:pt x="71914" y="52388"/>
                    <a:pt x="71914" y="52388"/>
                  </a:cubicBezTo>
                  <a:cubicBezTo>
                    <a:pt x="74771" y="47625"/>
                    <a:pt x="77629" y="41910"/>
                    <a:pt x="79534" y="37148"/>
                  </a:cubicBezTo>
                  <a:cubicBezTo>
                    <a:pt x="79534" y="36195"/>
                    <a:pt x="79534" y="35242"/>
                    <a:pt x="79534" y="33338"/>
                  </a:cubicBezTo>
                  <a:cubicBezTo>
                    <a:pt x="78581" y="31433"/>
                    <a:pt x="77629" y="29528"/>
                    <a:pt x="76676" y="26670"/>
                  </a:cubicBezTo>
                  <a:cubicBezTo>
                    <a:pt x="75724" y="24765"/>
                    <a:pt x="73819" y="23813"/>
                    <a:pt x="72866" y="24765"/>
                  </a:cubicBezTo>
                  <a:cubicBezTo>
                    <a:pt x="68104" y="25717"/>
                    <a:pt x="65246" y="23813"/>
                    <a:pt x="63341" y="20955"/>
                  </a:cubicBezTo>
                  <a:cubicBezTo>
                    <a:pt x="58579" y="20003"/>
                    <a:pt x="53816" y="20003"/>
                    <a:pt x="49054" y="20955"/>
                  </a:cubicBezTo>
                  <a:cubicBezTo>
                    <a:pt x="47149" y="23813"/>
                    <a:pt x="45244" y="26670"/>
                    <a:pt x="45244" y="30480"/>
                  </a:cubicBezTo>
                  <a:cubicBezTo>
                    <a:pt x="45244" y="34290"/>
                    <a:pt x="45244" y="39053"/>
                    <a:pt x="45244" y="42863"/>
                  </a:cubicBezTo>
                  <a:cubicBezTo>
                    <a:pt x="45244" y="43815"/>
                    <a:pt x="45244" y="43815"/>
                    <a:pt x="44291" y="44767"/>
                  </a:cubicBezTo>
                  <a:cubicBezTo>
                    <a:pt x="43339" y="45720"/>
                    <a:pt x="43339" y="44767"/>
                    <a:pt x="42386" y="42863"/>
                  </a:cubicBezTo>
                  <a:cubicBezTo>
                    <a:pt x="40481" y="38100"/>
                    <a:pt x="39529" y="34290"/>
                    <a:pt x="37624" y="29528"/>
                  </a:cubicBezTo>
                  <a:cubicBezTo>
                    <a:pt x="37624" y="28575"/>
                    <a:pt x="35719" y="28575"/>
                    <a:pt x="34766" y="28575"/>
                  </a:cubicBezTo>
                  <a:cubicBezTo>
                    <a:pt x="33814" y="28575"/>
                    <a:pt x="31909" y="29528"/>
                    <a:pt x="31909" y="29528"/>
                  </a:cubicBezTo>
                  <a:cubicBezTo>
                    <a:pt x="29051" y="34290"/>
                    <a:pt x="27146" y="40005"/>
                    <a:pt x="25241" y="44767"/>
                  </a:cubicBezTo>
                  <a:cubicBezTo>
                    <a:pt x="25241" y="44767"/>
                    <a:pt x="25241" y="44767"/>
                    <a:pt x="25241" y="45720"/>
                  </a:cubicBezTo>
                  <a:lnTo>
                    <a:pt x="24289" y="45720"/>
                  </a:lnTo>
                  <a:lnTo>
                    <a:pt x="25241" y="44767"/>
                  </a:lnTo>
                  <a:cubicBezTo>
                    <a:pt x="25241" y="44767"/>
                    <a:pt x="25241" y="44767"/>
                    <a:pt x="25241" y="44767"/>
                  </a:cubicBezTo>
                  <a:cubicBezTo>
                    <a:pt x="23336" y="41910"/>
                    <a:pt x="21431" y="39053"/>
                    <a:pt x="23336" y="35242"/>
                  </a:cubicBezTo>
                  <a:cubicBezTo>
                    <a:pt x="24289" y="33338"/>
                    <a:pt x="25241" y="31433"/>
                    <a:pt x="24289" y="30480"/>
                  </a:cubicBezTo>
                  <a:cubicBezTo>
                    <a:pt x="22384" y="25717"/>
                    <a:pt x="22384" y="21908"/>
                    <a:pt x="22384" y="17145"/>
                  </a:cubicBezTo>
                  <a:cubicBezTo>
                    <a:pt x="22384" y="16192"/>
                    <a:pt x="22384" y="15240"/>
                    <a:pt x="21431" y="13335"/>
                  </a:cubicBezTo>
                  <a:cubicBezTo>
                    <a:pt x="20479" y="11430"/>
                    <a:pt x="19526" y="10478"/>
                    <a:pt x="19526" y="8573"/>
                  </a:cubicBezTo>
                  <a:cubicBezTo>
                    <a:pt x="19526" y="6667"/>
                    <a:pt x="15716" y="6667"/>
                    <a:pt x="14764" y="8573"/>
                  </a:cubicBezTo>
                  <a:close/>
                </a:path>
              </a:pathLst>
            </a:custGeom>
            <a:solidFill>
              <a:srgbClr val="5290D8"/>
            </a:solidFill>
            <a:ln w="9525" cap="flat">
              <a:noFill/>
              <a:prstDash val="solid"/>
              <a:miter/>
            </a:ln>
          </p:spPr>
          <p:txBody>
            <a:bodyPr rtlCol="0" anchor="ctr"/>
            <a:lstStyle/>
            <a:p>
              <a:endParaRPr lang="zh-CN" altLang="en-US"/>
            </a:p>
          </p:txBody>
        </p:sp>
        <p:sp>
          <p:nvSpPr>
            <p:cNvPr id="58" name="任意多边形: 形状 236">
              <a:extLst>
                <a:ext uri="{FF2B5EF4-FFF2-40B4-BE49-F238E27FC236}">
                  <a16:creationId xmlns:a16="http://schemas.microsoft.com/office/drawing/2014/main" id="{269B0EF8-0004-4163-AA80-6FD758CBF6BF}"/>
                </a:ext>
              </a:extLst>
            </p:cNvPr>
            <p:cNvSpPr/>
            <p:nvPr/>
          </p:nvSpPr>
          <p:spPr>
            <a:xfrm>
              <a:off x="5866752" y="3146584"/>
              <a:ext cx="76200" cy="85725"/>
            </a:xfrm>
            <a:custGeom>
              <a:avLst/>
              <a:gdLst>
                <a:gd name="connsiteX0" fmla="*/ 34938 w 76200"/>
                <a:gd name="connsiteY0" fmla="*/ 13811 h 85725"/>
                <a:gd name="connsiteX1" fmla="*/ 32081 w 76200"/>
                <a:gd name="connsiteY1" fmla="*/ 22384 h 85725"/>
                <a:gd name="connsiteX2" fmla="*/ 29223 w 76200"/>
                <a:gd name="connsiteY2" fmla="*/ 24289 h 85725"/>
                <a:gd name="connsiteX3" fmla="*/ 18745 w 76200"/>
                <a:gd name="connsiteY3" fmla="*/ 25241 h 85725"/>
                <a:gd name="connsiteX4" fmla="*/ 14936 w 76200"/>
                <a:gd name="connsiteY4" fmla="*/ 28099 h 85725"/>
                <a:gd name="connsiteX5" fmla="*/ 13983 w 76200"/>
                <a:gd name="connsiteY5" fmla="*/ 38576 h 85725"/>
                <a:gd name="connsiteX6" fmla="*/ 16841 w 76200"/>
                <a:gd name="connsiteY6" fmla="*/ 46196 h 85725"/>
                <a:gd name="connsiteX7" fmla="*/ 17793 w 76200"/>
                <a:gd name="connsiteY7" fmla="*/ 55721 h 85725"/>
                <a:gd name="connsiteX8" fmla="*/ 12078 w 76200"/>
                <a:gd name="connsiteY8" fmla="*/ 64294 h 85725"/>
                <a:gd name="connsiteX9" fmla="*/ 9220 w 76200"/>
                <a:gd name="connsiteY9" fmla="*/ 67151 h 85725"/>
                <a:gd name="connsiteX10" fmla="*/ 11126 w 76200"/>
                <a:gd name="connsiteY10" fmla="*/ 79534 h 85725"/>
                <a:gd name="connsiteX11" fmla="*/ 28270 w 76200"/>
                <a:gd name="connsiteY11" fmla="*/ 81439 h 85725"/>
                <a:gd name="connsiteX12" fmla="*/ 37795 w 76200"/>
                <a:gd name="connsiteY12" fmla="*/ 76676 h 85725"/>
                <a:gd name="connsiteX13" fmla="*/ 53988 w 76200"/>
                <a:gd name="connsiteY13" fmla="*/ 70961 h 85725"/>
                <a:gd name="connsiteX14" fmla="*/ 59703 w 76200"/>
                <a:gd name="connsiteY14" fmla="*/ 67151 h 85725"/>
                <a:gd name="connsiteX15" fmla="*/ 64466 w 76200"/>
                <a:gd name="connsiteY15" fmla="*/ 45244 h 85725"/>
                <a:gd name="connsiteX16" fmla="*/ 63513 w 76200"/>
                <a:gd name="connsiteY16" fmla="*/ 40481 h 85725"/>
                <a:gd name="connsiteX17" fmla="*/ 65418 w 76200"/>
                <a:gd name="connsiteY17" fmla="*/ 33814 h 85725"/>
                <a:gd name="connsiteX18" fmla="*/ 68276 w 76200"/>
                <a:gd name="connsiteY18" fmla="*/ 30956 h 85725"/>
                <a:gd name="connsiteX19" fmla="*/ 69228 w 76200"/>
                <a:gd name="connsiteY19" fmla="*/ 17621 h 85725"/>
                <a:gd name="connsiteX20" fmla="*/ 65418 w 76200"/>
                <a:gd name="connsiteY20" fmla="*/ 11906 h 85725"/>
                <a:gd name="connsiteX21" fmla="*/ 61608 w 76200"/>
                <a:gd name="connsiteY21" fmla="*/ 9049 h 85725"/>
                <a:gd name="connsiteX22" fmla="*/ 48273 w 76200"/>
                <a:gd name="connsiteY22" fmla="*/ 7144 h 85725"/>
                <a:gd name="connsiteX23" fmla="*/ 44463 w 76200"/>
                <a:gd name="connsiteY23" fmla="*/ 8096 h 85725"/>
                <a:gd name="connsiteX24" fmla="*/ 34938 w 76200"/>
                <a:gd name="connsiteY24" fmla="*/ 138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200" h="85725">
                  <a:moveTo>
                    <a:pt x="34938" y="13811"/>
                  </a:moveTo>
                  <a:cubicBezTo>
                    <a:pt x="33986" y="16669"/>
                    <a:pt x="33033" y="19526"/>
                    <a:pt x="32081" y="22384"/>
                  </a:cubicBezTo>
                  <a:cubicBezTo>
                    <a:pt x="32081" y="23336"/>
                    <a:pt x="30176" y="24289"/>
                    <a:pt x="29223" y="24289"/>
                  </a:cubicBezTo>
                  <a:cubicBezTo>
                    <a:pt x="25413" y="24289"/>
                    <a:pt x="22556" y="24289"/>
                    <a:pt x="18745" y="25241"/>
                  </a:cubicBezTo>
                  <a:cubicBezTo>
                    <a:pt x="16841" y="25241"/>
                    <a:pt x="14936" y="27146"/>
                    <a:pt x="14936" y="28099"/>
                  </a:cubicBezTo>
                  <a:cubicBezTo>
                    <a:pt x="14936" y="31909"/>
                    <a:pt x="14936" y="34766"/>
                    <a:pt x="13983" y="38576"/>
                  </a:cubicBezTo>
                  <a:cubicBezTo>
                    <a:pt x="13031" y="42386"/>
                    <a:pt x="14936" y="44291"/>
                    <a:pt x="16841" y="46196"/>
                  </a:cubicBezTo>
                  <a:cubicBezTo>
                    <a:pt x="19698" y="49054"/>
                    <a:pt x="19698" y="52864"/>
                    <a:pt x="17793" y="55721"/>
                  </a:cubicBezTo>
                  <a:cubicBezTo>
                    <a:pt x="15888" y="58579"/>
                    <a:pt x="13983" y="61436"/>
                    <a:pt x="12078" y="64294"/>
                  </a:cubicBezTo>
                  <a:cubicBezTo>
                    <a:pt x="11126" y="65246"/>
                    <a:pt x="10173" y="66199"/>
                    <a:pt x="9220" y="67151"/>
                  </a:cubicBezTo>
                  <a:cubicBezTo>
                    <a:pt x="5411" y="70009"/>
                    <a:pt x="7316" y="75724"/>
                    <a:pt x="11126" y="79534"/>
                  </a:cubicBezTo>
                  <a:cubicBezTo>
                    <a:pt x="15888" y="83344"/>
                    <a:pt x="21603" y="84296"/>
                    <a:pt x="28270" y="81439"/>
                  </a:cubicBezTo>
                  <a:cubicBezTo>
                    <a:pt x="31128" y="80486"/>
                    <a:pt x="34938" y="78581"/>
                    <a:pt x="37795" y="76676"/>
                  </a:cubicBezTo>
                  <a:cubicBezTo>
                    <a:pt x="42558" y="73819"/>
                    <a:pt x="48273" y="70961"/>
                    <a:pt x="53988" y="70961"/>
                  </a:cubicBezTo>
                  <a:cubicBezTo>
                    <a:pt x="56845" y="70961"/>
                    <a:pt x="57798" y="69056"/>
                    <a:pt x="59703" y="67151"/>
                  </a:cubicBezTo>
                  <a:cubicBezTo>
                    <a:pt x="64466" y="60484"/>
                    <a:pt x="65418" y="52864"/>
                    <a:pt x="64466" y="45244"/>
                  </a:cubicBezTo>
                  <a:cubicBezTo>
                    <a:pt x="64466" y="43339"/>
                    <a:pt x="63513" y="41434"/>
                    <a:pt x="63513" y="40481"/>
                  </a:cubicBezTo>
                  <a:cubicBezTo>
                    <a:pt x="63513" y="37624"/>
                    <a:pt x="64466" y="35719"/>
                    <a:pt x="65418" y="33814"/>
                  </a:cubicBezTo>
                  <a:cubicBezTo>
                    <a:pt x="66370" y="32861"/>
                    <a:pt x="67323" y="31909"/>
                    <a:pt x="68276" y="30956"/>
                  </a:cubicBezTo>
                  <a:cubicBezTo>
                    <a:pt x="72086" y="27146"/>
                    <a:pt x="72086" y="22384"/>
                    <a:pt x="69228" y="17621"/>
                  </a:cubicBezTo>
                  <a:cubicBezTo>
                    <a:pt x="68276" y="15716"/>
                    <a:pt x="67323" y="13811"/>
                    <a:pt x="65418" y="11906"/>
                  </a:cubicBezTo>
                  <a:cubicBezTo>
                    <a:pt x="64466" y="10954"/>
                    <a:pt x="62561" y="9049"/>
                    <a:pt x="61608" y="9049"/>
                  </a:cubicBezTo>
                  <a:cubicBezTo>
                    <a:pt x="56845" y="8096"/>
                    <a:pt x="52083" y="7144"/>
                    <a:pt x="48273" y="7144"/>
                  </a:cubicBezTo>
                  <a:cubicBezTo>
                    <a:pt x="47320" y="7144"/>
                    <a:pt x="45416" y="7144"/>
                    <a:pt x="44463" y="8096"/>
                  </a:cubicBezTo>
                  <a:cubicBezTo>
                    <a:pt x="39701" y="8096"/>
                    <a:pt x="36843" y="10001"/>
                    <a:pt x="34938" y="13811"/>
                  </a:cubicBezTo>
                  <a:close/>
                </a:path>
              </a:pathLst>
            </a:custGeom>
            <a:solidFill>
              <a:srgbClr val="5290D8"/>
            </a:solidFill>
            <a:ln w="9525" cap="flat">
              <a:noFill/>
              <a:prstDash val="solid"/>
              <a:miter/>
            </a:ln>
          </p:spPr>
          <p:txBody>
            <a:bodyPr rtlCol="0" anchor="ctr"/>
            <a:lstStyle/>
            <a:p>
              <a:endParaRPr lang="zh-CN" altLang="en-US"/>
            </a:p>
          </p:txBody>
        </p:sp>
        <p:sp>
          <p:nvSpPr>
            <p:cNvPr id="59" name="任意多边形: 形状 237">
              <a:extLst>
                <a:ext uri="{FF2B5EF4-FFF2-40B4-BE49-F238E27FC236}">
                  <a16:creationId xmlns:a16="http://schemas.microsoft.com/office/drawing/2014/main" id="{F24D08E8-7E4F-4A0F-AE4E-A2D7B9186483}"/>
                </a:ext>
              </a:extLst>
            </p:cNvPr>
            <p:cNvSpPr/>
            <p:nvPr/>
          </p:nvSpPr>
          <p:spPr>
            <a:xfrm>
              <a:off x="7948136" y="3224294"/>
              <a:ext cx="85725" cy="104775"/>
            </a:xfrm>
            <a:custGeom>
              <a:avLst/>
              <a:gdLst>
                <a:gd name="connsiteX0" fmla="*/ 7144 w 85725"/>
                <a:gd name="connsiteY0" fmla="*/ 75166 h 104775"/>
                <a:gd name="connsiteX1" fmla="*/ 13811 w 85725"/>
                <a:gd name="connsiteY1" fmla="*/ 87548 h 104775"/>
                <a:gd name="connsiteX2" fmla="*/ 17621 w 85725"/>
                <a:gd name="connsiteY2" fmla="*/ 97073 h 104775"/>
                <a:gd name="connsiteX3" fmla="*/ 20479 w 85725"/>
                <a:gd name="connsiteY3" fmla="*/ 98026 h 104775"/>
                <a:gd name="connsiteX4" fmla="*/ 31909 w 85725"/>
                <a:gd name="connsiteY4" fmla="*/ 90406 h 104775"/>
                <a:gd name="connsiteX5" fmla="*/ 31909 w 85725"/>
                <a:gd name="connsiteY5" fmla="*/ 85643 h 104775"/>
                <a:gd name="connsiteX6" fmla="*/ 19526 w 85725"/>
                <a:gd name="connsiteY6" fmla="*/ 78976 h 104775"/>
                <a:gd name="connsiteX7" fmla="*/ 19526 w 85725"/>
                <a:gd name="connsiteY7" fmla="*/ 77071 h 104775"/>
                <a:gd name="connsiteX8" fmla="*/ 26194 w 85725"/>
                <a:gd name="connsiteY8" fmla="*/ 74213 h 104775"/>
                <a:gd name="connsiteX9" fmla="*/ 45244 w 85725"/>
                <a:gd name="connsiteY9" fmla="*/ 76118 h 104775"/>
                <a:gd name="connsiteX10" fmla="*/ 56674 w 85725"/>
                <a:gd name="connsiteY10" fmla="*/ 80881 h 104775"/>
                <a:gd name="connsiteX11" fmla="*/ 59531 w 85725"/>
                <a:gd name="connsiteY11" fmla="*/ 78976 h 104775"/>
                <a:gd name="connsiteX12" fmla="*/ 61436 w 85725"/>
                <a:gd name="connsiteY12" fmla="*/ 68498 h 104775"/>
                <a:gd name="connsiteX13" fmla="*/ 69056 w 85725"/>
                <a:gd name="connsiteY13" fmla="*/ 59926 h 104775"/>
                <a:gd name="connsiteX14" fmla="*/ 80486 w 85725"/>
                <a:gd name="connsiteY14" fmla="*/ 55163 h 104775"/>
                <a:gd name="connsiteX15" fmla="*/ 82391 w 85725"/>
                <a:gd name="connsiteY15" fmla="*/ 45638 h 104775"/>
                <a:gd name="connsiteX16" fmla="*/ 77629 w 85725"/>
                <a:gd name="connsiteY16" fmla="*/ 38971 h 104775"/>
                <a:gd name="connsiteX17" fmla="*/ 73819 w 85725"/>
                <a:gd name="connsiteY17" fmla="*/ 33256 h 104775"/>
                <a:gd name="connsiteX18" fmla="*/ 70009 w 85725"/>
                <a:gd name="connsiteY18" fmla="*/ 31351 h 104775"/>
                <a:gd name="connsiteX19" fmla="*/ 53816 w 85725"/>
                <a:gd name="connsiteY19" fmla="*/ 32303 h 104775"/>
                <a:gd name="connsiteX20" fmla="*/ 33814 w 85725"/>
                <a:gd name="connsiteY20" fmla="*/ 18016 h 104775"/>
                <a:gd name="connsiteX21" fmla="*/ 19526 w 85725"/>
                <a:gd name="connsiteY21" fmla="*/ 7538 h 104775"/>
                <a:gd name="connsiteX22" fmla="*/ 14764 w 85725"/>
                <a:gd name="connsiteY22" fmla="*/ 8491 h 104775"/>
                <a:gd name="connsiteX23" fmla="*/ 13811 w 85725"/>
                <a:gd name="connsiteY23" fmla="*/ 13253 h 104775"/>
                <a:gd name="connsiteX24" fmla="*/ 17621 w 85725"/>
                <a:gd name="connsiteY24" fmla="*/ 20873 h 104775"/>
                <a:gd name="connsiteX25" fmla="*/ 20479 w 85725"/>
                <a:gd name="connsiteY25" fmla="*/ 29446 h 104775"/>
                <a:gd name="connsiteX26" fmla="*/ 21431 w 85725"/>
                <a:gd name="connsiteY26" fmla="*/ 54211 h 104775"/>
                <a:gd name="connsiteX27" fmla="*/ 18574 w 85725"/>
                <a:gd name="connsiteY27" fmla="*/ 56116 h 104775"/>
                <a:gd name="connsiteX28" fmla="*/ 14764 w 85725"/>
                <a:gd name="connsiteY28" fmla="*/ 56116 h 104775"/>
                <a:gd name="connsiteX29" fmla="*/ 10954 w 85725"/>
                <a:gd name="connsiteY29" fmla="*/ 60878 h 104775"/>
                <a:gd name="connsiteX30" fmla="*/ 10954 w 85725"/>
                <a:gd name="connsiteY30" fmla="*/ 64688 h 104775"/>
                <a:gd name="connsiteX31" fmla="*/ 7144 w 85725"/>
                <a:gd name="connsiteY31" fmla="*/ 7516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725" h="104775">
                  <a:moveTo>
                    <a:pt x="7144" y="75166"/>
                  </a:moveTo>
                  <a:cubicBezTo>
                    <a:pt x="7144" y="80881"/>
                    <a:pt x="11906" y="82786"/>
                    <a:pt x="13811" y="87548"/>
                  </a:cubicBezTo>
                  <a:cubicBezTo>
                    <a:pt x="14764" y="90406"/>
                    <a:pt x="16669" y="94216"/>
                    <a:pt x="17621" y="97073"/>
                  </a:cubicBezTo>
                  <a:cubicBezTo>
                    <a:pt x="17621" y="98026"/>
                    <a:pt x="19526" y="98026"/>
                    <a:pt x="20479" y="98026"/>
                  </a:cubicBezTo>
                  <a:cubicBezTo>
                    <a:pt x="24289" y="95168"/>
                    <a:pt x="28099" y="92311"/>
                    <a:pt x="31909" y="90406"/>
                  </a:cubicBezTo>
                  <a:cubicBezTo>
                    <a:pt x="32861" y="89453"/>
                    <a:pt x="32861" y="86596"/>
                    <a:pt x="31909" y="85643"/>
                  </a:cubicBezTo>
                  <a:cubicBezTo>
                    <a:pt x="28099" y="83738"/>
                    <a:pt x="24289" y="80881"/>
                    <a:pt x="19526" y="78976"/>
                  </a:cubicBezTo>
                  <a:cubicBezTo>
                    <a:pt x="19526" y="78976"/>
                    <a:pt x="19526" y="77071"/>
                    <a:pt x="19526" y="77071"/>
                  </a:cubicBezTo>
                  <a:cubicBezTo>
                    <a:pt x="21431" y="76118"/>
                    <a:pt x="24289" y="76118"/>
                    <a:pt x="26194" y="74213"/>
                  </a:cubicBezTo>
                  <a:cubicBezTo>
                    <a:pt x="32861" y="69451"/>
                    <a:pt x="39529" y="70403"/>
                    <a:pt x="45244" y="76118"/>
                  </a:cubicBezTo>
                  <a:cubicBezTo>
                    <a:pt x="48101" y="78976"/>
                    <a:pt x="51911" y="79928"/>
                    <a:pt x="56674" y="80881"/>
                  </a:cubicBezTo>
                  <a:cubicBezTo>
                    <a:pt x="57626" y="80881"/>
                    <a:pt x="59531" y="80881"/>
                    <a:pt x="59531" y="78976"/>
                  </a:cubicBezTo>
                  <a:cubicBezTo>
                    <a:pt x="60484" y="75166"/>
                    <a:pt x="60484" y="72308"/>
                    <a:pt x="61436" y="68498"/>
                  </a:cubicBezTo>
                  <a:cubicBezTo>
                    <a:pt x="62389" y="64688"/>
                    <a:pt x="64294" y="60878"/>
                    <a:pt x="69056" y="59926"/>
                  </a:cubicBezTo>
                  <a:cubicBezTo>
                    <a:pt x="72866" y="58973"/>
                    <a:pt x="76676" y="57068"/>
                    <a:pt x="80486" y="55163"/>
                  </a:cubicBezTo>
                  <a:cubicBezTo>
                    <a:pt x="83344" y="53258"/>
                    <a:pt x="84296" y="49448"/>
                    <a:pt x="82391" y="45638"/>
                  </a:cubicBezTo>
                  <a:cubicBezTo>
                    <a:pt x="80486" y="42781"/>
                    <a:pt x="79534" y="40876"/>
                    <a:pt x="77629" y="38971"/>
                  </a:cubicBezTo>
                  <a:cubicBezTo>
                    <a:pt x="75724" y="38018"/>
                    <a:pt x="74771" y="35161"/>
                    <a:pt x="73819" y="33256"/>
                  </a:cubicBezTo>
                  <a:cubicBezTo>
                    <a:pt x="72866" y="30398"/>
                    <a:pt x="71914" y="30398"/>
                    <a:pt x="70009" y="31351"/>
                  </a:cubicBezTo>
                  <a:cubicBezTo>
                    <a:pt x="64294" y="35161"/>
                    <a:pt x="59531" y="35161"/>
                    <a:pt x="53816" y="32303"/>
                  </a:cubicBezTo>
                  <a:cubicBezTo>
                    <a:pt x="46196" y="28493"/>
                    <a:pt x="39529" y="23731"/>
                    <a:pt x="33814" y="18016"/>
                  </a:cubicBezTo>
                  <a:cubicBezTo>
                    <a:pt x="30004" y="13253"/>
                    <a:pt x="25241" y="10396"/>
                    <a:pt x="19526" y="7538"/>
                  </a:cubicBezTo>
                  <a:cubicBezTo>
                    <a:pt x="17621" y="6586"/>
                    <a:pt x="15716" y="7538"/>
                    <a:pt x="14764" y="8491"/>
                  </a:cubicBezTo>
                  <a:cubicBezTo>
                    <a:pt x="12859" y="9443"/>
                    <a:pt x="12859" y="11348"/>
                    <a:pt x="13811" y="13253"/>
                  </a:cubicBezTo>
                  <a:cubicBezTo>
                    <a:pt x="14764" y="16111"/>
                    <a:pt x="15716" y="18968"/>
                    <a:pt x="17621" y="20873"/>
                  </a:cubicBezTo>
                  <a:cubicBezTo>
                    <a:pt x="18574" y="23731"/>
                    <a:pt x="19526" y="26588"/>
                    <a:pt x="20479" y="29446"/>
                  </a:cubicBezTo>
                  <a:cubicBezTo>
                    <a:pt x="21431" y="38018"/>
                    <a:pt x="21431" y="45638"/>
                    <a:pt x="21431" y="54211"/>
                  </a:cubicBezTo>
                  <a:cubicBezTo>
                    <a:pt x="21431" y="55163"/>
                    <a:pt x="19526" y="56116"/>
                    <a:pt x="18574" y="56116"/>
                  </a:cubicBezTo>
                  <a:cubicBezTo>
                    <a:pt x="17621" y="56116"/>
                    <a:pt x="16669" y="56116"/>
                    <a:pt x="14764" y="56116"/>
                  </a:cubicBezTo>
                  <a:cubicBezTo>
                    <a:pt x="10954" y="57068"/>
                    <a:pt x="10954" y="57068"/>
                    <a:pt x="10954" y="60878"/>
                  </a:cubicBezTo>
                  <a:cubicBezTo>
                    <a:pt x="10954" y="61831"/>
                    <a:pt x="11906" y="63736"/>
                    <a:pt x="10954" y="64688"/>
                  </a:cubicBezTo>
                  <a:cubicBezTo>
                    <a:pt x="10954" y="67546"/>
                    <a:pt x="8096" y="70403"/>
                    <a:pt x="7144" y="75166"/>
                  </a:cubicBezTo>
                  <a:close/>
                </a:path>
              </a:pathLst>
            </a:custGeom>
            <a:solidFill>
              <a:srgbClr val="5290D8"/>
            </a:solidFill>
            <a:ln w="9525" cap="flat">
              <a:noFill/>
              <a:prstDash val="solid"/>
              <a:miter/>
            </a:ln>
          </p:spPr>
          <p:txBody>
            <a:bodyPr rtlCol="0" anchor="ctr"/>
            <a:lstStyle/>
            <a:p>
              <a:endParaRPr lang="zh-CN" altLang="en-US"/>
            </a:p>
          </p:txBody>
        </p:sp>
        <p:sp>
          <p:nvSpPr>
            <p:cNvPr id="60" name="任意多边形: 形状 238">
              <a:extLst>
                <a:ext uri="{FF2B5EF4-FFF2-40B4-BE49-F238E27FC236}">
                  <a16:creationId xmlns:a16="http://schemas.microsoft.com/office/drawing/2014/main" id="{09BB1CF6-6341-44A7-9A45-CC59F2D349CE}"/>
                </a:ext>
              </a:extLst>
            </p:cNvPr>
            <p:cNvSpPr/>
            <p:nvPr/>
          </p:nvSpPr>
          <p:spPr>
            <a:xfrm>
              <a:off x="4985008" y="2301594"/>
              <a:ext cx="66675" cy="95250"/>
            </a:xfrm>
            <a:custGeom>
              <a:avLst/>
              <a:gdLst>
                <a:gd name="connsiteX0" fmla="*/ 11807 w 66675"/>
                <a:gd name="connsiteY0" fmla="*/ 56796 h 95250"/>
                <a:gd name="connsiteX1" fmla="*/ 21332 w 66675"/>
                <a:gd name="connsiteY1" fmla="*/ 59653 h 95250"/>
                <a:gd name="connsiteX2" fmla="*/ 21332 w 66675"/>
                <a:gd name="connsiteY2" fmla="*/ 60606 h 95250"/>
                <a:gd name="connsiteX3" fmla="*/ 21332 w 66675"/>
                <a:gd name="connsiteY3" fmla="*/ 60606 h 95250"/>
                <a:gd name="connsiteX4" fmla="*/ 26095 w 66675"/>
                <a:gd name="connsiteY4" fmla="*/ 64416 h 95250"/>
                <a:gd name="connsiteX5" fmla="*/ 32762 w 66675"/>
                <a:gd name="connsiteY5" fmla="*/ 85371 h 95250"/>
                <a:gd name="connsiteX6" fmla="*/ 35620 w 66675"/>
                <a:gd name="connsiteY6" fmla="*/ 92991 h 95250"/>
                <a:gd name="connsiteX7" fmla="*/ 45145 w 66675"/>
                <a:gd name="connsiteY7" fmla="*/ 93943 h 95250"/>
                <a:gd name="connsiteX8" fmla="*/ 53717 w 66675"/>
                <a:gd name="connsiteY8" fmla="*/ 81561 h 95250"/>
                <a:gd name="connsiteX9" fmla="*/ 63242 w 66675"/>
                <a:gd name="connsiteY9" fmla="*/ 63463 h 95250"/>
                <a:gd name="connsiteX10" fmla="*/ 67052 w 66675"/>
                <a:gd name="connsiteY10" fmla="*/ 57748 h 95250"/>
                <a:gd name="connsiteX11" fmla="*/ 65147 w 66675"/>
                <a:gd name="connsiteY11" fmla="*/ 44413 h 95250"/>
                <a:gd name="connsiteX12" fmla="*/ 63242 w 66675"/>
                <a:gd name="connsiteY12" fmla="*/ 38698 h 95250"/>
                <a:gd name="connsiteX13" fmla="*/ 64195 w 66675"/>
                <a:gd name="connsiteY13" fmla="*/ 34888 h 95250"/>
                <a:gd name="connsiteX14" fmla="*/ 53717 w 66675"/>
                <a:gd name="connsiteY14" fmla="*/ 27268 h 95250"/>
                <a:gd name="connsiteX15" fmla="*/ 50860 w 66675"/>
                <a:gd name="connsiteY15" fmla="*/ 28221 h 95250"/>
                <a:gd name="connsiteX16" fmla="*/ 50860 w 66675"/>
                <a:gd name="connsiteY16" fmla="*/ 28221 h 95250"/>
                <a:gd name="connsiteX17" fmla="*/ 49907 w 66675"/>
                <a:gd name="connsiteY17" fmla="*/ 28221 h 95250"/>
                <a:gd name="connsiteX18" fmla="*/ 50860 w 66675"/>
                <a:gd name="connsiteY18" fmla="*/ 27268 h 95250"/>
                <a:gd name="connsiteX19" fmla="*/ 51812 w 66675"/>
                <a:gd name="connsiteY19" fmla="*/ 16791 h 95250"/>
                <a:gd name="connsiteX20" fmla="*/ 41335 w 66675"/>
                <a:gd name="connsiteY20" fmla="*/ 7266 h 95250"/>
                <a:gd name="connsiteX21" fmla="*/ 30857 w 66675"/>
                <a:gd name="connsiteY21" fmla="*/ 7266 h 95250"/>
                <a:gd name="connsiteX22" fmla="*/ 28000 w 66675"/>
                <a:gd name="connsiteY22" fmla="*/ 9171 h 95250"/>
                <a:gd name="connsiteX23" fmla="*/ 23237 w 66675"/>
                <a:gd name="connsiteY23" fmla="*/ 21553 h 95250"/>
                <a:gd name="connsiteX24" fmla="*/ 22285 w 66675"/>
                <a:gd name="connsiteY24" fmla="*/ 26316 h 95250"/>
                <a:gd name="connsiteX25" fmla="*/ 26095 w 66675"/>
                <a:gd name="connsiteY25" fmla="*/ 32031 h 95250"/>
                <a:gd name="connsiteX26" fmla="*/ 26095 w 66675"/>
                <a:gd name="connsiteY26" fmla="*/ 32031 h 95250"/>
                <a:gd name="connsiteX27" fmla="*/ 27047 w 66675"/>
                <a:gd name="connsiteY27" fmla="*/ 32031 h 95250"/>
                <a:gd name="connsiteX28" fmla="*/ 27047 w 66675"/>
                <a:gd name="connsiteY28" fmla="*/ 31078 h 95250"/>
                <a:gd name="connsiteX29" fmla="*/ 27047 w 66675"/>
                <a:gd name="connsiteY29" fmla="*/ 32031 h 95250"/>
                <a:gd name="connsiteX30" fmla="*/ 27047 w 66675"/>
                <a:gd name="connsiteY30" fmla="*/ 32983 h 95250"/>
                <a:gd name="connsiteX31" fmla="*/ 27047 w 66675"/>
                <a:gd name="connsiteY31" fmla="*/ 32983 h 95250"/>
                <a:gd name="connsiteX32" fmla="*/ 28000 w 66675"/>
                <a:gd name="connsiteY32" fmla="*/ 39651 h 95250"/>
                <a:gd name="connsiteX33" fmla="*/ 27047 w 66675"/>
                <a:gd name="connsiteY33" fmla="*/ 44413 h 95250"/>
                <a:gd name="connsiteX34" fmla="*/ 23237 w 66675"/>
                <a:gd name="connsiteY34" fmla="*/ 46318 h 95250"/>
                <a:gd name="connsiteX35" fmla="*/ 17522 w 66675"/>
                <a:gd name="connsiteY35" fmla="*/ 43461 h 95250"/>
                <a:gd name="connsiteX36" fmla="*/ 12760 w 66675"/>
                <a:gd name="connsiteY36" fmla="*/ 44413 h 95250"/>
                <a:gd name="connsiteX37" fmla="*/ 9902 w 66675"/>
                <a:gd name="connsiteY37" fmla="*/ 48223 h 95250"/>
                <a:gd name="connsiteX38" fmla="*/ 11807 w 66675"/>
                <a:gd name="connsiteY38" fmla="*/ 56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675" h="95250">
                  <a:moveTo>
                    <a:pt x="11807" y="56796"/>
                  </a:moveTo>
                  <a:cubicBezTo>
                    <a:pt x="14665" y="57748"/>
                    <a:pt x="18475" y="57748"/>
                    <a:pt x="21332" y="59653"/>
                  </a:cubicBezTo>
                  <a:cubicBezTo>
                    <a:pt x="21332" y="59653"/>
                    <a:pt x="21332" y="59653"/>
                    <a:pt x="21332" y="60606"/>
                  </a:cubicBezTo>
                  <a:cubicBezTo>
                    <a:pt x="21332" y="60606"/>
                    <a:pt x="21332" y="60606"/>
                    <a:pt x="21332" y="60606"/>
                  </a:cubicBezTo>
                  <a:cubicBezTo>
                    <a:pt x="23237" y="61558"/>
                    <a:pt x="24190" y="63463"/>
                    <a:pt x="26095" y="64416"/>
                  </a:cubicBezTo>
                  <a:cubicBezTo>
                    <a:pt x="33715" y="70131"/>
                    <a:pt x="37525" y="75846"/>
                    <a:pt x="32762" y="85371"/>
                  </a:cubicBezTo>
                  <a:cubicBezTo>
                    <a:pt x="30857" y="88228"/>
                    <a:pt x="32762" y="91086"/>
                    <a:pt x="35620" y="92991"/>
                  </a:cubicBezTo>
                  <a:cubicBezTo>
                    <a:pt x="38477" y="95848"/>
                    <a:pt x="42287" y="95848"/>
                    <a:pt x="45145" y="93943"/>
                  </a:cubicBezTo>
                  <a:cubicBezTo>
                    <a:pt x="49907" y="91086"/>
                    <a:pt x="52765" y="87276"/>
                    <a:pt x="53717" y="81561"/>
                  </a:cubicBezTo>
                  <a:cubicBezTo>
                    <a:pt x="54670" y="74893"/>
                    <a:pt x="57527" y="68226"/>
                    <a:pt x="63242" y="63463"/>
                  </a:cubicBezTo>
                  <a:cubicBezTo>
                    <a:pt x="65147" y="62511"/>
                    <a:pt x="66100" y="59653"/>
                    <a:pt x="67052" y="57748"/>
                  </a:cubicBezTo>
                  <a:cubicBezTo>
                    <a:pt x="68957" y="52986"/>
                    <a:pt x="68957" y="48223"/>
                    <a:pt x="65147" y="44413"/>
                  </a:cubicBezTo>
                  <a:cubicBezTo>
                    <a:pt x="63242" y="42508"/>
                    <a:pt x="62290" y="40603"/>
                    <a:pt x="63242" y="38698"/>
                  </a:cubicBezTo>
                  <a:cubicBezTo>
                    <a:pt x="63242" y="37746"/>
                    <a:pt x="63242" y="36793"/>
                    <a:pt x="64195" y="34888"/>
                  </a:cubicBezTo>
                  <a:cubicBezTo>
                    <a:pt x="64195" y="26316"/>
                    <a:pt x="61337" y="23458"/>
                    <a:pt x="53717" y="27268"/>
                  </a:cubicBezTo>
                  <a:cubicBezTo>
                    <a:pt x="52765" y="27268"/>
                    <a:pt x="51812" y="28221"/>
                    <a:pt x="50860" y="28221"/>
                  </a:cubicBezTo>
                  <a:cubicBezTo>
                    <a:pt x="50860" y="28221"/>
                    <a:pt x="50860" y="28221"/>
                    <a:pt x="50860" y="28221"/>
                  </a:cubicBezTo>
                  <a:cubicBezTo>
                    <a:pt x="50860" y="29173"/>
                    <a:pt x="50860" y="30126"/>
                    <a:pt x="49907" y="28221"/>
                  </a:cubicBezTo>
                  <a:cubicBezTo>
                    <a:pt x="49907" y="28221"/>
                    <a:pt x="50860" y="27268"/>
                    <a:pt x="50860" y="27268"/>
                  </a:cubicBezTo>
                  <a:cubicBezTo>
                    <a:pt x="50860" y="23458"/>
                    <a:pt x="51812" y="20601"/>
                    <a:pt x="51812" y="16791"/>
                  </a:cubicBezTo>
                  <a:cubicBezTo>
                    <a:pt x="51812" y="11076"/>
                    <a:pt x="47050" y="6313"/>
                    <a:pt x="41335" y="7266"/>
                  </a:cubicBezTo>
                  <a:cubicBezTo>
                    <a:pt x="37525" y="7266"/>
                    <a:pt x="34667" y="8218"/>
                    <a:pt x="30857" y="7266"/>
                  </a:cubicBezTo>
                  <a:cubicBezTo>
                    <a:pt x="29905" y="7266"/>
                    <a:pt x="28952" y="8218"/>
                    <a:pt x="28000" y="9171"/>
                  </a:cubicBezTo>
                  <a:cubicBezTo>
                    <a:pt x="24190" y="12028"/>
                    <a:pt x="21332" y="15838"/>
                    <a:pt x="23237" y="21553"/>
                  </a:cubicBezTo>
                  <a:cubicBezTo>
                    <a:pt x="23237" y="22506"/>
                    <a:pt x="23237" y="24411"/>
                    <a:pt x="22285" y="26316"/>
                  </a:cubicBezTo>
                  <a:cubicBezTo>
                    <a:pt x="21332" y="30126"/>
                    <a:pt x="21332" y="30126"/>
                    <a:pt x="26095" y="32031"/>
                  </a:cubicBezTo>
                  <a:cubicBezTo>
                    <a:pt x="26095" y="32031"/>
                    <a:pt x="26095" y="32031"/>
                    <a:pt x="26095" y="32031"/>
                  </a:cubicBezTo>
                  <a:cubicBezTo>
                    <a:pt x="26095" y="32031"/>
                    <a:pt x="26095" y="32031"/>
                    <a:pt x="27047" y="32031"/>
                  </a:cubicBezTo>
                  <a:cubicBezTo>
                    <a:pt x="27047" y="32031"/>
                    <a:pt x="27047" y="31078"/>
                    <a:pt x="27047" y="31078"/>
                  </a:cubicBezTo>
                  <a:cubicBezTo>
                    <a:pt x="28000" y="31078"/>
                    <a:pt x="28000" y="31078"/>
                    <a:pt x="27047" y="32031"/>
                  </a:cubicBezTo>
                  <a:cubicBezTo>
                    <a:pt x="27047" y="32031"/>
                    <a:pt x="27047" y="32031"/>
                    <a:pt x="27047" y="32983"/>
                  </a:cubicBezTo>
                  <a:cubicBezTo>
                    <a:pt x="27047" y="32983"/>
                    <a:pt x="27047" y="32983"/>
                    <a:pt x="27047" y="32983"/>
                  </a:cubicBezTo>
                  <a:cubicBezTo>
                    <a:pt x="27047" y="34888"/>
                    <a:pt x="28000" y="37746"/>
                    <a:pt x="28000" y="39651"/>
                  </a:cubicBezTo>
                  <a:cubicBezTo>
                    <a:pt x="28000" y="41556"/>
                    <a:pt x="27047" y="43461"/>
                    <a:pt x="27047" y="44413"/>
                  </a:cubicBezTo>
                  <a:cubicBezTo>
                    <a:pt x="26095" y="46318"/>
                    <a:pt x="24190" y="47271"/>
                    <a:pt x="23237" y="46318"/>
                  </a:cubicBezTo>
                  <a:cubicBezTo>
                    <a:pt x="21332" y="45366"/>
                    <a:pt x="19427" y="44413"/>
                    <a:pt x="17522" y="43461"/>
                  </a:cubicBezTo>
                  <a:cubicBezTo>
                    <a:pt x="15617" y="42508"/>
                    <a:pt x="13712" y="43461"/>
                    <a:pt x="12760" y="44413"/>
                  </a:cubicBezTo>
                  <a:cubicBezTo>
                    <a:pt x="11807" y="45366"/>
                    <a:pt x="10855" y="47271"/>
                    <a:pt x="9902" y="48223"/>
                  </a:cubicBezTo>
                  <a:cubicBezTo>
                    <a:pt x="5140" y="52033"/>
                    <a:pt x="7045" y="55843"/>
                    <a:pt x="11807" y="56796"/>
                  </a:cubicBezTo>
                  <a:close/>
                </a:path>
              </a:pathLst>
            </a:custGeom>
            <a:solidFill>
              <a:srgbClr val="5290D8"/>
            </a:solidFill>
            <a:ln w="9525" cap="flat">
              <a:noFill/>
              <a:prstDash val="solid"/>
              <a:miter/>
            </a:ln>
          </p:spPr>
          <p:txBody>
            <a:bodyPr rtlCol="0" anchor="ctr"/>
            <a:lstStyle/>
            <a:p>
              <a:endParaRPr lang="zh-CN" altLang="en-US"/>
            </a:p>
          </p:txBody>
        </p:sp>
        <p:sp>
          <p:nvSpPr>
            <p:cNvPr id="61" name="任意多边形: 形状 239">
              <a:extLst>
                <a:ext uri="{FF2B5EF4-FFF2-40B4-BE49-F238E27FC236}">
                  <a16:creationId xmlns:a16="http://schemas.microsoft.com/office/drawing/2014/main" id="{A3A60DB4-5250-46D0-AFD5-B20A118AFE6F}"/>
                </a:ext>
              </a:extLst>
            </p:cNvPr>
            <p:cNvSpPr/>
            <p:nvPr/>
          </p:nvSpPr>
          <p:spPr>
            <a:xfrm>
              <a:off x="7557238" y="4140994"/>
              <a:ext cx="152400" cy="57150"/>
            </a:xfrm>
            <a:custGeom>
              <a:avLst/>
              <a:gdLst>
                <a:gd name="connsiteX0" fmla="*/ 108482 w 152400"/>
                <a:gd name="connsiteY0" fmla="*/ 46196 h 57150"/>
                <a:gd name="connsiteX1" fmla="*/ 128485 w 152400"/>
                <a:gd name="connsiteY1" fmla="*/ 50006 h 57150"/>
                <a:gd name="connsiteX2" fmla="*/ 136105 w 152400"/>
                <a:gd name="connsiteY2" fmla="*/ 49054 h 57150"/>
                <a:gd name="connsiteX3" fmla="*/ 140867 w 152400"/>
                <a:gd name="connsiteY3" fmla="*/ 48101 h 57150"/>
                <a:gd name="connsiteX4" fmla="*/ 147535 w 152400"/>
                <a:gd name="connsiteY4" fmla="*/ 49054 h 57150"/>
                <a:gd name="connsiteX5" fmla="*/ 152297 w 152400"/>
                <a:gd name="connsiteY5" fmla="*/ 44291 h 57150"/>
                <a:gd name="connsiteX6" fmla="*/ 149440 w 152400"/>
                <a:gd name="connsiteY6" fmla="*/ 40481 h 57150"/>
                <a:gd name="connsiteX7" fmla="*/ 131342 w 152400"/>
                <a:gd name="connsiteY7" fmla="*/ 34766 h 57150"/>
                <a:gd name="connsiteX8" fmla="*/ 127532 w 152400"/>
                <a:gd name="connsiteY8" fmla="*/ 33814 h 57150"/>
                <a:gd name="connsiteX9" fmla="*/ 120865 w 152400"/>
                <a:gd name="connsiteY9" fmla="*/ 33814 h 57150"/>
                <a:gd name="connsiteX10" fmla="*/ 117055 w 152400"/>
                <a:gd name="connsiteY10" fmla="*/ 31909 h 57150"/>
                <a:gd name="connsiteX11" fmla="*/ 119912 w 152400"/>
                <a:gd name="connsiteY11" fmla="*/ 29051 h 57150"/>
                <a:gd name="connsiteX12" fmla="*/ 123722 w 152400"/>
                <a:gd name="connsiteY12" fmla="*/ 28099 h 57150"/>
                <a:gd name="connsiteX13" fmla="*/ 127532 w 152400"/>
                <a:gd name="connsiteY13" fmla="*/ 25241 h 57150"/>
                <a:gd name="connsiteX14" fmla="*/ 122770 w 152400"/>
                <a:gd name="connsiteY14" fmla="*/ 23336 h 57150"/>
                <a:gd name="connsiteX15" fmla="*/ 101815 w 152400"/>
                <a:gd name="connsiteY15" fmla="*/ 20479 h 57150"/>
                <a:gd name="connsiteX16" fmla="*/ 92290 w 152400"/>
                <a:gd name="connsiteY16" fmla="*/ 16669 h 57150"/>
                <a:gd name="connsiteX17" fmla="*/ 79907 w 152400"/>
                <a:gd name="connsiteY17" fmla="*/ 19526 h 57150"/>
                <a:gd name="connsiteX18" fmla="*/ 73240 w 152400"/>
                <a:gd name="connsiteY18" fmla="*/ 22384 h 57150"/>
                <a:gd name="connsiteX19" fmla="*/ 64667 w 152400"/>
                <a:gd name="connsiteY19" fmla="*/ 21431 h 57150"/>
                <a:gd name="connsiteX20" fmla="*/ 50380 w 152400"/>
                <a:gd name="connsiteY20" fmla="*/ 15716 h 57150"/>
                <a:gd name="connsiteX21" fmla="*/ 32282 w 152400"/>
                <a:gd name="connsiteY21" fmla="*/ 9049 h 57150"/>
                <a:gd name="connsiteX22" fmla="*/ 13232 w 152400"/>
                <a:gd name="connsiteY22" fmla="*/ 7144 h 57150"/>
                <a:gd name="connsiteX23" fmla="*/ 7517 w 152400"/>
                <a:gd name="connsiteY23" fmla="*/ 19526 h 57150"/>
                <a:gd name="connsiteX24" fmla="*/ 9422 w 152400"/>
                <a:gd name="connsiteY24" fmla="*/ 24289 h 57150"/>
                <a:gd name="connsiteX25" fmla="*/ 19900 w 152400"/>
                <a:gd name="connsiteY25" fmla="*/ 30004 h 57150"/>
                <a:gd name="connsiteX26" fmla="*/ 25615 w 152400"/>
                <a:gd name="connsiteY26" fmla="*/ 32861 h 57150"/>
                <a:gd name="connsiteX27" fmla="*/ 38950 w 152400"/>
                <a:gd name="connsiteY27" fmla="*/ 36671 h 57150"/>
                <a:gd name="connsiteX28" fmla="*/ 49427 w 152400"/>
                <a:gd name="connsiteY28" fmla="*/ 37624 h 57150"/>
                <a:gd name="connsiteX29" fmla="*/ 71335 w 152400"/>
                <a:gd name="connsiteY29" fmla="*/ 41434 h 57150"/>
                <a:gd name="connsiteX30" fmla="*/ 93242 w 152400"/>
                <a:gd name="connsiteY30" fmla="*/ 46196 h 57150"/>
                <a:gd name="connsiteX31" fmla="*/ 108482 w 152400"/>
                <a:gd name="connsiteY31" fmla="*/ 4619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2400" h="57150">
                  <a:moveTo>
                    <a:pt x="108482" y="46196"/>
                  </a:moveTo>
                  <a:cubicBezTo>
                    <a:pt x="116102" y="46196"/>
                    <a:pt x="122770" y="47149"/>
                    <a:pt x="128485" y="50006"/>
                  </a:cubicBezTo>
                  <a:cubicBezTo>
                    <a:pt x="131342" y="51911"/>
                    <a:pt x="134200" y="50959"/>
                    <a:pt x="136105" y="49054"/>
                  </a:cubicBezTo>
                  <a:cubicBezTo>
                    <a:pt x="137057" y="48101"/>
                    <a:pt x="138962" y="48101"/>
                    <a:pt x="140867" y="48101"/>
                  </a:cubicBezTo>
                  <a:cubicBezTo>
                    <a:pt x="142772" y="49054"/>
                    <a:pt x="145630" y="49054"/>
                    <a:pt x="147535" y="49054"/>
                  </a:cubicBezTo>
                  <a:cubicBezTo>
                    <a:pt x="149440" y="49054"/>
                    <a:pt x="152297" y="46196"/>
                    <a:pt x="152297" y="44291"/>
                  </a:cubicBezTo>
                  <a:cubicBezTo>
                    <a:pt x="152297" y="42386"/>
                    <a:pt x="150392" y="40481"/>
                    <a:pt x="149440" y="40481"/>
                  </a:cubicBezTo>
                  <a:cubicBezTo>
                    <a:pt x="142772" y="40481"/>
                    <a:pt x="137057" y="39529"/>
                    <a:pt x="131342" y="34766"/>
                  </a:cubicBezTo>
                  <a:cubicBezTo>
                    <a:pt x="130390" y="33814"/>
                    <a:pt x="129437" y="33814"/>
                    <a:pt x="127532" y="33814"/>
                  </a:cubicBezTo>
                  <a:cubicBezTo>
                    <a:pt x="125627" y="33814"/>
                    <a:pt x="122770" y="33814"/>
                    <a:pt x="120865" y="33814"/>
                  </a:cubicBezTo>
                  <a:cubicBezTo>
                    <a:pt x="118960" y="33814"/>
                    <a:pt x="118007" y="32861"/>
                    <a:pt x="117055" y="31909"/>
                  </a:cubicBezTo>
                  <a:cubicBezTo>
                    <a:pt x="116102" y="30956"/>
                    <a:pt x="118007" y="29051"/>
                    <a:pt x="119912" y="29051"/>
                  </a:cubicBezTo>
                  <a:cubicBezTo>
                    <a:pt x="120865" y="29051"/>
                    <a:pt x="121817" y="29051"/>
                    <a:pt x="123722" y="28099"/>
                  </a:cubicBezTo>
                  <a:cubicBezTo>
                    <a:pt x="125627" y="28099"/>
                    <a:pt x="127532" y="27146"/>
                    <a:pt x="127532" y="25241"/>
                  </a:cubicBezTo>
                  <a:cubicBezTo>
                    <a:pt x="127532" y="24289"/>
                    <a:pt x="124675" y="23336"/>
                    <a:pt x="122770" y="23336"/>
                  </a:cubicBezTo>
                  <a:cubicBezTo>
                    <a:pt x="116102" y="22384"/>
                    <a:pt x="108482" y="22384"/>
                    <a:pt x="101815" y="20479"/>
                  </a:cubicBezTo>
                  <a:cubicBezTo>
                    <a:pt x="98957" y="19526"/>
                    <a:pt x="95147" y="18574"/>
                    <a:pt x="92290" y="16669"/>
                  </a:cubicBezTo>
                  <a:cubicBezTo>
                    <a:pt x="87527" y="13811"/>
                    <a:pt x="83717" y="14764"/>
                    <a:pt x="79907" y="19526"/>
                  </a:cubicBezTo>
                  <a:cubicBezTo>
                    <a:pt x="78955" y="21431"/>
                    <a:pt x="76097" y="22384"/>
                    <a:pt x="73240" y="22384"/>
                  </a:cubicBezTo>
                  <a:cubicBezTo>
                    <a:pt x="70382" y="22384"/>
                    <a:pt x="67525" y="21431"/>
                    <a:pt x="64667" y="21431"/>
                  </a:cubicBezTo>
                  <a:cubicBezTo>
                    <a:pt x="58952" y="21431"/>
                    <a:pt x="55142" y="20479"/>
                    <a:pt x="50380" y="15716"/>
                  </a:cubicBezTo>
                  <a:cubicBezTo>
                    <a:pt x="46570" y="10954"/>
                    <a:pt x="38950" y="9049"/>
                    <a:pt x="32282" y="9049"/>
                  </a:cubicBezTo>
                  <a:cubicBezTo>
                    <a:pt x="25615" y="9049"/>
                    <a:pt x="19900" y="7144"/>
                    <a:pt x="13232" y="7144"/>
                  </a:cubicBezTo>
                  <a:cubicBezTo>
                    <a:pt x="13232" y="11906"/>
                    <a:pt x="10375" y="15716"/>
                    <a:pt x="7517" y="19526"/>
                  </a:cubicBezTo>
                  <a:cubicBezTo>
                    <a:pt x="6565" y="21431"/>
                    <a:pt x="7517" y="23336"/>
                    <a:pt x="9422" y="24289"/>
                  </a:cubicBezTo>
                  <a:cubicBezTo>
                    <a:pt x="13232" y="25241"/>
                    <a:pt x="17042" y="26194"/>
                    <a:pt x="19900" y="30004"/>
                  </a:cubicBezTo>
                  <a:cubicBezTo>
                    <a:pt x="20852" y="31909"/>
                    <a:pt x="23710" y="32861"/>
                    <a:pt x="25615" y="32861"/>
                  </a:cubicBezTo>
                  <a:cubicBezTo>
                    <a:pt x="30377" y="32861"/>
                    <a:pt x="35140" y="33814"/>
                    <a:pt x="38950" y="36671"/>
                  </a:cubicBezTo>
                  <a:cubicBezTo>
                    <a:pt x="41807" y="38576"/>
                    <a:pt x="45617" y="38576"/>
                    <a:pt x="49427" y="37624"/>
                  </a:cubicBezTo>
                  <a:cubicBezTo>
                    <a:pt x="57047" y="36671"/>
                    <a:pt x="64667" y="37624"/>
                    <a:pt x="71335" y="41434"/>
                  </a:cubicBezTo>
                  <a:cubicBezTo>
                    <a:pt x="78002" y="45244"/>
                    <a:pt x="85622" y="46196"/>
                    <a:pt x="93242" y="46196"/>
                  </a:cubicBezTo>
                  <a:cubicBezTo>
                    <a:pt x="99910" y="46196"/>
                    <a:pt x="104672" y="46196"/>
                    <a:pt x="108482" y="46196"/>
                  </a:cubicBezTo>
                  <a:close/>
                </a:path>
              </a:pathLst>
            </a:custGeom>
            <a:solidFill>
              <a:srgbClr val="5290D8"/>
            </a:solidFill>
            <a:ln w="9525" cap="flat">
              <a:noFill/>
              <a:prstDash val="solid"/>
              <a:miter/>
            </a:ln>
          </p:spPr>
          <p:txBody>
            <a:bodyPr rtlCol="0" anchor="ctr"/>
            <a:lstStyle/>
            <a:p>
              <a:endParaRPr lang="zh-CN" altLang="en-US"/>
            </a:p>
          </p:txBody>
        </p:sp>
        <p:sp>
          <p:nvSpPr>
            <p:cNvPr id="62" name="任意多边形: 形状 240">
              <a:extLst>
                <a:ext uri="{FF2B5EF4-FFF2-40B4-BE49-F238E27FC236}">
                  <a16:creationId xmlns:a16="http://schemas.microsoft.com/office/drawing/2014/main" id="{DBFB99DC-3A9F-4DFC-8C94-231DDFBC903F}"/>
                </a:ext>
              </a:extLst>
            </p:cNvPr>
            <p:cNvSpPr/>
            <p:nvPr/>
          </p:nvSpPr>
          <p:spPr>
            <a:xfrm>
              <a:off x="7755731" y="3761027"/>
              <a:ext cx="76200" cy="114300"/>
            </a:xfrm>
            <a:custGeom>
              <a:avLst/>
              <a:gdLst>
                <a:gd name="connsiteX0" fmla="*/ 37624 w 76200"/>
                <a:gd name="connsiteY0" fmla="*/ 8968 h 114300"/>
                <a:gd name="connsiteX1" fmla="*/ 25241 w 76200"/>
                <a:gd name="connsiteY1" fmla="*/ 8015 h 114300"/>
                <a:gd name="connsiteX2" fmla="*/ 14764 w 76200"/>
                <a:gd name="connsiteY2" fmla="*/ 13730 h 114300"/>
                <a:gd name="connsiteX3" fmla="*/ 12859 w 76200"/>
                <a:gd name="connsiteY3" fmla="*/ 20398 h 114300"/>
                <a:gd name="connsiteX4" fmla="*/ 10954 w 76200"/>
                <a:gd name="connsiteY4" fmla="*/ 39448 h 114300"/>
                <a:gd name="connsiteX5" fmla="*/ 8096 w 76200"/>
                <a:gd name="connsiteY5" fmla="*/ 45163 h 114300"/>
                <a:gd name="connsiteX6" fmla="*/ 7144 w 76200"/>
                <a:gd name="connsiteY6" fmla="*/ 48020 h 114300"/>
                <a:gd name="connsiteX7" fmla="*/ 11906 w 76200"/>
                <a:gd name="connsiteY7" fmla="*/ 65165 h 114300"/>
                <a:gd name="connsiteX8" fmla="*/ 20479 w 76200"/>
                <a:gd name="connsiteY8" fmla="*/ 73738 h 114300"/>
                <a:gd name="connsiteX9" fmla="*/ 20479 w 76200"/>
                <a:gd name="connsiteY9" fmla="*/ 73738 h 114300"/>
                <a:gd name="connsiteX10" fmla="*/ 21431 w 76200"/>
                <a:gd name="connsiteY10" fmla="*/ 73738 h 114300"/>
                <a:gd name="connsiteX11" fmla="*/ 20479 w 76200"/>
                <a:gd name="connsiteY11" fmla="*/ 74690 h 114300"/>
                <a:gd name="connsiteX12" fmla="*/ 20479 w 76200"/>
                <a:gd name="connsiteY12" fmla="*/ 74690 h 114300"/>
                <a:gd name="connsiteX13" fmla="*/ 27146 w 76200"/>
                <a:gd name="connsiteY13" fmla="*/ 86120 h 114300"/>
                <a:gd name="connsiteX14" fmla="*/ 30956 w 76200"/>
                <a:gd name="connsiteY14" fmla="*/ 88978 h 114300"/>
                <a:gd name="connsiteX15" fmla="*/ 30956 w 76200"/>
                <a:gd name="connsiteY15" fmla="*/ 88978 h 114300"/>
                <a:gd name="connsiteX16" fmla="*/ 30956 w 76200"/>
                <a:gd name="connsiteY16" fmla="*/ 88978 h 114300"/>
                <a:gd name="connsiteX17" fmla="*/ 30004 w 76200"/>
                <a:gd name="connsiteY17" fmla="*/ 88978 h 114300"/>
                <a:gd name="connsiteX18" fmla="*/ 36671 w 76200"/>
                <a:gd name="connsiteY18" fmla="*/ 85168 h 114300"/>
                <a:gd name="connsiteX19" fmla="*/ 41434 w 76200"/>
                <a:gd name="connsiteY19" fmla="*/ 86120 h 114300"/>
                <a:gd name="connsiteX20" fmla="*/ 44291 w 76200"/>
                <a:gd name="connsiteY20" fmla="*/ 88978 h 114300"/>
                <a:gd name="connsiteX21" fmla="*/ 55721 w 76200"/>
                <a:gd name="connsiteY21" fmla="*/ 88978 h 114300"/>
                <a:gd name="connsiteX22" fmla="*/ 54769 w 76200"/>
                <a:gd name="connsiteY22" fmla="*/ 88978 h 114300"/>
                <a:gd name="connsiteX23" fmla="*/ 55721 w 76200"/>
                <a:gd name="connsiteY23" fmla="*/ 88978 h 114300"/>
                <a:gd name="connsiteX24" fmla="*/ 55721 w 76200"/>
                <a:gd name="connsiteY24" fmla="*/ 88978 h 114300"/>
                <a:gd name="connsiteX25" fmla="*/ 55721 w 76200"/>
                <a:gd name="connsiteY25" fmla="*/ 88978 h 114300"/>
                <a:gd name="connsiteX26" fmla="*/ 59531 w 76200"/>
                <a:gd name="connsiteY26" fmla="*/ 91835 h 114300"/>
                <a:gd name="connsiteX27" fmla="*/ 66199 w 76200"/>
                <a:gd name="connsiteY27" fmla="*/ 100408 h 114300"/>
                <a:gd name="connsiteX28" fmla="*/ 66199 w 76200"/>
                <a:gd name="connsiteY28" fmla="*/ 104218 h 114300"/>
                <a:gd name="connsiteX29" fmla="*/ 67151 w 76200"/>
                <a:gd name="connsiteY29" fmla="*/ 112790 h 114300"/>
                <a:gd name="connsiteX30" fmla="*/ 71914 w 76200"/>
                <a:gd name="connsiteY30" fmla="*/ 114695 h 114300"/>
                <a:gd name="connsiteX31" fmla="*/ 74771 w 76200"/>
                <a:gd name="connsiteY31" fmla="*/ 113743 h 114300"/>
                <a:gd name="connsiteX32" fmla="*/ 75724 w 76200"/>
                <a:gd name="connsiteY32" fmla="*/ 101360 h 114300"/>
                <a:gd name="connsiteX33" fmla="*/ 73819 w 76200"/>
                <a:gd name="connsiteY33" fmla="*/ 96598 h 114300"/>
                <a:gd name="connsiteX34" fmla="*/ 69056 w 76200"/>
                <a:gd name="connsiteY34" fmla="*/ 89930 h 114300"/>
                <a:gd name="connsiteX35" fmla="*/ 60484 w 76200"/>
                <a:gd name="connsiteY35" fmla="*/ 80405 h 114300"/>
                <a:gd name="connsiteX36" fmla="*/ 54769 w 76200"/>
                <a:gd name="connsiteY36" fmla="*/ 76595 h 114300"/>
                <a:gd name="connsiteX37" fmla="*/ 48101 w 76200"/>
                <a:gd name="connsiteY37" fmla="*/ 75643 h 114300"/>
                <a:gd name="connsiteX38" fmla="*/ 45244 w 76200"/>
                <a:gd name="connsiteY38" fmla="*/ 76595 h 114300"/>
                <a:gd name="connsiteX39" fmla="*/ 43339 w 76200"/>
                <a:gd name="connsiteY39" fmla="*/ 76595 h 114300"/>
                <a:gd name="connsiteX40" fmla="*/ 40481 w 76200"/>
                <a:gd name="connsiteY40" fmla="*/ 75643 h 114300"/>
                <a:gd name="connsiteX41" fmla="*/ 40481 w 76200"/>
                <a:gd name="connsiteY41" fmla="*/ 70880 h 114300"/>
                <a:gd name="connsiteX42" fmla="*/ 38576 w 76200"/>
                <a:gd name="connsiteY42" fmla="*/ 65165 h 114300"/>
                <a:gd name="connsiteX43" fmla="*/ 34766 w 76200"/>
                <a:gd name="connsiteY43" fmla="*/ 62308 h 114300"/>
                <a:gd name="connsiteX44" fmla="*/ 37624 w 76200"/>
                <a:gd name="connsiteY44" fmla="*/ 51830 h 114300"/>
                <a:gd name="connsiteX45" fmla="*/ 41434 w 76200"/>
                <a:gd name="connsiteY45" fmla="*/ 48020 h 114300"/>
                <a:gd name="connsiteX46" fmla="*/ 44291 w 76200"/>
                <a:gd name="connsiteY46" fmla="*/ 26113 h 114300"/>
                <a:gd name="connsiteX47" fmla="*/ 41434 w 76200"/>
                <a:gd name="connsiteY47" fmla="*/ 12778 h 114300"/>
                <a:gd name="connsiteX48" fmla="*/ 37624 w 76200"/>
                <a:gd name="connsiteY48" fmla="*/ 896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200" h="114300">
                  <a:moveTo>
                    <a:pt x="37624" y="8968"/>
                  </a:moveTo>
                  <a:cubicBezTo>
                    <a:pt x="33814" y="8968"/>
                    <a:pt x="30004" y="8968"/>
                    <a:pt x="25241" y="8015"/>
                  </a:cubicBezTo>
                  <a:cubicBezTo>
                    <a:pt x="19526" y="5158"/>
                    <a:pt x="15716" y="9920"/>
                    <a:pt x="14764" y="13730"/>
                  </a:cubicBezTo>
                  <a:cubicBezTo>
                    <a:pt x="13811" y="15635"/>
                    <a:pt x="13811" y="18493"/>
                    <a:pt x="12859" y="20398"/>
                  </a:cubicBezTo>
                  <a:cubicBezTo>
                    <a:pt x="11906" y="27065"/>
                    <a:pt x="10954" y="33733"/>
                    <a:pt x="10954" y="39448"/>
                  </a:cubicBezTo>
                  <a:cubicBezTo>
                    <a:pt x="10954" y="42305"/>
                    <a:pt x="10001" y="43258"/>
                    <a:pt x="8096" y="45163"/>
                  </a:cubicBezTo>
                  <a:cubicBezTo>
                    <a:pt x="7144" y="46115"/>
                    <a:pt x="7144" y="47068"/>
                    <a:pt x="7144" y="48020"/>
                  </a:cubicBezTo>
                  <a:cubicBezTo>
                    <a:pt x="9049" y="53735"/>
                    <a:pt x="10001" y="59450"/>
                    <a:pt x="11906" y="65165"/>
                  </a:cubicBezTo>
                  <a:cubicBezTo>
                    <a:pt x="13811" y="68975"/>
                    <a:pt x="15716" y="72785"/>
                    <a:pt x="20479" y="73738"/>
                  </a:cubicBezTo>
                  <a:cubicBezTo>
                    <a:pt x="20479" y="73738"/>
                    <a:pt x="20479" y="73738"/>
                    <a:pt x="20479" y="73738"/>
                  </a:cubicBezTo>
                  <a:cubicBezTo>
                    <a:pt x="20479" y="72785"/>
                    <a:pt x="20479" y="72785"/>
                    <a:pt x="21431" y="73738"/>
                  </a:cubicBezTo>
                  <a:cubicBezTo>
                    <a:pt x="21431" y="73738"/>
                    <a:pt x="20479" y="73738"/>
                    <a:pt x="20479" y="74690"/>
                  </a:cubicBezTo>
                  <a:cubicBezTo>
                    <a:pt x="20479" y="74690"/>
                    <a:pt x="20479" y="74690"/>
                    <a:pt x="20479" y="74690"/>
                  </a:cubicBezTo>
                  <a:cubicBezTo>
                    <a:pt x="20479" y="80405"/>
                    <a:pt x="21431" y="84215"/>
                    <a:pt x="27146" y="86120"/>
                  </a:cubicBezTo>
                  <a:cubicBezTo>
                    <a:pt x="28099" y="86120"/>
                    <a:pt x="30004" y="88025"/>
                    <a:pt x="30956" y="88978"/>
                  </a:cubicBezTo>
                  <a:cubicBezTo>
                    <a:pt x="30956" y="88978"/>
                    <a:pt x="30956" y="88978"/>
                    <a:pt x="30956" y="88978"/>
                  </a:cubicBezTo>
                  <a:cubicBezTo>
                    <a:pt x="30956" y="88978"/>
                    <a:pt x="30956" y="88978"/>
                    <a:pt x="30956" y="88978"/>
                  </a:cubicBezTo>
                  <a:lnTo>
                    <a:pt x="30004" y="88978"/>
                  </a:lnTo>
                  <a:cubicBezTo>
                    <a:pt x="31909" y="88025"/>
                    <a:pt x="34766" y="86120"/>
                    <a:pt x="36671" y="85168"/>
                  </a:cubicBezTo>
                  <a:cubicBezTo>
                    <a:pt x="38576" y="84215"/>
                    <a:pt x="39529" y="84215"/>
                    <a:pt x="41434" y="86120"/>
                  </a:cubicBezTo>
                  <a:cubicBezTo>
                    <a:pt x="42386" y="87073"/>
                    <a:pt x="43339" y="88025"/>
                    <a:pt x="44291" y="88978"/>
                  </a:cubicBezTo>
                  <a:cubicBezTo>
                    <a:pt x="48101" y="90883"/>
                    <a:pt x="51911" y="92788"/>
                    <a:pt x="55721" y="88978"/>
                  </a:cubicBezTo>
                  <a:lnTo>
                    <a:pt x="54769" y="88978"/>
                  </a:lnTo>
                  <a:lnTo>
                    <a:pt x="55721" y="88978"/>
                  </a:lnTo>
                  <a:cubicBezTo>
                    <a:pt x="55721" y="88978"/>
                    <a:pt x="55721" y="88978"/>
                    <a:pt x="55721" y="88978"/>
                  </a:cubicBezTo>
                  <a:lnTo>
                    <a:pt x="55721" y="88978"/>
                  </a:lnTo>
                  <a:cubicBezTo>
                    <a:pt x="56674" y="89930"/>
                    <a:pt x="59531" y="90883"/>
                    <a:pt x="59531" y="91835"/>
                  </a:cubicBezTo>
                  <a:cubicBezTo>
                    <a:pt x="60484" y="95645"/>
                    <a:pt x="62389" y="99455"/>
                    <a:pt x="66199" y="100408"/>
                  </a:cubicBezTo>
                  <a:cubicBezTo>
                    <a:pt x="68104" y="101360"/>
                    <a:pt x="68104" y="102313"/>
                    <a:pt x="66199" y="104218"/>
                  </a:cubicBezTo>
                  <a:cubicBezTo>
                    <a:pt x="61436" y="108028"/>
                    <a:pt x="61436" y="109933"/>
                    <a:pt x="67151" y="112790"/>
                  </a:cubicBezTo>
                  <a:cubicBezTo>
                    <a:pt x="69056" y="113743"/>
                    <a:pt x="70009" y="114695"/>
                    <a:pt x="71914" y="114695"/>
                  </a:cubicBezTo>
                  <a:cubicBezTo>
                    <a:pt x="72866" y="114695"/>
                    <a:pt x="74771" y="113743"/>
                    <a:pt x="74771" y="113743"/>
                  </a:cubicBezTo>
                  <a:cubicBezTo>
                    <a:pt x="73819" y="109933"/>
                    <a:pt x="75724" y="106123"/>
                    <a:pt x="75724" y="101360"/>
                  </a:cubicBezTo>
                  <a:cubicBezTo>
                    <a:pt x="75724" y="99455"/>
                    <a:pt x="74771" y="97550"/>
                    <a:pt x="73819" y="96598"/>
                  </a:cubicBezTo>
                  <a:cubicBezTo>
                    <a:pt x="71914" y="94693"/>
                    <a:pt x="69056" y="92788"/>
                    <a:pt x="69056" y="89930"/>
                  </a:cubicBezTo>
                  <a:cubicBezTo>
                    <a:pt x="69056" y="84215"/>
                    <a:pt x="65246" y="81358"/>
                    <a:pt x="60484" y="80405"/>
                  </a:cubicBezTo>
                  <a:cubicBezTo>
                    <a:pt x="58579" y="79453"/>
                    <a:pt x="56674" y="77548"/>
                    <a:pt x="54769" y="76595"/>
                  </a:cubicBezTo>
                  <a:cubicBezTo>
                    <a:pt x="52864" y="75643"/>
                    <a:pt x="50006" y="74690"/>
                    <a:pt x="48101" y="75643"/>
                  </a:cubicBezTo>
                  <a:cubicBezTo>
                    <a:pt x="47149" y="75643"/>
                    <a:pt x="46196" y="76595"/>
                    <a:pt x="45244" y="76595"/>
                  </a:cubicBezTo>
                  <a:cubicBezTo>
                    <a:pt x="44291" y="76595"/>
                    <a:pt x="44291" y="77548"/>
                    <a:pt x="43339" y="76595"/>
                  </a:cubicBezTo>
                  <a:cubicBezTo>
                    <a:pt x="42386" y="76595"/>
                    <a:pt x="41434" y="75643"/>
                    <a:pt x="40481" y="75643"/>
                  </a:cubicBezTo>
                  <a:cubicBezTo>
                    <a:pt x="39529" y="74690"/>
                    <a:pt x="39529" y="73738"/>
                    <a:pt x="40481" y="70880"/>
                  </a:cubicBezTo>
                  <a:cubicBezTo>
                    <a:pt x="43339" y="65165"/>
                    <a:pt x="43339" y="65165"/>
                    <a:pt x="38576" y="65165"/>
                  </a:cubicBezTo>
                  <a:cubicBezTo>
                    <a:pt x="36671" y="65165"/>
                    <a:pt x="35719" y="63260"/>
                    <a:pt x="34766" y="62308"/>
                  </a:cubicBezTo>
                  <a:cubicBezTo>
                    <a:pt x="34766" y="58498"/>
                    <a:pt x="34766" y="55640"/>
                    <a:pt x="37624" y="51830"/>
                  </a:cubicBezTo>
                  <a:cubicBezTo>
                    <a:pt x="38576" y="50878"/>
                    <a:pt x="40481" y="48973"/>
                    <a:pt x="41434" y="48020"/>
                  </a:cubicBezTo>
                  <a:cubicBezTo>
                    <a:pt x="46196" y="41353"/>
                    <a:pt x="48101" y="33733"/>
                    <a:pt x="44291" y="26113"/>
                  </a:cubicBezTo>
                  <a:cubicBezTo>
                    <a:pt x="41434" y="21350"/>
                    <a:pt x="40481" y="17540"/>
                    <a:pt x="41434" y="12778"/>
                  </a:cubicBezTo>
                  <a:cubicBezTo>
                    <a:pt x="41434" y="9920"/>
                    <a:pt x="40481" y="8968"/>
                    <a:pt x="37624" y="8968"/>
                  </a:cubicBezTo>
                  <a:close/>
                </a:path>
              </a:pathLst>
            </a:custGeom>
            <a:solidFill>
              <a:srgbClr val="5290D8"/>
            </a:solidFill>
            <a:ln w="9525" cap="flat">
              <a:noFill/>
              <a:prstDash val="solid"/>
              <a:miter/>
            </a:ln>
          </p:spPr>
          <p:txBody>
            <a:bodyPr rtlCol="0" anchor="ctr"/>
            <a:lstStyle/>
            <a:p>
              <a:endParaRPr lang="zh-CN" altLang="en-US"/>
            </a:p>
          </p:txBody>
        </p:sp>
        <p:sp>
          <p:nvSpPr>
            <p:cNvPr id="63" name="任意多边形: 形状 241">
              <a:extLst>
                <a:ext uri="{FF2B5EF4-FFF2-40B4-BE49-F238E27FC236}">
                  <a16:creationId xmlns:a16="http://schemas.microsoft.com/office/drawing/2014/main" id="{37D5990C-4B1C-4FBF-933E-04D7B5DE0EB5}"/>
                </a:ext>
              </a:extLst>
            </p:cNvPr>
            <p:cNvSpPr/>
            <p:nvPr/>
          </p:nvSpPr>
          <p:spPr>
            <a:xfrm>
              <a:off x="4788694" y="3705307"/>
              <a:ext cx="161925" cy="66675"/>
            </a:xfrm>
            <a:custGeom>
              <a:avLst/>
              <a:gdLst>
                <a:gd name="connsiteX0" fmla="*/ 155734 w 161925"/>
                <a:gd name="connsiteY0" fmla="*/ 58021 h 66675"/>
                <a:gd name="connsiteX1" fmla="*/ 156686 w 161925"/>
                <a:gd name="connsiteY1" fmla="*/ 52306 h 66675"/>
                <a:gd name="connsiteX2" fmla="*/ 151924 w 161925"/>
                <a:gd name="connsiteY2" fmla="*/ 47543 h 66675"/>
                <a:gd name="connsiteX3" fmla="*/ 116681 w 161925"/>
                <a:gd name="connsiteY3" fmla="*/ 31351 h 66675"/>
                <a:gd name="connsiteX4" fmla="*/ 105251 w 161925"/>
                <a:gd name="connsiteY4" fmla="*/ 26588 h 66675"/>
                <a:gd name="connsiteX5" fmla="*/ 92869 w 161925"/>
                <a:gd name="connsiteY5" fmla="*/ 20873 h 66675"/>
                <a:gd name="connsiteX6" fmla="*/ 87154 w 161925"/>
                <a:gd name="connsiteY6" fmla="*/ 18016 h 66675"/>
                <a:gd name="connsiteX7" fmla="*/ 69056 w 161925"/>
                <a:gd name="connsiteY7" fmla="*/ 11348 h 66675"/>
                <a:gd name="connsiteX8" fmla="*/ 55721 w 161925"/>
                <a:gd name="connsiteY8" fmla="*/ 8491 h 66675"/>
                <a:gd name="connsiteX9" fmla="*/ 47149 w 161925"/>
                <a:gd name="connsiteY9" fmla="*/ 7538 h 66675"/>
                <a:gd name="connsiteX10" fmla="*/ 23336 w 161925"/>
                <a:gd name="connsiteY10" fmla="*/ 13253 h 66675"/>
                <a:gd name="connsiteX11" fmla="*/ 7144 w 161925"/>
                <a:gd name="connsiteY11" fmla="*/ 29446 h 66675"/>
                <a:gd name="connsiteX12" fmla="*/ 8096 w 161925"/>
                <a:gd name="connsiteY12" fmla="*/ 30398 h 66675"/>
                <a:gd name="connsiteX13" fmla="*/ 14764 w 161925"/>
                <a:gd name="connsiteY13" fmla="*/ 29446 h 66675"/>
                <a:gd name="connsiteX14" fmla="*/ 40481 w 161925"/>
                <a:gd name="connsiteY14" fmla="*/ 18016 h 66675"/>
                <a:gd name="connsiteX15" fmla="*/ 46196 w 161925"/>
                <a:gd name="connsiteY15" fmla="*/ 19921 h 66675"/>
                <a:gd name="connsiteX16" fmla="*/ 52864 w 161925"/>
                <a:gd name="connsiteY16" fmla="*/ 25636 h 66675"/>
                <a:gd name="connsiteX17" fmla="*/ 65246 w 161925"/>
                <a:gd name="connsiteY17" fmla="*/ 27541 h 66675"/>
                <a:gd name="connsiteX18" fmla="*/ 73819 w 161925"/>
                <a:gd name="connsiteY18" fmla="*/ 30398 h 66675"/>
                <a:gd name="connsiteX19" fmla="*/ 90964 w 161925"/>
                <a:gd name="connsiteY19" fmla="*/ 35161 h 66675"/>
                <a:gd name="connsiteX20" fmla="*/ 97631 w 161925"/>
                <a:gd name="connsiteY20" fmla="*/ 39923 h 66675"/>
                <a:gd name="connsiteX21" fmla="*/ 110966 w 161925"/>
                <a:gd name="connsiteY21" fmla="*/ 49448 h 66675"/>
                <a:gd name="connsiteX22" fmla="*/ 112871 w 161925"/>
                <a:gd name="connsiteY22" fmla="*/ 50401 h 66675"/>
                <a:gd name="connsiteX23" fmla="*/ 113824 w 161925"/>
                <a:gd name="connsiteY23" fmla="*/ 55163 h 66675"/>
                <a:gd name="connsiteX24" fmla="*/ 111919 w 161925"/>
                <a:gd name="connsiteY24" fmla="*/ 58021 h 66675"/>
                <a:gd name="connsiteX25" fmla="*/ 114776 w 161925"/>
                <a:gd name="connsiteY25" fmla="*/ 62783 h 66675"/>
                <a:gd name="connsiteX26" fmla="*/ 130016 w 161925"/>
                <a:gd name="connsiteY26" fmla="*/ 62783 h 66675"/>
                <a:gd name="connsiteX27" fmla="*/ 155734 w 161925"/>
                <a:gd name="connsiteY27" fmla="*/ 5802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1925" h="66675">
                  <a:moveTo>
                    <a:pt x="155734" y="58021"/>
                  </a:moveTo>
                  <a:cubicBezTo>
                    <a:pt x="157639" y="57068"/>
                    <a:pt x="158591" y="54211"/>
                    <a:pt x="156686" y="52306"/>
                  </a:cubicBezTo>
                  <a:cubicBezTo>
                    <a:pt x="154781" y="50401"/>
                    <a:pt x="153829" y="48496"/>
                    <a:pt x="151924" y="47543"/>
                  </a:cubicBezTo>
                  <a:cubicBezTo>
                    <a:pt x="140494" y="41828"/>
                    <a:pt x="129064" y="36113"/>
                    <a:pt x="116681" y="31351"/>
                  </a:cubicBezTo>
                  <a:cubicBezTo>
                    <a:pt x="112871" y="30398"/>
                    <a:pt x="109061" y="28493"/>
                    <a:pt x="105251" y="26588"/>
                  </a:cubicBezTo>
                  <a:cubicBezTo>
                    <a:pt x="101441" y="23731"/>
                    <a:pt x="96679" y="21826"/>
                    <a:pt x="92869" y="20873"/>
                  </a:cubicBezTo>
                  <a:cubicBezTo>
                    <a:pt x="90964" y="19921"/>
                    <a:pt x="88106" y="18968"/>
                    <a:pt x="87154" y="18016"/>
                  </a:cubicBezTo>
                  <a:cubicBezTo>
                    <a:pt x="82391" y="13253"/>
                    <a:pt x="75724" y="11348"/>
                    <a:pt x="69056" y="11348"/>
                  </a:cubicBezTo>
                  <a:cubicBezTo>
                    <a:pt x="64294" y="11348"/>
                    <a:pt x="59531" y="10396"/>
                    <a:pt x="55721" y="8491"/>
                  </a:cubicBezTo>
                  <a:cubicBezTo>
                    <a:pt x="52864" y="7538"/>
                    <a:pt x="50006" y="6586"/>
                    <a:pt x="47149" y="7538"/>
                  </a:cubicBezTo>
                  <a:cubicBezTo>
                    <a:pt x="39529" y="9443"/>
                    <a:pt x="30956" y="10396"/>
                    <a:pt x="23336" y="13253"/>
                  </a:cubicBezTo>
                  <a:cubicBezTo>
                    <a:pt x="15716" y="17063"/>
                    <a:pt x="11906" y="23731"/>
                    <a:pt x="7144" y="29446"/>
                  </a:cubicBezTo>
                  <a:cubicBezTo>
                    <a:pt x="7144" y="29446"/>
                    <a:pt x="8096" y="30398"/>
                    <a:pt x="8096" y="30398"/>
                  </a:cubicBezTo>
                  <a:cubicBezTo>
                    <a:pt x="10001" y="30398"/>
                    <a:pt x="12859" y="30398"/>
                    <a:pt x="14764" y="29446"/>
                  </a:cubicBezTo>
                  <a:cubicBezTo>
                    <a:pt x="23336" y="24683"/>
                    <a:pt x="32861" y="23731"/>
                    <a:pt x="40481" y="18016"/>
                  </a:cubicBezTo>
                  <a:cubicBezTo>
                    <a:pt x="42386" y="17063"/>
                    <a:pt x="45244" y="18016"/>
                    <a:pt x="46196" y="19921"/>
                  </a:cubicBezTo>
                  <a:cubicBezTo>
                    <a:pt x="48101" y="22778"/>
                    <a:pt x="50006" y="24683"/>
                    <a:pt x="52864" y="25636"/>
                  </a:cubicBezTo>
                  <a:cubicBezTo>
                    <a:pt x="56674" y="26588"/>
                    <a:pt x="61436" y="27541"/>
                    <a:pt x="65246" y="27541"/>
                  </a:cubicBezTo>
                  <a:cubicBezTo>
                    <a:pt x="68104" y="28493"/>
                    <a:pt x="70961" y="28493"/>
                    <a:pt x="73819" y="30398"/>
                  </a:cubicBezTo>
                  <a:cubicBezTo>
                    <a:pt x="79534" y="33256"/>
                    <a:pt x="85249" y="34208"/>
                    <a:pt x="90964" y="35161"/>
                  </a:cubicBezTo>
                  <a:cubicBezTo>
                    <a:pt x="93821" y="35161"/>
                    <a:pt x="96679" y="37066"/>
                    <a:pt x="97631" y="39923"/>
                  </a:cubicBezTo>
                  <a:cubicBezTo>
                    <a:pt x="100489" y="45638"/>
                    <a:pt x="105251" y="48496"/>
                    <a:pt x="110966" y="49448"/>
                  </a:cubicBezTo>
                  <a:cubicBezTo>
                    <a:pt x="111919" y="49448"/>
                    <a:pt x="111919" y="49448"/>
                    <a:pt x="112871" y="50401"/>
                  </a:cubicBezTo>
                  <a:cubicBezTo>
                    <a:pt x="114776" y="51353"/>
                    <a:pt x="114776" y="52306"/>
                    <a:pt x="113824" y="55163"/>
                  </a:cubicBezTo>
                  <a:cubicBezTo>
                    <a:pt x="112871" y="56116"/>
                    <a:pt x="112871" y="57068"/>
                    <a:pt x="111919" y="58021"/>
                  </a:cubicBezTo>
                  <a:cubicBezTo>
                    <a:pt x="110014" y="60878"/>
                    <a:pt x="111919" y="62783"/>
                    <a:pt x="114776" y="62783"/>
                  </a:cubicBezTo>
                  <a:cubicBezTo>
                    <a:pt x="118586" y="62783"/>
                    <a:pt x="123349" y="62783"/>
                    <a:pt x="130016" y="62783"/>
                  </a:cubicBezTo>
                  <a:cubicBezTo>
                    <a:pt x="136684" y="65641"/>
                    <a:pt x="146209" y="60878"/>
                    <a:pt x="155734" y="58021"/>
                  </a:cubicBezTo>
                  <a:close/>
                </a:path>
              </a:pathLst>
            </a:custGeom>
            <a:solidFill>
              <a:srgbClr val="5290D8"/>
            </a:solidFill>
            <a:ln w="9525" cap="flat">
              <a:noFill/>
              <a:prstDash val="solid"/>
              <a:miter/>
            </a:ln>
          </p:spPr>
          <p:txBody>
            <a:bodyPr rtlCol="0" anchor="ctr"/>
            <a:lstStyle/>
            <a:p>
              <a:endParaRPr lang="zh-CN" altLang="en-US"/>
            </a:p>
          </p:txBody>
        </p:sp>
        <p:sp>
          <p:nvSpPr>
            <p:cNvPr id="64" name="任意多边形: 形状 242">
              <a:extLst>
                <a:ext uri="{FF2B5EF4-FFF2-40B4-BE49-F238E27FC236}">
                  <a16:creationId xmlns:a16="http://schemas.microsoft.com/office/drawing/2014/main" id="{76EF3542-C6AE-427F-B368-A54A119F3C6D}"/>
                </a:ext>
              </a:extLst>
            </p:cNvPr>
            <p:cNvSpPr/>
            <p:nvPr/>
          </p:nvSpPr>
          <p:spPr>
            <a:xfrm>
              <a:off x="6948503" y="2307431"/>
              <a:ext cx="66675" cy="76200"/>
            </a:xfrm>
            <a:custGeom>
              <a:avLst/>
              <a:gdLst>
                <a:gd name="connsiteX0" fmla="*/ 14272 w 66675"/>
                <a:gd name="connsiteY0" fmla="*/ 34766 h 76200"/>
                <a:gd name="connsiteX1" fmla="*/ 14272 w 66675"/>
                <a:gd name="connsiteY1" fmla="*/ 37624 h 76200"/>
                <a:gd name="connsiteX2" fmla="*/ 14272 w 66675"/>
                <a:gd name="connsiteY2" fmla="*/ 45244 h 76200"/>
                <a:gd name="connsiteX3" fmla="*/ 19035 w 66675"/>
                <a:gd name="connsiteY3" fmla="*/ 64294 h 76200"/>
                <a:gd name="connsiteX4" fmla="*/ 25702 w 66675"/>
                <a:gd name="connsiteY4" fmla="*/ 76676 h 76200"/>
                <a:gd name="connsiteX5" fmla="*/ 28560 w 66675"/>
                <a:gd name="connsiteY5" fmla="*/ 77629 h 76200"/>
                <a:gd name="connsiteX6" fmla="*/ 31417 w 66675"/>
                <a:gd name="connsiteY6" fmla="*/ 75724 h 76200"/>
                <a:gd name="connsiteX7" fmla="*/ 50467 w 66675"/>
                <a:gd name="connsiteY7" fmla="*/ 58579 h 76200"/>
                <a:gd name="connsiteX8" fmla="*/ 59992 w 66675"/>
                <a:gd name="connsiteY8" fmla="*/ 50959 h 76200"/>
                <a:gd name="connsiteX9" fmla="*/ 64755 w 66675"/>
                <a:gd name="connsiteY9" fmla="*/ 43339 h 76200"/>
                <a:gd name="connsiteX10" fmla="*/ 64755 w 66675"/>
                <a:gd name="connsiteY10" fmla="*/ 38576 h 76200"/>
                <a:gd name="connsiteX11" fmla="*/ 60945 w 66675"/>
                <a:gd name="connsiteY11" fmla="*/ 30956 h 76200"/>
                <a:gd name="connsiteX12" fmla="*/ 52372 w 66675"/>
                <a:gd name="connsiteY12" fmla="*/ 23336 h 76200"/>
                <a:gd name="connsiteX13" fmla="*/ 36180 w 66675"/>
                <a:gd name="connsiteY13" fmla="*/ 15716 h 76200"/>
                <a:gd name="connsiteX14" fmla="*/ 19987 w 66675"/>
                <a:gd name="connsiteY14" fmla="*/ 9049 h 76200"/>
                <a:gd name="connsiteX15" fmla="*/ 13320 w 66675"/>
                <a:gd name="connsiteY15" fmla="*/ 7144 h 76200"/>
                <a:gd name="connsiteX16" fmla="*/ 10462 w 66675"/>
                <a:gd name="connsiteY16" fmla="*/ 8096 h 76200"/>
                <a:gd name="connsiteX17" fmla="*/ 8557 w 66675"/>
                <a:gd name="connsiteY17" fmla="*/ 24289 h 76200"/>
                <a:gd name="connsiteX18" fmla="*/ 14272 w 66675"/>
                <a:gd name="connsiteY18" fmla="*/ 3476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5" h="76200">
                  <a:moveTo>
                    <a:pt x="14272" y="34766"/>
                  </a:moveTo>
                  <a:cubicBezTo>
                    <a:pt x="15225" y="36671"/>
                    <a:pt x="15225" y="38576"/>
                    <a:pt x="14272" y="37624"/>
                  </a:cubicBezTo>
                  <a:cubicBezTo>
                    <a:pt x="14272" y="41434"/>
                    <a:pt x="13320" y="43339"/>
                    <a:pt x="14272" y="45244"/>
                  </a:cubicBezTo>
                  <a:cubicBezTo>
                    <a:pt x="15225" y="51911"/>
                    <a:pt x="17130" y="57626"/>
                    <a:pt x="19035" y="64294"/>
                  </a:cubicBezTo>
                  <a:cubicBezTo>
                    <a:pt x="19987" y="69056"/>
                    <a:pt x="21892" y="72866"/>
                    <a:pt x="25702" y="76676"/>
                  </a:cubicBezTo>
                  <a:cubicBezTo>
                    <a:pt x="26655" y="77629"/>
                    <a:pt x="27607" y="77629"/>
                    <a:pt x="28560" y="77629"/>
                  </a:cubicBezTo>
                  <a:cubicBezTo>
                    <a:pt x="29512" y="77629"/>
                    <a:pt x="30465" y="76676"/>
                    <a:pt x="31417" y="75724"/>
                  </a:cubicBezTo>
                  <a:cubicBezTo>
                    <a:pt x="38085" y="66199"/>
                    <a:pt x="38085" y="67151"/>
                    <a:pt x="50467" y="58579"/>
                  </a:cubicBezTo>
                  <a:cubicBezTo>
                    <a:pt x="54277" y="56674"/>
                    <a:pt x="57135" y="53816"/>
                    <a:pt x="59992" y="50959"/>
                  </a:cubicBezTo>
                  <a:cubicBezTo>
                    <a:pt x="61897" y="49054"/>
                    <a:pt x="63802" y="46196"/>
                    <a:pt x="64755" y="43339"/>
                  </a:cubicBezTo>
                  <a:cubicBezTo>
                    <a:pt x="65707" y="41434"/>
                    <a:pt x="65707" y="39529"/>
                    <a:pt x="64755" y="38576"/>
                  </a:cubicBezTo>
                  <a:cubicBezTo>
                    <a:pt x="63802" y="35719"/>
                    <a:pt x="61897" y="33814"/>
                    <a:pt x="60945" y="30956"/>
                  </a:cubicBezTo>
                  <a:cubicBezTo>
                    <a:pt x="59040" y="27146"/>
                    <a:pt x="56182" y="24289"/>
                    <a:pt x="52372" y="23336"/>
                  </a:cubicBezTo>
                  <a:cubicBezTo>
                    <a:pt x="46657" y="22384"/>
                    <a:pt x="41895" y="18574"/>
                    <a:pt x="36180" y="15716"/>
                  </a:cubicBezTo>
                  <a:cubicBezTo>
                    <a:pt x="30465" y="13811"/>
                    <a:pt x="24750" y="12859"/>
                    <a:pt x="19987" y="9049"/>
                  </a:cubicBezTo>
                  <a:cubicBezTo>
                    <a:pt x="18082" y="8096"/>
                    <a:pt x="15225" y="7144"/>
                    <a:pt x="13320" y="7144"/>
                  </a:cubicBezTo>
                  <a:cubicBezTo>
                    <a:pt x="12367" y="7144"/>
                    <a:pt x="10462" y="8096"/>
                    <a:pt x="10462" y="8096"/>
                  </a:cubicBezTo>
                  <a:cubicBezTo>
                    <a:pt x="7605" y="13811"/>
                    <a:pt x="5700" y="18574"/>
                    <a:pt x="8557" y="24289"/>
                  </a:cubicBezTo>
                  <a:cubicBezTo>
                    <a:pt x="11415" y="27146"/>
                    <a:pt x="12367" y="30956"/>
                    <a:pt x="14272" y="34766"/>
                  </a:cubicBezTo>
                  <a:close/>
                </a:path>
              </a:pathLst>
            </a:custGeom>
            <a:solidFill>
              <a:srgbClr val="5290D8"/>
            </a:solidFill>
            <a:ln w="9525" cap="flat">
              <a:noFill/>
              <a:prstDash val="solid"/>
              <a:miter/>
            </a:ln>
          </p:spPr>
          <p:txBody>
            <a:bodyPr rtlCol="0" anchor="ctr"/>
            <a:lstStyle/>
            <a:p>
              <a:endParaRPr lang="zh-CN" altLang="en-US"/>
            </a:p>
          </p:txBody>
        </p:sp>
        <p:sp>
          <p:nvSpPr>
            <p:cNvPr id="65" name="任意多边形: 形状 243">
              <a:extLst>
                <a:ext uri="{FF2B5EF4-FFF2-40B4-BE49-F238E27FC236}">
                  <a16:creationId xmlns:a16="http://schemas.microsoft.com/office/drawing/2014/main" id="{FDE7CD91-771E-444E-9C6B-BAC55483A12D}"/>
                </a:ext>
              </a:extLst>
            </p:cNvPr>
            <p:cNvSpPr/>
            <p:nvPr/>
          </p:nvSpPr>
          <p:spPr>
            <a:xfrm>
              <a:off x="7799546" y="3896201"/>
              <a:ext cx="76200" cy="76200"/>
            </a:xfrm>
            <a:custGeom>
              <a:avLst/>
              <a:gdLst>
                <a:gd name="connsiteX0" fmla="*/ 56674 w 76200"/>
                <a:gd name="connsiteY0" fmla="*/ 7144 h 76200"/>
                <a:gd name="connsiteX1" fmla="*/ 55721 w 76200"/>
                <a:gd name="connsiteY1" fmla="*/ 9049 h 76200"/>
                <a:gd name="connsiteX2" fmla="*/ 52864 w 76200"/>
                <a:gd name="connsiteY2" fmla="*/ 19526 h 76200"/>
                <a:gd name="connsiteX3" fmla="*/ 45244 w 76200"/>
                <a:gd name="connsiteY3" fmla="*/ 26194 h 76200"/>
                <a:gd name="connsiteX4" fmla="*/ 41434 w 76200"/>
                <a:gd name="connsiteY4" fmla="*/ 30004 h 76200"/>
                <a:gd name="connsiteX5" fmla="*/ 37624 w 76200"/>
                <a:gd name="connsiteY5" fmla="*/ 33814 h 76200"/>
                <a:gd name="connsiteX6" fmla="*/ 33814 w 76200"/>
                <a:gd name="connsiteY6" fmla="*/ 32861 h 76200"/>
                <a:gd name="connsiteX7" fmla="*/ 22384 w 76200"/>
                <a:gd name="connsiteY7" fmla="*/ 32861 h 76200"/>
                <a:gd name="connsiteX8" fmla="*/ 12859 w 76200"/>
                <a:gd name="connsiteY8" fmla="*/ 39529 h 76200"/>
                <a:gd name="connsiteX9" fmla="*/ 7144 w 76200"/>
                <a:gd name="connsiteY9" fmla="*/ 50006 h 76200"/>
                <a:gd name="connsiteX10" fmla="*/ 7144 w 76200"/>
                <a:gd name="connsiteY10" fmla="*/ 50959 h 76200"/>
                <a:gd name="connsiteX11" fmla="*/ 8096 w 76200"/>
                <a:gd name="connsiteY11" fmla="*/ 53816 h 76200"/>
                <a:gd name="connsiteX12" fmla="*/ 10954 w 76200"/>
                <a:gd name="connsiteY12" fmla="*/ 52864 h 76200"/>
                <a:gd name="connsiteX13" fmla="*/ 15716 w 76200"/>
                <a:gd name="connsiteY13" fmla="*/ 48101 h 76200"/>
                <a:gd name="connsiteX14" fmla="*/ 30956 w 76200"/>
                <a:gd name="connsiteY14" fmla="*/ 47149 h 76200"/>
                <a:gd name="connsiteX15" fmla="*/ 36671 w 76200"/>
                <a:gd name="connsiteY15" fmla="*/ 50959 h 76200"/>
                <a:gd name="connsiteX16" fmla="*/ 36671 w 76200"/>
                <a:gd name="connsiteY16" fmla="*/ 57626 h 76200"/>
                <a:gd name="connsiteX17" fmla="*/ 49054 w 76200"/>
                <a:gd name="connsiteY17" fmla="*/ 72866 h 76200"/>
                <a:gd name="connsiteX18" fmla="*/ 57626 w 76200"/>
                <a:gd name="connsiteY18" fmla="*/ 74771 h 76200"/>
                <a:gd name="connsiteX19" fmla="*/ 62389 w 76200"/>
                <a:gd name="connsiteY19" fmla="*/ 72866 h 76200"/>
                <a:gd name="connsiteX20" fmla="*/ 64294 w 76200"/>
                <a:gd name="connsiteY20" fmla="*/ 66199 h 76200"/>
                <a:gd name="connsiteX21" fmla="*/ 62389 w 76200"/>
                <a:gd name="connsiteY21" fmla="*/ 55721 h 76200"/>
                <a:gd name="connsiteX22" fmla="*/ 65246 w 76200"/>
                <a:gd name="connsiteY22" fmla="*/ 53816 h 76200"/>
                <a:gd name="connsiteX23" fmla="*/ 68104 w 76200"/>
                <a:gd name="connsiteY23" fmla="*/ 55721 h 76200"/>
                <a:gd name="connsiteX24" fmla="*/ 72866 w 76200"/>
                <a:gd name="connsiteY24" fmla="*/ 56674 h 76200"/>
                <a:gd name="connsiteX25" fmla="*/ 76676 w 76200"/>
                <a:gd name="connsiteY25" fmla="*/ 44291 h 76200"/>
                <a:gd name="connsiteX26" fmla="*/ 71914 w 76200"/>
                <a:gd name="connsiteY26" fmla="*/ 27146 h 76200"/>
                <a:gd name="connsiteX27" fmla="*/ 67151 w 76200"/>
                <a:gd name="connsiteY27" fmla="*/ 17621 h 76200"/>
                <a:gd name="connsiteX28" fmla="*/ 60484 w 76200"/>
                <a:gd name="connsiteY28" fmla="*/ 8096 h 76200"/>
                <a:gd name="connsiteX29" fmla="*/ 56674 w 76200"/>
                <a:gd name="connsiteY29"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200" h="76200">
                  <a:moveTo>
                    <a:pt x="56674" y="7144"/>
                  </a:moveTo>
                  <a:cubicBezTo>
                    <a:pt x="56674" y="7144"/>
                    <a:pt x="55721" y="8096"/>
                    <a:pt x="55721" y="9049"/>
                  </a:cubicBezTo>
                  <a:cubicBezTo>
                    <a:pt x="54769" y="12859"/>
                    <a:pt x="54769" y="16669"/>
                    <a:pt x="52864" y="19526"/>
                  </a:cubicBezTo>
                  <a:cubicBezTo>
                    <a:pt x="50959" y="22384"/>
                    <a:pt x="48101" y="24289"/>
                    <a:pt x="45244" y="26194"/>
                  </a:cubicBezTo>
                  <a:cubicBezTo>
                    <a:pt x="44291" y="27146"/>
                    <a:pt x="43339" y="29051"/>
                    <a:pt x="41434" y="30004"/>
                  </a:cubicBezTo>
                  <a:cubicBezTo>
                    <a:pt x="40481" y="30956"/>
                    <a:pt x="38576" y="31909"/>
                    <a:pt x="37624" y="33814"/>
                  </a:cubicBezTo>
                  <a:cubicBezTo>
                    <a:pt x="35719" y="35719"/>
                    <a:pt x="34766" y="33814"/>
                    <a:pt x="33814" y="32861"/>
                  </a:cubicBezTo>
                  <a:cubicBezTo>
                    <a:pt x="30004" y="29051"/>
                    <a:pt x="27146" y="27146"/>
                    <a:pt x="22384" y="32861"/>
                  </a:cubicBezTo>
                  <a:cubicBezTo>
                    <a:pt x="19526" y="35719"/>
                    <a:pt x="15716" y="37624"/>
                    <a:pt x="12859" y="39529"/>
                  </a:cubicBezTo>
                  <a:cubicBezTo>
                    <a:pt x="9049" y="41434"/>
                    <a:pt x="7144" y="45244"/>
                    <a:pt x="7144" y="50006"/>
                  </a:cubicBezTo>
                  <a:cubicBezTo>
                    <a:pt x="7144" y="50006"/>
                    <a:pt x="7144" y="50959"/>
                    <a:pt x="7144" y="50959"/>
                  </a:cubicBezTo>
                  <a:cubicBezTo>
                    <a:pt x="7144" y="51911"/>
                    <a:pt x="7144" y="53816"/>
                    <a:pt x="8096" y="53816"/>
                  </a:cubicBezTo>
                  <a:cubicBezTo>
                    <a:pt x="9049" y="53816"/>
                    <a:pt x="10001" y="53816"/>
                    <a:pt x="10954" y="52864"/>
                  </a:cubicBezTo>
                  <a:cubicBezTo>
                    <a:pt x="12859" y="51911"/>
                    <a:pt x="14764" y="50006"/>
                    <a:pt x="15716" y="48101"/>
                  </a:cubicBezTo>
                  <a:cubicBezTo>
                    <a:pt x="20479" y="48101"/>
                    <a:pt x="26194" y="48101"/>
                    <a:pt x="30956" y="47149"/>
                  </a:cubicBezTo>
                  <a:cubicBezTo>
                    <a:pt x="32861" y="46196"/>
                    <a:pt x="36671" y="50006"/>
                    <a:pt x="36671" y="50959"/>
                  </a:cubicBezTo>
                  <a:cubicBezTo>
                    <a:pt x="36671" y="52864"/>
                    <a:pt x="36671" y="55721"/>
                    <a:pt x="36671" y="57626"/>
                  </a:cubicBezTo>
                  <a:cubicBezTo>
                    <a:pt x="36671" y="65246"/>
                    <a:pt x="41434" y="70961"/>
                    <a:pt x="49054" y="72866"/>
                  </a:cubicBezTo>
                  <a:cubicBezTo>
                    <a:pt x="51911" y="73819"/>
                    <a:pt x="54769" y="74771"/>
                    <a:pt x="57626" y="74771"/>
                  </a:cubicBezTo>
                  <a:cubicBezTo>
                    <a:pt x="59531" y="74771"/>
                    <a:pt x="60484" y="73819"/>
                    <a:pt x="62389" y="72866"/>
                  </a:cubicBezTo>
                  <a:cubicBezTo>
                    <a:pt x="64294" y="70961"/>
                    <a:pt x="64294" y="69056"/>
                    <a:pt x="64294" y="66199"/>
                  </a:cubicBezTo>
                  <a:cubicBezTo>
                    <a:pt x="63341" y="62389"/>
                    <a:pt x="60484" y="59531"/>
                    <a:pt x="62389" y="55721"/>
                  </a:cubicBezTo>
                  <a:cubicBezTo>
                    <a:pt x="62389" y="54769"/>
                    <a:pt x="64294" y="53816"/>
                    <a:pt x="65246" y="53816"/>
                  </a:cubicBezTo>
                  <a:cubicBezTo>
                    <a:pt x="66199" y="53816"/>
                    <a:pt x="67151" y="54769"/>
                    <a:pt x="68104" y="55721"/>
                  </a:cubicBezTo>
                  <a:cubicBezTo>
                    <a:pt x="70961" y="58579"/>
                    <a:pt x="70961" y="58579"/>
                    <a:pt x="72866" y="56674"/>
                  </a:cubicBezTo>
                  <a:cubicBezTo>
                    <a:pt x="76676" y="52864"/>
                    <a:pt x="78581" y="49054"/>
                    <a:pt x="76676" y="44291"/>
                  </a:cubicBezTo>
                  <a:cubicBezTo>
                    <a:pt x="74771" y="38576"/>
                    <a:pt x="72866" y="32861"/>
                    <a:pt x="71914" y="27146"/>
                  </a:cubicBezTo>
                  <a:cubicBezTo>
                    <a:pt x="70961" y="23336"/>
                    <a:pt x="70009" y="20479"/>
                    <a:pt x="67151" y="17621"/>
                  </a:cubicBezTo>
                  <a:cubicBezTo>
                    <a:pt x="64294" y="14764"/>
                    <a:pt x="61436" y="11906"/>
                    <a:pt x="60484" y="8096"/>
                  </a:cubicBezTo>
                  <a:cubicBezTo>
                    <a:pt x="58579" y="7144"/>
                    <a:pt x="57626" y="7144"/>
                    <a:pt x="56674" y="7144"/>
                  </a:cubicBezTo>
                  <a:close/>
                </a:path>
              </a:pathLst>
            </a:custGeom>
            <a:solidFill>
              <a:srgbClr val="5290D8"/>
            </a:solidFill>
            <a:ln w="9525" cap="flat">
              <a:noFill/>
              <a:prstDash val="solid"/>
              <a:miter/>
            </a:ln>
          </p:spPr>
          <p:txBody>
            <a:bodyPr rtlCol="0" anchor="ctr"/>
            <a:lstStyle/>
            <a:p>
              <a:endParaRPr lang="zh-CN" altLang="en-US"/>
            </a:p>
          </p:txBody>
        </p:sp>
        <p:sp>
          <p:nvSpPr>
            <p:cNvPr id="66" name="任意多边形: 形状 244">
              <a:extLst>
                <a:ext uri="{FF2B5EF4-FFF2-40B4-BE49-F238E27FC236}">
                  <a16:creationId xmlns:a16="http://schemas.microsoft.com/office/drawing/2014/main" id="{AF723AA9-5E24-46F1-AA2C-C170936DBE7F}"/>
                </a:ext>
              </a:extLst>
            </p:cNvPr>
            <p:cNvSpPr/>
            <p:nvPr/>
          </p:nvSpPr>
          <p:spPr>
            <a:xfrm>
              <a:off x="4939189" y="3753935"/>
              <a:ext cx="95250" cy="47625"/>
            </a:xfrm>
            <a:custGeom>
              <a:avLst/>
              <a:gdLst>
                <a:gd name="connsiteX0" fmla="*/ 11906 w 95250"/>
                <a:gd name="connsiteY0" fmla="*/ 39872 h 47625"/>
                <a:gd name="connsiteX1" fmla="*/ 22384 w 95250"/>
                <a:gd name="connsiteY1" fmla="*/ 38920 h 47625"/>
                <a:gd name="connsiteX2" fmla="*/ 34766 w 95250"/>
                <a:gd name="connsiteY2" fmla="*/ 39872 h 47625"/>
                <a:gd name="connsiteX3" fmla="*/ 43339 w 95250"/>
                <a:gd name="connsiteY3" fmla="*/ 46540 h 47625"/>
                <a:gd name="connsiteX4" fmla="*/ 46196 w 95250"/>
                <a:gd name="connsiteY4" fmla="*/ 46540 h 47625"/>
                <a:gd name="connsiteX5" fmla="*/ 49054 w 95250"/>
                <a:gd name="connsiteY5" fmla="*/ 44635 h 47625"/>
                <a:gd name="connsiteX6" fmla="*/ 60484 w 95250"/>
                <a:gd name="connsiteY6" fmla="*/ 38920 h 47625"/>
                <a:gd name="connsiteX7" fmla="*/ 65246 w 95250"/>
                <a:gd name="connsiteY7" fmla="*/ 37967 h 47625"/>
                <a:gd name="connsiteX8" fmla="*/ 86201 w 95250"/>
                <a:gd name="connsiteY8" fmla="*/ 36062 h 47625"/>
                <a:gd name="connsiteX9" fmla="*/ 90011 w 95250"/>
                <a:gd name="connsiteY9" fmla="*/ 35110 h 47625"/>
                <a:gd name="connsiteX10" fmla="*/ 92869 w 95250"/>
                <a:gd name="connsiteY10" fmla="*/ 31300 h 47625"/>
                <a:gd name="connsiteX11" fmla="*/ 91916 w 95250"/>
                <a:gd name="connsiteY11" fmla="*/ 28442 h 47625"/>
                <a:gd name="connsiteX12" fmla="*/ 73819 w 95250"/>
                <a:gd name="connsiteY12" fmla="*/ 15107 h 47625"/>
                <a:gd name="connsiteX13" fmla="*/ 67151 w 95250"/>
                <a:gd name="connsiteY13" fmla="*/ 12250 h 47625"/>
                <a:gd name="connsiteX14" fmla="*/ 43339 w 95250"/>
                <a:gd name="connsiteY14" fmla="*/ 11297 h 47625"/>
                <a:gd name="connsiteX15" fmla="*/ 34766 w 95250"/>
                <a:gd name="connsiteY15" fmla="*/ 9392 h 47625"/>
                <a:gd name="connsiteX16" fmla="*/ 31909 w 95250"/>
                <a:gd name="connsiteY16" fmla="*/ 7487 h 47625"/>
                <a:gd name="connsiteX17" fmla="*/ 24289 w 95250"/>
                <a:gd name="connsiteY17" fmla="*/ 11297 h 47625"/>
                <a:gd name="connsiteX18" fmla="*/ 25241 w 95250"/>
                <a:gd name="connsiteY18" fmla="*/ 16060 h 47625"/>
                <a:gd name="connsiteX19" fmla="*/ 30004 w 95250"/>
                <a:gd name="connsiteY19" fmla="*/ 26537 h 47625"/>
                <a:gd name="connsiteX20" fmla="*/ 27146 w 95250"/>
                <a:gd name="connsiteY20" fmla="*/ 27490 h 47625"/>
                <a:gd name="connsiteX21" fmla="*/ 21431 w 95250"/>
                <a:gd name="connsiteY21" fmla="*/ 29395 h 47625"/>
                <a:gd name="connsiteX22" fmla="*/ 8096 w 95250"/>
                <a:gd name="connsiteY22" fmla="*/ 31300 h 47625"/>
                <a:gd name="connsiteX23" fmla="*/ 7144 w 95250"/>
                <a:gd name="connsiteY23" fmla="*/ 34157 h 47625"/>
                <a:gd name="connsiteX24" fmla="*/ 11906 w 95250"/>
                <a:gd name="connsiteY24" fmla="*/ 3987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250" h="47625">
                  <a:moveTo>
                    <a:pt x="11906" y="39872"/>
                  </a:moveTo>
                  <a:cubicBezTo>
                    <a:pt x="15716" y="39872"/>
                    <a:pt x="18574" y="38920"/>
                    <a:pt x="22384" y="38920"/>
                  </a:cubicBezTo>
                  <a:cubicBezTo>
                    <a:pt x="26194" y="38920"/>
                    <a:pt x="30956" y="39872"/>
                    <a:pt x="34766" y="39872"/>
                  </a:cubicBezTo>
                  <a:cubicBezTo>
                    <a:pt x="38576" y="40825"/>
                    <a:pt x="39529" y="44635"/>
                    <a:pt x="43339" y="46540"/>
                  </a:cubicBezTo>
                  <a:cubicBezTo>
                    <a:pt x="44291" y="46540"/>
                    <a:pt x="45244" y="46540"/>
                    <a:pt x="46196" y="46540"/>
                  </a:cubicBezTo>
                  <a:cubicBezTo>
                    <a:pt x="47149" y="46540"/>
                    <a:pt x="48101" y="45587"/>
                    <a:pt x="49054" y="44635"/>
                  </a:cubicBezTo>
                  <a:cubicBezTo>
                    <a:pt x="51911" y="39872"/>
                    <a:pt x="55721" y="37967"/>
                    <a:pt x="60484" y="38920"/>
                  </a:cubicBezTo>
                  <a:cubicBezTo>
                    <a:pt x="62389" y="38920"/>
                    <a:pt x="64294" y="38920"/>
                    <a:pt x="65246" y="37967"/>
                  </a:cubicBezTo>
                  <a:cubicBezTo>
                    <a:pt x="71914" y="34157"/>
                    <a:pt x="78581" y="35110"/>
                    <a:pt x="86201" y="36062"/>
                  </a:cubicBezTo>
                  <a:cubicBezTo>
                    <a:pt x="87154" y="36062"/>
                    <a:pt x="89059" y="36062"/>
                    <a:pt x="90011" y="35110"/>
                  </a:cubicBezTo>
                  <a:cubicBezTo>
                    <a:pt x="90964" y="34157"/>
                    <a:pt x="92869" y="33205"/>
                    <a:pt x="92869" y="31300"/>
                  </a:cubicBezTo>
                  <a:cubicBezTo>
                    <a:pt x="92869" y="30347"/>
                    <a:pt x="91916" y="28442"/>
                    <a:pt x="91916" y="28442"/>
                  </a:cubicBezTo>
                  <a:cubicBezTo>
                    <a:pt x="85249" y="24632"/>
                    <a:pt x="79534" y="19870"/>
                    <a:pt x="73819" y="15107"/>
                  </a:cubicBezTo>
                  <a:cubicBezTo>
                    <a:pt x="71914" y="14155"/>
                    <a:pt x="70009" y="13202"/>
                    <a:pt x="67151" y="12250"/>
                  </a:cubicBezTo>
                  <a:cubicBezTo>
                    <a:pt x="59531" y="10345"/>
                    <a:pt x="50959" y="8440"/>
                    <a:pt x="43339" y="11297"/>
                  </a:cubicBezTo>
                  <a:cubicBezTo>
                    <a:pt x="40481" y="12250"/>
                    <a:pt x="37624" y="11297"/>
                    <a:pt x="34766" y="9392"/>
                  </a:cubicBezTo>
                  <a:cubicBezTo>
                    <a:pt x="33814" y="8440"/>
                    <a:pt x="32861" y="8440"/>
                    <a:pt x="31909" y="7487"/>
                  </a:cubicBezTo>
                  <a:cubicBezTo>
                    <a:pt x="30004" y="6535"/>
                    <a:pt x="27146" y="7487"/>
                    <a:pt x="24289" y="11297"/>
                  </a:cubicBezTo>
                  <a:cubicBezTo>
                    <a:pt x="23336" y="13202"/>
                    <a:pt x="23336" y="15107"/>
                    <a:pt x="25241" y="16060"/>
                  </a:cubicBezTo>
                  <a:cubicBezTo>
                    <a:pt x="29051" y="18917"/>
                    <a:pt x="29051" y="22727"/>
                    <a:pt x="30004" y="26537"/>
                  </a:cubicBezTo>
                  <a:cubicBezTo>
                    <a:pt x="30956" y="28442"/>
                    <a:pt x="30004" y="29395"/>
                    <a:pt x="27146" y="27490"/>
                  </a:cubicBezTo>
                  <a:cubicBezTo>
                    <a:pt x="24289" y="26537"/>
                    <a:pt x="23336" y="28442"/>
                    <a:pt x="21431" y="29395"/>
                  </a:cubicBezTo>
                  <a:cubicBezTo>
                    <a:pt x="16669" y="30347"/>
                    <a:pt x="11906" y="30347"/>
                    <a:pt x="8096" y="31300"/>
                  </a:cubicBezTo>
                  <a:cubicBezTo>
                    <a:pt x="7144" y="31300"/>
                    <a:pt x="7144" y="33205"/>
                    <a:pt x="7144" y="34157"/>
                  </a:cubicBezTo>
                  <a:cubicBezTo>
                    <a:pt x="7144" y="37967"/>
                    <a:pt x="9049" y="39872"/>
                    <a:pt x="11906" y="39872"/>
                  </a:cubicBezTo>
                  <a:close/>
                </a:path>
              </a:pathLst>
            </a:custGeom>
            <a:solidFill>
              <a:srgbClr val="5290D8"/>
            </a:solidFill>
            <a:ln w="9525" cap="flat">
              <a:noFill/>
              <a:prstDash val="solid"/>
              <a:miter/>
            </a:ln>
          </p:spPr>
          <p:txBody>
            <a:bodyPr rtlCol="0" anchor="ctr"/>
            <a:lstStyle/>
            <a:p>
              <a:endParaRPr lang="zh-CN" altLang="en-US"/>
            </a:p>
          </p:txBody>
        </p:sp>
        <p:sp>
          <p:nvSpPr>
            <p:cNvPr id="67" name="任意多边形: 形状 245">
              <a:extLst>
                <a:ext uri="{FF2B5EF4-FFF2-40B4-BE49-F238E27FC236}">
                  <a16:creationId xmlns:a16="http://schemas.microsoft.com/office/drawing/2014/main" id="{4474C3C3-1D72-4237-91B2-A0E290C29B01}"/>
                </a:ext>
              </a:extLst>
            </p:cNvPr>
            <p:cNvSpPr/>
            <p:nvPr/>
          </p:nvSpPr>
          <p:spPr>
            <a:xfrm>
              <a:off x="5123579" y="2588998"/>
              <a:ext cx="57150" cy="47625"/>
            </a:xfrm>
            <a:custGeom>
              <a:avLst/>
              <a:gdLst>
                <a:gd name="connsiteX0" fmla="*/ 7538 w 57150"/>
                <a:gd name="connsiteY0" fmla="*/ 22757 h 47625"/>
                <a:gd name="connsiteX1" fmla="*/ 7538 w 57150"/>
                <a:gd name="connsiteY1" fmla="*/ 34187 h 47625"/>
                <a:gd name="connsiteX2" fmla="*/ 18968 w 57150"/>
                <a:gd name="connsiteY2" fmla="*/ 46570 h 47625"/>
                <a:gd name="connsiteX3" fmla="*/ 29446 w 57150"/>
                <a:gd name="connsiteY3" fmla="*/ 44665 h 47625"/>
                <a:gd name="connsiteX4" fmla="*/ 36113 w 57150"/>
                <a:gd name="connsiteY4" fmla="*/ 47522 h 47625"/>
                <a:gd name="connsiteX5" fmla="*/ 48496 w 57150"/>
                <a:gd name="connsiteY5" fmla="*/ 48475 h 47625"/>
                <a:gd name="connsiteX6" fmla="*/ 52306 w 57150"/>
                <a:gd name="connsiteY6" fmla="*/ 45617 h 47625"/>
                <a:gd name="connsiteX7" fmla="*/ 49448 w 57150"/>
                <a:gd name="connsiteY7" fmla="*/ 26567 h 47625"/>
                <a:gd name="connsiteX8" fmla="*/ 36113 w 57150"/>
                <a:gd name="connsiteY8" fmla="*/ 14185 h 47625"/>
                <a:gd name="connsiteX9" fmla="*/ 18016 w 57150"/>
                <a:gd name="connsiteY9" fmla="*/ 7517 h 47625"/>
                <a:gd name="connsiteX10" fmla="*/ 12301 w 57150"/>
                <a:gd name="connsiteY10" fmla="*/ 9422 h 47625"/>
                <a:gd name="connsiteX11" fmla="*/ 8491 w 57150"/>
                <a:gd name="connsiteY11" fmla="*/ 16090 h 47625"/>
                <a:gd name="connsiteX12" fmla="*/ 7538 w 57150"/>
                <a:gd name="connsiteY12" fmla="*/ 2275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47625">
                  <a:moveTo>
                    <a:pt x="7538" y="22757"/>
                  </a:moveTo>
                  <a:cubicBezTo>
                    <a:pt x="9443" y="26567"/>
                    <a:pt x="8491" y="30377"/>
                    <a:pt x="7538" y="34187"/>
                  </a:cubicBezTo>
                  <a:cubicBezTo>
                    <a:pt x="5633" y="40855"/>
                    <a:pt x="13253" y="46570"/>
                    <a:pt x="18968" y="46570"/>
                  </a:cubicBezTo>
                  <a:cubicBezTo>
                    <a:pt x="22778" y="46570"/>
                    <a:pt x="25636" y="45617"/>
                    <a:pt x="29446" y="44665"/>
                  </a:cubicBezTo>
                  <a:cubicBezTo>
                    <a:pt x="32303" y="44665"/>
                    <a:pt x="35161" y="44665"/>
                    <a:pt x="36113" y="47522"/>
                  </a:cubicBezTo>
                  <a:cubicBezTo>
                    <a:pt x="39923" y="47522"/>
                    <a:pt x="43733" y="48475"/>
                    <a:pt x="48496" y="48475"/>
                  </a:cubicBezTo>
                  <a:cubicBezTo>
                    <a:pt x="49448" y="48475"/>
                    <a:pt x="52306" y="46570"/>
                    <a:pt x="52306" y="45617"/>
                  </a:cubicBezTo>
                  <a:cubicBezTo>
                    <a:pt x="52306" y="38950"/>
                    <a:pt x="51353" y="32282"/>
                    <a:pt x="49448" y="26567"/>
                  </a:cubicBezTo>
                  <a:cubicBezTo>
                    <a:pt x="47543" y="19900"/>
                    <a:pt x="42781" y="15137"/>
                    <a:pt x="36113" y="14185"/>
                  </a:cubicBezTo>
                  <a:cubicBezTo>
                    <a:pt x="29446" y="13232"/>
                    <a:pt x="23731" y="11327"/>
                    <a:pt x="18016" y="7517"/>
                  </a:cubicBezTo>
                  <a:cubicBezTo>
                    <a:pt x="16111" y="6565"/>
                    <a:pt x="13253" y="7517"/>
                    <a:pt x="12301" y="9422"/>
                  </a:cubicBezTo>
                  <a:cubicBezTo>
                    <a:pt x="11348" y="11327"/>
                    <a:pt x="9443" y="14185"/>
                    <a:pt x="8491" y="16090"/>
                  </a:cubicBezTo>
                  <a:cubicBezTo>
                    <a:pt x="7538" y="18947"/>
                    <a:pt x="6586" y="21805"/>
                    <a:pt x="7538" y="22757"/>
                  </a:cubicBezTo>
                  <a:close/>
                </a:path>
              </a:pathLst>
            </a:custGeom>
            <a:solidFill>
              <a:srgbClr val="5290D8"/>
            </a:solidFill>
            <a:ln w="9525" cap="flat">
              <a:noFill/>
              <a:prstDash val="solid"/>
              <a:miter/>
            </a:ln>
          </p:spPr>
          <p:txBody>
            <a:bodyPr rtlCol="0" anchor="ctr"/>
            <a:lstStyle/>
            <a:p>
              <a:endParaRPr lang="zh-CN" altLang="en-US"/>
            </a:p>
          </p:txBody>
        </p:sp>
        <p:sp>
          <p:nvSpPr>
            <p:cNvPr id="68" name="任意多边形: 形状 246">
              <a:extLst>
                <a:ext uri="{FF2B5EF4-FFF2-40B4-BE49-F238E27FC236}">
                  <a16:creationId xmlns:a16="http://schemas.microsoft.com/office/drawing/2014/main" id="{645F23AD-09CE-4748-8DD9-5A67BB744B22}"/>
                </a:ext>
              </a:extLst>
            </p:cNvPr>
            <p:cNvSpPr/>
            <p:nvPr/>
          </p:nvSpPr>
          <p:spPr>
            <a:xfrm>
              <a:off x="5124212" y="2598896"/>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cubicBezTo>
                    <a:pt x="7858" y="7144"/>
                    <a:pt x="7858" y="7144"/>
                    <a:pt x="7858" y="7144"/>
                  </a:cubicBezTo>
                  <a:cubicBezTo>
                    <a:pt x="7858" y="7144"/>
                    <a:pt x="7858" y="7144"/>
                    <a:pt x="7858" y="7144"/>
                  </a:cubicBezTo>
                  <a:cubicBezTo>
                    <a:pt x="6906" y="7144"/>
                    <a:pt x="6906" y="7144"/>
                    <a:pt x="7858" y="7144"/>
                  </a:cubicBezTo>
                  <a:cubicBezTo>
                    <a:pt x="6906" y="7144"/>
                    <a:pt x="7858" y="7144"/>
                    <a:pt x="7858" y="7144"/>
                  </a:cubicBezTo>
                  <a:close/>
                </a:path>
              </a:pathLst>
            </a:custGeom>
            <a:solidFill>
              <a:srgbClr val="5290D8"/>
            </a:solidFill>
            <a:ln w="9525" cap="flat">
              <a:noFill/>
              <a:prstDash val="solid"/>
              <a:miter/>
            </a:ln>
          </p:spPr>
          <p:txBody>
            <a:bodyPr rtlCol="0" anchor="ctr"/>
            <a:lstStyle/>
            <a:p>
              <a:endParaRPr lang="zh-CN" altLang="en-US"/>
            </a:p>
          </p:txBody>
        </p:sp>
        <p:sp>
          <p:nvSpPr>
            <p:cNvPr id="69" name="任意多边形: 形状 247">
              <a:extLst>
                <a:ext uri="{FF2B5EF4-FFF2-40B4-BE49-F238E27FC236}">
                  <a16:creationId xmlns:a16="http://schemas.microsoft.com/office/drawing/2014/main" id="{115E8C5E-9282-4700-9D8F-A963AB5EA43F}"/>
                </a:ext>
              </a:extLst>
            </p:cNvPr>
            <p:cNvSpPr/>
            <p:nvPr/>
          </p:nvSpPr>
          <p:spPr>
            <a:xfrm>
              <a:off x="7176425" y="3904774"/>
              <a:ext cx="38100" cy="66675"/>
            </a:xfrm>
            <a:custGeom>
              <a:avLst/>
              <a:gdLst>
                <a:gd name="connsiteX0" fmla="*/ 17808 w 38100"/>
                <a:gd name="connsiteY0" fmla="*/ 9049 h 66675"/>
                <a:gd name="connsiteX1" fmla="*/ 13045 w 38100"/>
                <a:gd name="connsiteY1" fmla="*/ 7144 h 66675"/>
                <a:gd name="connsiteX2" fmla="*/ 11141 w 38100"/>
                <a:gd name="connsiteY2" fmla="*/ 9049 h 66675"/>
                <a:gd name="connsiteX3" fmla="*/ 12093 w 38100"/>
                <a:gd name="connsiteY3" fmla="*/ 13811 h 66675"/>
                <a:gd name="connsiteX4" fmla="*/ 7331 w 38100"/>
                <a:gd name="connsiteY4" fmla="*/ 33814 h 66675"/>
                <a:gd name="connsiteX5" fmla="*/ 12093 w 38100"/>
                <a:gd name="connsiteY5" fmla="*/ 61436 h 66675"/>
                <a:gd name="connsiteX6" fmla="*/ 22570 w 38100"/>
                <a:gd name="connsiteY6" fmla="*/ 67151 h 66675"/>
                <a:gd name="connsiteX7" fmla="*/ 38763 w 38100"/>
                <a:gd name="connsiteY7" fmla="*/ 41434 h 66675"/>
                <a:gd name="connsiteX8" fmla="*/ 17808 w 38100"/>
                <a:gd name="connsiteY8" fmla="*/ 904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66675">
                  <a:moveTo>
                    <a:pt x="17808" y="9049"/>
                  </a:moveTo>
                  <a:cubicBezTo>
                    <a:pt x="16856" y="8096"/>
                    <a:pt x="14950" y="7144"/>
                    <a:pt x="13045" y="7144"/>
                  </a:cubicBezTo>
                  <a:cubicBezTo>
                    <a:pt x="12093" y="7144"/>
                    <a:pt x="10188" y="7144"/>
                    <a:pt x="11141" y="9049"/>
                  </a:cubicBezTo>
                  <a:cubicBezTo>
                    <a:pt x="11141" y="10954"/>
                    <a:pt x="13045" y="12859"/>
                    <a:pt x="12093" y="13811"/>
                  </a:cubicBezTo>
                  <a:cubicBezTo>
                    <a:pt x="8283" y="20479"/>
                    <a:pt x="9235" y="28099"/>
                    <a:pt x="7331" y="33814"/>
                  </a:cubicBezTo>
                  <a:cubicBezTo>
                    <a:pt x="6378" y="44291"/>
                    <a:pt x="9235" y="52864"/>
                    <a:pt x="12093" y="61436"/>
                  </a:cubicBezTo>
                  <a:cubicBezTo>
                    <a:pt x="13998" y="65246"/>
                    <a:pt x="17808" y="67151"/>
                    <a:pt x="22570" y="67151"/>
                  </a:cubicBezTo>
                  <a:cubicBezTo>
                    <a:pt x="34953" y="66199"/>
                    <a:pt x="43525" y="53816"/>
                    <a:pt x="38763" y="41434"/>
                  </a:cubicBezTo>
                  <a:cubicBezTo>
                    <a:pt x="34953" y="29051"/>
                    <a:pt x="27333" y="18574"/>
                    <a:pt x="17808" y="9049"/>
                  </a:cubicBezTo>
                  <a:close/>
                </a:path>
              </a:pathLst>
            </a:custGeom>
            <a:solidFill>
              <a:srgbClr val="5290D8"/>
            </a:solidFill>
            <a:ln w="9525" cap="flat">
              <a:noFill/>
              <a:prstDash val="solid"/>
              <a:miter/>
            </a:ln>
          </p:spPr>
          <p:txBody>
            <a:bodyPr rtlCol="0" anchor="ctr"/>
            <a:lstStyle/>
            <a:p>
              <a:endParaRPr lang="zh-CN" altLang="en-US"/>
            </a:p>
          </p:txBody>
        </p:sp>
        <p:sp>
          <p:nvSpPr>
            <p:cNvPr id="70" name="任意多边形: 形状 248">
              <a:extLst>
                <a:ext uri="{FF2B5EF4-FFF2-40B4-BE49-F238E27FC236}">
                  <a16:creationId xmlns:a16="http://schemas.microsoft.com/office/drawing/2014/main" id="{E51567A1-DD9B-44DE-A3E7-50D3C4F518BC}"/>
                </a:ext>
              </a:extLst>
            </p:cNvPr>
            <p:cNvSpPr/>
            <p:nvPr/>
          </p:nvSpPr>
          <p:spPr>
            <a:xfrm>
              <a:off x="5043964" y="2347350"/>
              <a:ext cx="47625" cy="57150"/>
            </a:xfrm>
            <a:custGeom>
              <a:avLst/>
              <a:gdLst>
                <a:gd name="connsiteX0" fmla="*/ 9049 w 47625"/>
                <a:gd name="connsiteY0" fmla="*/ 49140 h 57150"/>
                <a:gd name="connsiteX1" fmla="*/ 13811 w 47625"/>
                <a:gd name="connsiteY1" fmla="*/ 53902 h 57150"/>
                <a:gd name="connsiteX2" fmla="*/ 32861 w 47625"/>
                <a:gd name="connsiteY2" fmla="*/ 54855 h 57150"/>
                <a:gd name="connsiteX3" fmla="*/ 36671 w 47625"/>
                <a:gd name="connsiteY3" fmla="*/ 51997 h 57150"/>
                <a:gd name="connsiteX4" fmla="*/ 40481 w 47625"/>
                <a:gd name="connsiteY4" fmla="*/ 43425 h 57150"/>
                <a:gd name="connsiteX5" fmla="*/ 40481 w 47625"/>
                <a:gd name="connsiteY5" fmla="*/ 43425 h 57150"/>
                <a:gd name="connsiteX6" fmla="*/ 40481 w 47625"/>
                <a:gd name="connsiteY6" fmla="*/ 42472 h 57150"/>
                <a:gd name="connsiteX7" fmla="*/ 40481 w 47625"/>
                <a:gd name="connsiteY7" fmla="*/ 42472 h 57150"/>
                <a:gd name="connsiteX8" fmla="*/ 40481 w 47625"/>
                <a:gd name="connsiteY8" fmla="*/ 29137 h 57150"/>
                <a:gd name="connsiteX9" fmla="*/ 31909 w 47625"/>
                <a:gd name="connsiteY9" fmla="*/ 13897 h 57150"/>
                <a:gd name="connsiteX10" fmla="*/ 29051 w 47625"/>
                <a:gd name="connsiteY10" fmla="*/ 9135 h 57150"/>
                <a:gd name="connsiteX11" fmla="*/ 21431 w 47625"/>
                <a:gd name="connsiteY11" fmla="*/ 8182 h 57150"/>
                <a:gd name="connsiteX12" fmla="*/ 10001 w 47625"/>
                <a:gd name="connsiteY12" fmla="*/ 31042 h 57150"/>
                <a:gd name="connsiteX13" fmla="*/ 7144 w 47625"/>
                <a:gd name="connsiteY13" fmla="*/ 40567 h 57150"/>
                <a:gd name="connsiteX14" fmla="*/ 9049 w 47625"/>
                <a:gd name="connsiteY14" fmla="*/ 4914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625" h="57150">
                  <a:moveTo>
                    <a:pt x="9049" y="49140"/>
                  </a:moveTo>
                  <a:cubicBezTo>
                    <a:pt x="9049" y="51997"/>
                    <a:pt x="11906" y="52950"/>
                    <a:pt x="13811" y="53902"/>
                  </a:cubicBezTo>
                  <a:cubicBezTo>
                    <a:pt x="20479" y="55807"/>
                    <a:pt x="26194" y="55807"/>
                    <a:pt x="32861" y="54855"/>
                  </a:cubicBezTo>
                  <a:cubicBezTo>
                    <a:pt x="34766" y="54855"/>
                    <a:pt x="35719" y="52950"/>
                    <a:pt x="36671" y="51997"/>
                  </a:cubicBezTo>
                  <a:cubicBezTo>
                    <a:pt x="38576" y="49140"/>
                    <a:pt x="38576" y="45330"/>
                    <a:pt x="40481" y="43425"/>
                  </a:cubicBezTo>
                  <a:cubicBezTo>
                    <a:pt x="40481" y="43425"/>
                    <a:pt x="40481" y="43425"/>
                    <a:pt x="40481" y="43425"/>
                  </a:cubicBezTo>
                  <a:cubicBezTo>
                    <a:pt x="40481" y="43425"/>
                    <a:pt x="40481" y="42472"/>
                    <a:pt x="40481" y="42472"/>
                  </a:cubicBezTo>
                  <a:lnTo>
                    <a:pt x="40481" y="42472"/>
                  </a:lnTo>
                  <a:cubicBezTo>
                    <a:pt x="43339" y="37710"/>
                    <a:pt x="44291" y="33900"/>
                    <a:pt x="40481" y="29137"/>
                  </a:cubicBezTo>
                  <a:cubicBezTo>
                    <a:pt x="36671" y="24375"/>
                    <a:pt x="34766" y="18660"/>
                    <a:pt x="31909" y="13897"/>
                  </a:cubicBezTo>
                  <a:cubicBezTo>
                    <a:pt x="30956" y="11992"/>
                    <a:pt x="30004" y="11040"/>
                    <a:pt x="29051" y="9135"/>
                  </a:cubicBezTo>
                  <a:cubicBezTo>
                    <a:pt x="28099" y="7230"/>
                    <a:pt x="22384" y="6277"/>
                    <a:pt x="21431" y="8182"/>
                  </a:cubicBezTo>
                  <a:cubicBezTo>
                    <a:pt x="14764" y="14850"/>
                    <a:pt x="10001" y="21517"/>
                    <a:pt x="10001" y="31042"/>
                  </a:cubicBezTo>
                  <a:cubicBezTo>
                    <a:pt x="10001" y="34852"/>
                    <a:pt x="8096" y="37710"/>
                    <a:pt x="7144" y="40567"/>
                  </a:cubicBezTo>
                  <a:cubicBezTo>
                    <a:pt x="7144" y="43425"/>
                    <a:pt x="8096" y="46282"/>
                    <a:pt x="9049" y="49140"/>
                  </a:cubicBezTo>
                  <a:close/>
                </a:path>
              </a:pathLst>
            </a:custGeom>
            <a:solidFill>
              <a:srgbClr val="5290D8"/>
            </a:solidFill>
            <a:ln w="9525" cap="flat">
              <a:noFill/>
              <a:prstDash val="solid"/>
              <a:miter/>
            </a:ln>
          </p:spPr>
          <p:txBody>
            <a:bodyPr rtlCol="0" anchor="ctr"/>
            <a:lstStyle/>
            <a:p>
              <a:endParaRPr lang="zh-CN" altLang="en-US"/>
            </a:p>
          </p:txBody>
        </p:sp>
        <p:sp>
          <p:nvSpPr>
            <p:cNvPr id="71" name="任意多边形: 形状 249">
              <a:extLst>
                <a:ext uri="{FF2B5EF4-FFF2-40B4-BE49-F238E27FC236}">
                  <a16:creationId xmlns:a16="http://schemas.microsoft.com/office/drawing/2014/main" id="{941E2B45-A4A9-4A79-B8D9-599AC3F46514}"/>
                </a:ext>
              </a:extLst>
            </p:cNvPr>
            <p:cNvSpPr/>
            <p:nvPr/>
          </p:nvSpPr>
          <p:spPr>
            <a:xfrm>
              <a:off x="7746206" y="3645694"/>
              <a:ext cx="38100" cy="66675"/>
            </a:xfrm>
            <a:custGeom>
              <a:avLst/>
              <a:gdLst>
                <a:gd name="connsiteX0" fmla="*/ 26194 w 38100"/>
                <a:gd name="connsiteY0" fmla="*/ 7144 h 66675"/>
                <a:gd name="connsiteX1" fmla="*/ 23336 w 38100"/>
                <a:gd name="connsiteY1" fmla="*/ 7144 h 66675"/>
                <a:gd name="connsiteX2" fmla="*/ 15716 w 38100"/>
                <a:gd name="connsiteY2" fmla="*/ 14764 h 66675"/>
                <a:gd name="connsiteX3" fmla="*/ 10001 w 38100"/>
                <a:gd name="connsiteY3" fmla="*/ 26194 h 66675"/>
                <a:gd name="connsiteX4" fmla="*/ 7144 w 38100"/>
                <a:gd name="connsiteY4" fmla="*/ 39529 h 66675"/>
                <a:gd name="connsiteX5" fmla="*/ 15716 w 38100"/>
                <a:gd name="connsiteY5" fmla="*/ 60484 h 66675"/>
                <a:gd name="connsiteX6" fmla="*/ 20479 w 38100"/>
                <a:gd name="connsiteY6" fmla="*/ 65246 h 66675"/>
                <a:gd name="connsiteX7" fmla="*/ 23336 w 38100"/>
                <a:gd name="connsiteY7" fmla="*/ 64294 h 66675"/>
                <a:gd name="connsiteX8" fmla="*/ 25241 w 38100"/>
                <a:gd name="connsiteY8" fmla="*/ 55721 h 66675"/>
                <a:gd name="connsiteX9" fmla="*/ 30004 w 38100"/>
                <a:gd name="connsiteY9" fmla="*/ 33814 h 66675"/>
                <a:gd name="connsiteX10" fmla="*/ 31909 w 38100"/>
                <a:gd name="connsiteY10" fmla="*/ 16669 h 66675"/>
                <a:gd name="connsiteX11" fmla="*/ 26194 w 38100"/>
                <a:gd name="connsiteY11"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 h="66675">
                  <a:moveTo>
                    <a:pt x="26194" y="7144"/>
                  </a:moveTo>
                  <a:cubicBezTo>
                    <a:pt x="25241" y="7144"/>
                    <a:pt x="23336" y="7144"/>
                    <a:pt x="23336" y="7144"/>
                  </a:cubicBezTo>
                  <a:cubicBezTo>
                    <a:pt x="20479" y="9049"/>
                    <a:pt x="17621" y="11906"/>
                    <a:pt x="15716" y="14764"/>
                  </a:cubicBezTo>
                  <a:cubicBezTo>
                    <a:pt x="13811" y="18574"/>
                    <a:pt x="11906" y="22384"/>
                    <a:pt x="10001" y="26194"/>
                  </a:cubicBezTo>
                  <a:cubicBezTo>
                    <a:pt x="8096" y="30956"/>
                    <a:pt x="7144" y="34766"/>
                    <a:pt x="7144" y="39529"/>
                  </a:cubicBezTo>
                  <a:cubicBezTo>
                    <a:pt x="7144" y="48101"/>
                    <a:pt x="8096" y="54769"/>
                    <a:pt x="15716" y="60484"/>
                  </a:cubicBezTo>
                  <a:cubicBezTo>
                    <a:pt x="17621" y="61436"/>
                    <a:pt x="18574" y="64294"/>
                    <a:pt x="20479" y="65246"/>
                  </a:cubicBezTo>
                  <a:cubicBezTo>
                    <a:pt x="21431" y="66199"/>
                    <a:pt x="22384" y="66199"/>
                    <a:pt x="23336" y="64294"/>
                  </a:cubicBezTo>
                  <a:cubicBezTo>
                    <a:pt x="24289" y="61436"/>
                    <a:pt x="24289" y="58579"/>
                    <a:pt x="25241" y="55721"/>
                  </a:cubicBezTo>
                  <a:cubicBezTo>
                    <a:pt x="29051" y="49054"/>
                    <a:pt x="30004" y="41434"/>
                    <a:pt x="30004" y="33814"/>
                  </a:cubicBezTo>
                  <a:cubicBezTo>
                    <a:pt x="30004" y="28099"/>
                    <a:pt x="30956" y="22384"/>
                    <a:pt x="31909" y="16669"/>
                  </a:cubicBezTo>
                  <a:cubicBezTo>
                    <a:pt x="32861" y="12859"/>
                    <a:pt x="30004" y="9049"/>
                    <a:pt x="26194" y="7144"/>
                  </a:cubicBezTo>
                  <a:close/>
                </a:path>
              </a:pathLst>
            </a:custGeom>
            <a:solidFill>
              <a:srgbClr val="5290D8"/>
            </a:solidFill>
            <a:ln w="9525" cap="flat">
              <a:noFill/>
              <a:prstDash val="solid"/>
              <a:miter/>
            </a:ln>
          </p:spPr>
          <p:txBody>
            <a:bodyPr rtlCol="0" anchor="ctr"/>
            <a:lstStyle/>
            <a:p>
              <a:endParaRPr lang="zh-CN" altLang="en-US"/>
            </a:p>
          </p:txBody>
        </p:sp>
        <p:sp>
          <p:nvSpPr>
            <p:cNvPr id="72" name="任意多边形: 形状 250">
              <a:extLst>
                <a:ext uri="{FF2B5EF4-FFF2-40B4-BE49-F238E27FC236}">
                  <a16:creationId xmlns:a16="http://schemas.microsoft.com/office/drawing/2014/main" id="{3CA37C67-1D86-4281-A77D-FF51F9D46B9A}"/>
                </a:ext>
              </a:extLst>
            </p:cNvPr>
            <p:cNvSpPr/>
            <p:nvPr/>
          </p:nvSpPr>
          <p:spPr>
            <a:xfrm>
              <a:off x="4985623" y="2484596"/>
              <a:ext cx="38100" cy="47625"/>
            </a:xfrm>
            <a:custGeom>
              <a:avLst/>
              <a:gdLst>
                <a:gd name="connsiteX0" fmla="*/ 9287 w 38100"/>
                <a:gd name="connsiteY0" fmla="*/ 21431 h 47625"/>
                <a:gd name="connsiteX1" fmla="*/ 9287 w 38100"/>
                <a:gd name="connsiteY1" fmla="*/ 31909 h 47625"/>
                <a:gd name="connsiteX2" fmla="*/ 22622 w 38100"/>
                <a:gd name="connsiteY2" fmla="*/ 43339 h 47625"/>
                <a:gd name="connsiteX3" fmla="*/ 25479 w 38100"/>
                <a:gd name="connsiteY3" fmla="*/ 44291 h 47625"/>
                <a:gd name="connsiteX4" fmla="*/ 34052 w 38100"/>
                <a:gd name="connsiteY4" fmla="*/ 41434 h 47625"/>
                <a:gd name="connsiteX5" fmla="*/ 38814 w 38100"/>
                <a:gd name="connsiteY5" fmla="*/ 28099 h 47625"/>
                <a:gd name="connsiteX6" fmla="*/ 39767 w 38100"/>
                <a:gd name="connsiteY6" fmla="*/ 21431 h 47625"/>
                <a:gd name="connsiteX7" fmla="*/ 34052 w 38100"/>
                <a:gd name="connsiteY7" fmla="*/ 9049 h 47625"/>
                <a:gd name="connsiteX8" fmla="*/ 25479 w 38100"/>
                <a:gd name="connsiteY8" fmla="*/ 7144 h 47625"/>
                <a:gd name="connsiteX9" fmla="*/ 20717 w 38100"/>
                <a:gd name="connsiteY9" fmla="*/ 7144 h 47625"/>
                <a:gd name="connsiteX10" fmla="*/ 9287 w 38100"/>
                <a:gd name="connsiteY10" fmla="*/ 2143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47625">
                  <a:moveTo>
                    <a:pt x="9287" y="21431"/>
                  </a:moveTo>
                  <a:cubicBezTo>
                    <a:pt x="6429" y="24289"/>
                    <a:pt x="6429" y="29051"/>
                    <a:pt x="9287" y="31909"/>
                  </a:cubicBezTo>
                  <a:cubicBezTo>
                    <a:pt x="13097" y="35719"/>
                    <a:pt x="17859" y="39529"/>
                    <a:pt x="22622" y="43339"/>
                  </a:cubicBezTo>
                  <a:cubicBezTo>
                    <a:pt x="23574" y="44291"/>
                    <a:pt x="24527" y="44291"/>
                    <a:pt x="25479" y="44291"/>
                  </a:cubicBezTo>
                  <a:cubicBezTo>
                    <a:pt x="29289" y="46196"/>
                    <a:pt x="33099" y="44291"/>
                    <a:pt x="34052" y="41434"/>
                  </a:cubicBezTo>
                  <a:cubicBezTo>
                    <a:pt x="35957" y="36671"/>
                    <a:pt x="36909" y="32861"/>
                    <a:pt x="38814" y="28099"/>
                  </a:cubicBezTo>
                  <a:cubicBezTo>
                    <a:pt x="39767" y="26194"/>
                    <a:pt x="39767" y="23336"/>
                    <a:pt x="39767" y="21431"/>
                  </a:cubicBezTo>
                  <a:cubicBezTo>
                    <a:pt x="39767" y="16669"/>
                    <a:pt x="37862" y="11906"/>
                    <a:pt x="34052" y="9049"/>
                  </a:cubicBezTo>
                  <a:cubicBezTo>
                    <a:pt x="32147" y="7144"/>
                    <a:pt x="28337" y="7144"/>
                    <a:pt x="25479" y="7144"/>
                  </a:cubicBezTo>
                  <a:cubicBezTo>
                    <a:pt x="23574" y="7144"/>
                    <a:pt x="21669" y="7144"/>
                    <a:pt x="20717" y="7144"/>
                  </a:cubicBezTo>
                  <a:cubicBezTo>
                    <a:pt x="18812" y="13811"/>
                    <a:pt x="14049" y="17621"/>
                    <a:pt x="9287" y="21431"/>
                  </a:cubicBezTo>
                  <a:close/>
                </a:path>
              </a:pathLst>
            </a:custGeom>
            <a:solidFill>
              <a:srgbClr val="5290D8"/>
            </a:solidFill>
            <a:ln w="9525" cap="flat">
              <a:noFill/>
              <a:prstDash val="solid"/>
              <a:miter/>
            </a:ln>
          </p:spPr>
          <p:txBody>
            <a:bodyPr rtlCol="0" anchor="ctr"/>
            <a:lstStyle/>
            <a:p>
              <a:endParaRPr lang="zh-CN" altLang="en-US"/>
            </a:p>
          </p:txBody>
        </p:sp>
        <p:sp>
          <p:nvSpPr>
            <p:cNvPr id="73" name="任意多边形: 形状 251">
              <a:extLst>
                <a:ext uri="{FF2B5EF4-FFF2-40B4-BE49-F238E27FC236}">
                  <a16:creationId xmlns:a16="http://schemas.microsoft.com/office/drawing/2014/main" id="{8C0C93EF-F3F9-48B2-AE5D-302E8FB8384D}"/>
                </a:ext>
              </a:extLst>
            </p:cNvPr>
            <p:cNvSpPr/>
            <p:nvPr/>
          </p:nvSpPr>
          <p:spPr>
            <a:xfrm>
              <a:off x="5000149" y="2485125"/>
              <a:ext cx="9525" cy="9525"/>
            </a:xfrm>
            <a:custGeom>
              <a:avLst/>
              <a:gdLst>
                <a:gd name="connsiteX0" fmla="*/ 7144 w 9525"/>
                <a:gd name="connsiteY0" fmla="*/ 7567 h 9525"/>
                <a:gd name="connsiteX1" fmla="*/ 7144 w 9525"/>
                <a:gd name="connsiteY1" fmla="*/ 7567 h 9525"/>
                <a:gd name="connsiteX2" fmla="*/ 7144 w 9525"/>
                <a:gd name="connsiteY2" fmla="*/ 7567 h 9525"/>
                <a:gd name="connsiteX3" fmla="*/ 7144 w 9525"/>
                <a:gd name="connsiteY3" fmla="*/ 7567 h 9525"/>
                <a:gd name="connsiteX4" fmla="*/ 7144 w 9525"/>
                <a:gd name="connsiteY4" fmla="*/ 756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567"/>
                  </a:moveTo>
                  <a:cubicBezTo>
                    <a:pt x="7144" y="7567"/>
                    <a:pt x="7144" y="7567"/>
                    <a:pt x="7144" y="7567"/>
                  </a:cubicBezTo>
                  <a:cubicBezTo>
                    <a:pt x="7144" y="6615"/>
                    <a:pt x="7144" y="7567"/>
                    <a:pt x="7144" y="7567"/>
                  </a:cubicBezTo>
                  <a:cubicBezTo>
                    <a:pt x="7144" y="7567"/>
                    <a:pt x="7144" y="7567"/>
                    <a:pt x="7144" y="7567"/>
                  </a:cubicBezTo>
                  <a:cubicBezTo>
                    <a:pt x="7144" y="7567"/>
                    <a:pt x="7144" y="7567"/>
                    <a:pt x="7144" y="7567"/>
                  </a:cubicBezTo>
                  <a:close/>
                </a:path>
              </a:pathLst>
            </a:custGeom>
            <a:solidFill>
              <a:srgbClr val="5290D8"/>
            </a:solidFill>
            <a:ln w="9525" cap="flat">
              <a:noFill/>
              <a:prstDash val="solid"/>
              <a:miter/>
            </a:ln>
          </p:spPr>
          <p:txBody>
            <a:bodyPr rtlCol="0" anchor="ctr"/>
            <a:lstStyle/>
            <a:p>
              <a:endParaRPr lang="zh-CN" altLang="en-US"/>
            </a:p>
          </p:txBody>
        </p:sp>
        <p:sp>
          <p:nvSpPr>
            <p:cNvPr id="74" name="任意多边形: 形状 252">
              <a:extLst>
                <a:ext uri="{FF2B5EF4-FFF2-40B4-BE49-F238E27FC236}">
                  <a16:creationId xmlns:a16="http://schemas.microsoft.com/office/drawing/2014/main" id="{53D6908C-8D85-4FA0-B2DA-2E127FDBD81F}"/>
                </a:ext>
              </a:extLst>
            </p:cNvPr>
            <p:cNvSpPr/>
            <p:nvPr/>
          </p:nvSpPr>
          <p:spPr>
            <a:xfrm>
              <a:off x="7509613" y="2300764"/>
              <a:ext cx="57150" cy="28575"/>
            </a:xfrm>
            <a:custGeom>
              <a:avLst/>
              <a:gdLst>
                <a:gd name="connsiteX0" fmla="*/ 15137 w 57150"/>
                <a:gd name="connsiteY0" fmla="*/ 23336 h 28575"/>
                <a:gd name="connsiteX1" fmla="*/ 41807 w 57150"/>
                <a:gd name="connsiteY1" fmla="*/ 30004 h 28575"/>
                <a:gd name="connsiteX2" fmla="*/ 49427 w 57150"/>
                <a:gd name="connsiteY2" fmla="*/ 29051 h 28575"/>
                <a:gd name="connsiteX3" fmla="*/ 58952 w 57150"/>
                <a:gd name="connsiteY3" fmla="*/ 19526 h 28575"/>
                <a:gd name="connsiteX4" fmla="*/ 58952 w 57150"/>
                <a:gd name="connsiteY4" fmla="*/ 14764 h 28575"/>
                <a:gd name="connsiteX5" fmla="*/ 46570 w 57150"/>
                <a:gd name="connsiteY5" fmla="*/ 7144 h 28575"/>
                <a:gd name="connsiteX6" fmla="*/ 35140 w 57150"/>
                <a:gd name="connsiteY6" fmla="*/ 10001 h 28575"/>
                <a:gd name="connsiteX7" fmla="*/ 21805 w 57150"/>
                <a:gd name="connsiteY7" fmla="*/ 9049 h 28575"/>
                <a:gd name="connsiteX8" fmla="*/ 17995 w 57150"/>
                <a:gd name="connsiteY8" fmla="*/ 10001 h 28575"/>
                <a:gd name="connsiteX9" fmla="*/ 9422 w 57150"/>
                <a:gd name="connsiteY9" fmla="*/ 10954 h 28575"/>
                <a:gd name="connsiteX10" fmla="*/ 7517 w 57150"/>
                <a:gd name="connsiteY10" fmla="*/ 14764 h 28575"/>
                <a:gd name="connsiteX11" fmla="*/ 15137 w 57150"/>
                <a:gd name="connsiteY11" fmla="*/ 2333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28575">
                  <a:moveTo>
                    <a:pt x="15137" y="23336"/>
                  </a:moveTo>
                  <a:cubicBezTo>
                    <a:pt x="23710" y="27146"/>
                    <a:pt x="33235" y="29051"/>
                    <a:pt x="41807" y="30004"/>
                  </a:cubicBezTo>
                  <a:cubicBezTo>
                    <a:pt x="44665" y="30004"/>
                    <a:pt x="47522" y="30004"/>
                    <a:pt x="49427" y="29051"/>
                  </a:cubicBezTo>
                  <a:cubicBezTo>
                    <a:pt x="54190" y="28099"/>
                    <a:pt x="58000" y="25241"/>
                    <a:pt x="58952" y="19526"/>
                  </a:cubicBezTo>
                  <a:cubicBezTo>
                    <a:pt x="58952" y="17621"/>
                    <a:pt x="59905" y="15716"/>
                    <a:pt x="58952" y="14764"/>
                  </a:cubicBezTo>
                  <a:cubicBezTo>
                    <a:pt x="56095" y="10001"/>
                    <a:pt x="52285" y="7144"/>
                    <a:pt x="46570" y="7144"/>
                  </a:cubicBezTo>
                  <a:cubicBezTo>
                    <a:pt x="42760" y="7144"/>
                    <a:pt x="38950" y="9049"/>
                    <a:pt x="35140" y="10001"/>
                  </a:cubicBezTo>
                  <a:cubicBezTo>
                    <a:pt x="30377" y="10001"/>
                    <a:pt x="25615" y="9049"/>
                    <a:pt x="21805" y="9049"/>
                  </a:cubicBezTo>
                  <a:cubicBezTo>
                    <a:pt x="20852" y="9049"/>
                    <a:pt x="18947" y="9049"/>
                    <a:pt x="17995" y="10001"/>
                  </a:cubicBezTo>
                  <a:cubicBezTo>
                    <a:pt x="15137" y="11906"/>
                    <a:pt x="12280" y="10954"/>
                    <a:pt x="9422" y="10954"/>
                  </a:cubicBezTo>
                  <a:cubicBezTo>
                    <a:pt x="7517" y="10954"/>
                    <a:pt x="6565" y="13811"/>
                    <a:pt x="7517" y="14764"/>
                  </a:cubicBezTo>
                  <a:cubicBezTo>
                    <a:pt x="9422" y="18574"/>
                    <a:pt x="11327" y="21431"/>
                    <a:pt x="15137" y="23336"/>
                  </a:cubicBezTo>
                  <a:close/>
                </a:path>
              </a:pathLst>
            </a:custGeom>
            <a:solidFill>
              <a:srgbClr val="5290D8"/>
            </a:solidFill>
            <a:ln w="9525" cap="flat">
              <a:noFill/>
              <a:prstDash val="solid"/>
              <a:miter/>
            </a:ln>
          </p:spPr>
          <p:txBody>
            <a:bodyPr rtlCol="0" anchor="ctr"/>
            <a:lstStyle/>
            <a:p>
              <a:endParaRPr lang="zh-CN" altLang="en-US"/>
            </a:p>
          </p:txBody>
        </p:sp>
        <p:sp>
          <p:nvSpPr>
            <p:cNvPr id="75" name="任意多边形: 形状 253">
              <a:extLst>
                <a:ext uri="{FF2B5EF4-FFF2-40B4-BE49-F238E27FC236}">
                  <a16:creationId xmlns:a16="http://schemas.microsoft.com/office/drawing/2014/main" id="{5EBACE15-FFE5-4128-BA9A-A5D7E8F53432}"/>
                </a:ext>
              </a:extLst>
            </p:cNvPr>
            <p:cNvSpPr/>
            <p:nvPr/>
          </p:nvSpPr>
          <p:spPr>
            <a:xfrm>
              <a:off x="8188166" y="4113049"/>
              <a:ext cx="66675" cy="38100"/>
            </a:xfrm>
            <a:custGeom>
              <a:avLst/>
              <a:gdLst>
                <a:gd name="connsiteX0" fmla="*/ 63341 w 66675"/>
                <a:gd name="connsiteY0" fmla="*/ 7466 h 38100"/>
                <a:gd name="connsiteX1" fmla="*/ 53816 w 66675"/>
                <a:gd name="connsiteY1" fmla="*/ 13181 h 38100"/>
                <a:gd name="connsiteX2" fmla="*/ 42386 w 66675"/>
                <a:gd name="connsiteY2" fmla="*/ 24610 h 38100"/>
                <a:gd name="connsiteX3" fmla="*/ 33814 w 66675"/>
                <a:gd name="connsiteY3" fmla="*/ 22706 h 38100"/>
                <a:gd name="connsiteX4" fmla="*/ 33814 w 66675"/>
                <a:gd name="connsiteY4" fmla="*/ 21753 h 38100"/>
                <a:gd name="connsiteX5" fmla="*/ 33814 w 66675"/>
                <a:gd name="connsiteY5" fmla="*/ 22706 h 38100"/>
                <a:gd name="connsiteX6" fmla="*/ 33814 w 66675"/>
                <a:gd name="connsiteY6" fmla="*/ 22706 h 38100"/>
                <a:gd name="connsiteX7" fmla="*/ 16669 w 66675"/>
                <a:gd name="connsiteY7" fmla="*/ 25563 h 38100"/>
                <a:gd name="connsiteX8" fmla="*/ 12859 w 66675"/>
                <a:gd name="connsiteY8" fmla="*/ 25563 h 38100"/>
                <a:gd name="connsiteX9" fmla="*/ 9049 w 66675"/>
                <a:gd name="connsiteY9" fmla="*/ 26516 h 38100"/>
                <a:gd name="connsiteX10" fmla="*/ 7144 w 66675"/>
                <a:gd name="connsiteY10" fmla="*/ 28420 h 38100"/>
                <a:gd name="connsiteX11" fmla="*/ 8096 w 66675"/>
                <a:gd name="connsiteY11" fmla="*/ 31278 h 38100"/>
                <a:gd name="connsiteX12" fmla="*/ 44291 w 66675"/>
                <a:gd name="connsiteY12" fmla="*/ 38898 h 38100"/>
                <a:gd name="connsiteX13" fmla="*/ 47149 w 66675"/>
                <a:gd name="connsiteY13" fmla="*/ 36993 h 38100"/>
                <a:gd name="connsiteX14" fmla="*/ 61436 w 66675"/>
                <a:gd name="connsiteY14" fmla="*/ 26516 h 38100"/>
                <a:gd name="connsiteX15" fmla="*/ 63341 w 66675"/>
                <a:gd name="connsiteY15" fmla="*/ 23658 h 38100"/>
                <a:gd name="connsiteX16" fmla="*/ 68104 w 66675"/>
                <a:gd name="connsiteY16" fmla="*/ 14133 h 38100"/>
                <a:gd name="connsiteX17" fmla="*/ 63341 w 66675"/>
                <a:gd name="connsiteY17" fmla="*/ 746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675" h="38100">
                  <a:moveTo>
                    <a:pt x="63341" y="7466"/>
                  </a:moveTo>
                  <a:cubicBezTo>
                    <a:pt x="58579" y="6513"/>
                    <a:pt x="55721" y="7466"/>
                    <a:pt x="53816" y="13181"/>
                  </a:cubicBezTo>
                  <a:cubicBezTo>
                    <a:pt x="51911" y="19848"/>
                    <a:pt x="47149" y="22706"/>
                    <a:pt x="42386" y="24610"/>
                  </a:cubicBezTo>
                  <a:cubicBezTo>
                    <a:pt x="39529" y="25563"/>
                    <a:pt x="35719" y="25563"/>
                    <a:pt x="33814" y="22706"/>
                  </a:cubicBezTo>
                  <a:lnTo>
                    <a:pt x="33814" y="21753"/>
                  </a:lnTo>
                  <a:lnTo>
                    <a:pt x="33814" y="22706"/>
                  </a:lnTo>
                  <a:lnTo>
                    <a:pt x="33814" y="22706"/>
                  </a:lnTo>
                  <a:cubicBezTo>
                    <a:pt x="28099" y="23658"/>
                    <a:pt x="22384" y="26516"/>
                    <a:pt x="16669" y="25563"/>
                  </a:cubicBezTo>
                  <a:cubicBezTo>
                    <a:pt x="15716" y="25563"/>
                    <a:pt x="14764" y="25563"/>
                    <a:pt x="12859" y="25563"/>
                  </a:cubicBezTo>
                  <a:cubicBezTo>
                    <a:pt x="11906" y="25563"/>
                    <a:pt x="10001" y="25563"/>
                    <a:pt x="9049" y="26516"/>
                  </a:cubicBezTo>
                  <a:cubicBezTo>
                    <a:pt x="8096" y="26516"/>
                    <a:pt x="7144" y="27468"/>
                    <a:pt x="7144" y="28420"/>
                  </a:cubicBezTo>
                  <a:cubicBezTo>
                    <a:pt x="7144" y="29373"/>
                    <a:pt x="7144" y="31278"/>
                    <a:pt x="8096" y="31278"/>
                  </a:cubicBezTo>
                  <a:cubicBezTo>
                    <a:pt x="18574" y="39851"/>
                    <a:pt x="30956" y="41756"/>
                    <a:pt x="44291" y="38898"/>
                  </a:cubicBezTo>
                  <a:cubicBezTo>
                    <a:pt x="45244" y="38898"/>
                    <a:pt x="46196" y="37945"/>
                    <a:pt x="47149" y="36993"/>
                  </a:cubicBezTo>
                  <a:cubicBezTo>
                    <a:pt x="51911" y="34135"/>
                    <a:pt x="55721" y="28420"/>
                    <a:pt x="61436" y="26516"/>
                  </a:cubicBezTo>
                  <a:cubicBezTo>
                    <a:pt x="62389" y="26516"/>
                    <a:pt x="63341" y="24610"/>
                    <a:pt x="63341" y="23658"/>
                  </a:cubicBezTo>
                  <a:cubicBezTo>
                    <a:pt x="63341" y="19848"/>
                    <a:pt x="67151" y="17943"/>
                    <a:pt x="68104" y="14133"/>
                  </a:cubicBezTo>
                  <a:cubicBezTo>
                    <a:pt x="70009" y="12228"/>
                    <a:pt x="67151" y="8418"/>
                    <a:pt x="63341" y="7466"/>
                  </a:cubicBezTo>
                  <a:close/>
                </a:path>
              </a:pathLst>
            </a:custGeom>
            <a:solidFill>
              <a:srgbClr val="5290D8"/>
            </a:solidFill>
            <a:ln w="9525" cap="flat">
              <a:noFill/>
              <a:prstDash val="solid"/>
              <a:miter/>
            </a:ln>
          </p:spPr>
          <p:txBody>
            <a:bodyPr rtlCol="0" anchor="ctr"/>
            <a:lstStyle/>
            <a:p>
              <a:endParaRPr lang="zh-CN" altLang="en-US"/>
            </a:p>
          </p:txBody>
        </p:sp>
        <p:sp>
          <p:nvSpPr>
            <p:cNvPr id="76" name="任意多边形: 形状 254">
              <a:extLst>
                <a:ext uri="{FF2B5EF4-FFF2-40B4-BE49-F238E27FC236}">
                  <a16:creationId xmlns:a16="http://schemas.microsoft.com/office/drawing/2014/main" id="{BE98975B-5ED5-4AE9-ADC7-B0A7E98ECF22}"/>
                </a:ext>
              </a:extLst>
            </p:cNvPr>
            <p:cNvSpPr/>
            <p:nvPr/>
          </p:nvSpPr>
          <p:spPr>
            <a:xfrm>
              <a:off x="4902041" y="2310289"/>
              <a:ext cx="47625" cy="38100"/>
            </a:xfrm>
            <a:custGeom>
              <a:avLst/>
              <a:gdLst>
                <a:gd name="connsiteX0" fmla="*/ 9049 w 47625"/>
                <a:gd name="connsiteY0" fmla="*/ 18574 h 38100"/>
                <a:gd name="connsiteX1" fmla="*/ 20479 w 47625"/>
                <a:gd name="connsiteY1" fmla="*/ 25241 h 38100"/>
                <a:gd name="connsiteX2" fmla="*/ 30956 w 47625"/>
                <a:gd name="connsiteY2" fmla="*/ 31909 h 38100"/>
                <a:gd name="connsiteX3" fmla="*/ 48101 w 47625"/>
                <a:gd name="connsiteY3" fmla="*/ 24289 h 38100"/>
                <a:gd name="connsiteX4" fmla="*/ 49054 w 47625"/>
                <a:gd name="connsiteY4" fmla="*/ 17621 h 38100"/>
                <a:gd name="connsiteX5" fmla="*/ 49054 w 47625"/>
                <a:gd name="connsiteY5" fmla="*/ 15716 h 38100"/>
                <a:gd name="connsiteX6" fmla="*/ 40481 w 47625"/>
                <a:gd name="connsiteY6" fmla="*/ 7144 h 38100"/>
                <a:gd name="connsiteX7" fmla="*/ 25241 w 47625"/>
                <a:gd name="connsiteY7" fmla="*/ 9049 h 38100"/>
                <a:gd name="connsiteX8" fmla="*/ 12859 w 47625"/>
                <a:gd name="connsiteY8" fmla="*/ 10954 h 38100"/>
                <a:gd name="connsiteX9" fmla="*/ 8096 w 47625"/>
                <a:gd name="connsiteY9" fmla="*/ 13811 h 38100"/>
                <a:gd name="connsiteX10" fmla="*/ 7144 w 47625"/>
                <a:gd name="connsiteY10" fmla="*/ 16669 h 38100"/>
                <a:gd name="connsiteX11" fmla="*/ 9049 w 47625"/>
                <a:gd name="connsiteY11" fmla="*/ 1857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 h="38100">
                  <a:moveTo>
                    <a:pt x="9049" y="18574"/>
                  </a:moveTo>
                  <a:cubicBezTo>
                    <a:pt x="13811" y="19526"/>
                    <a:pt x="17621" y="21431"/>
                    <a:pt x="20479" y="25241"/>
                  </a:cubicBezTo>
                  <a:cubicBezTo>
                    <a:pt x="25241" y="25241"/>
                    <a:pt x="27146" y="30004"/>
                    <a:pt x="30956" y="31909"/>
                  </a:cubicBezTo>
                  <a:cubicBezTo>
                    <a:pt x="38576" y="35719"/>
                    <a:pt x="47149" y="31909"/>
                    <a:pt x="48101" y="24289"/>
                  </a:cubicBezTo>
                  <a:cubicBezTo>
                    <a:pt x="48101" y="22384"/>
                    <a:pt x="48101" y="19526"/>
                    <a:pt x="49054" y="17621"/>
                  </a:cubicBezTo>
                  <a:cubicBezTo>
                    <a:pt x="49054" y="16669"/>
                    <a:pt x="49054" y="16669"/>
                    <a:pt x="49054" y="15716"/>
                  </a:cubicBezTo>
                  <a:cubicBezTo>
                    <a:pt x="49054" y="10001"/>
                    <a:pt x="46196" y="7144"/>
                    <a:pt x="40481" y="7144"/>
                  </a:cubicBezTo>
                  <a:cubicBezTo>
                    <a:pt x="35719" y="8096"/>
                    <a:pt x="30004" y="9049"/>
                    <a:pt x="25241" y="9049"/>
                  </a:cubicBezTo>
                  <a:cubicBezTo>
                    <a:pt x="21431" y="9049"/>
                    <a:pt x="16669" y="10001"/>
                    <a:pt x="12859" y="10954"/>
                  </a:cubicBezTo>
                  <a:cubicBezTo>
                    <a:pt x="10954" y="10954"/>
                    <a:pt x="10001" y="11906"/>
                    <a:pt x="8096" y="13811"/>
                  </a:cubicBezTo>
                  <a:cubicBezTo>
                    <a:pt x="7144" y="14764"/>
                    <a:pt x="7144" y="15716"/>
                    <a:pt x="7144" y="16669"/>
                  </a:cubicBezTo>
                  <a:cubicBezTo>
                    <a:pt x="7144" y="16669"/>
                    <a:pt x="8096" y="17621"/>
                    <a:pt x="9049" y="18574"/>
                  </a:cubicBezTo>
                  <a:close/>
                </a:path>
              </a:pathLst>
            </a:custGeom>
            <a:solidFill>
              <a:srgbClr val="5290D8"/>
            </a:solidFill>
            <a:ln w="9525" cap="flat">
              <a:noFill/>
              <a:prstDash val="solid"/>
              <a:miter/>
            </a:ln>
          </p:spPr>
          <p:txBody>
            <a:bodyPr rtlCol="0" anchor="ctr"/>
            <a:lstStyle/>
            <a:p>
              <a:endParaRPr lang="zh-CN" altLang="en-US"/>
            </a:p>
          </p:txBody>
        </p:sp>
        <p:sp>
          <p:nvSpPr>
            <p:cNvPr id="77" name="任意多边形: 形状 255">
              <a:extLst>
                <a:ext uri="{FF2B5EF4-FFF2-40B4-BE49-F238E27FC236}">
                  <a16:creationId xmlns:a16="http://schemas.microsoft.com/office/drawing/2014/main" id="{58E7EA6D-1BE3-499D-A2C2-5D36BDCD1220}"/>
                </a:ext>
              </a:extLst>
            </p:cNvPr>
            <p:cNvSpPr/>
            <p:nvPr/>
          </p:nvSpPr>
          <p:spPr>
            <a:xfrm>
              <a:off x="7495699" y="2386065"/>
              <a:ext cx="47625" cy="38100"/>
            </a:xfrm>
            <a:custGeom>
              <a:avLst/>
              <a:gdLst>
                <a:gd name="connsiteX0" fmla="*/ 9049 w 47625"/>
                <a:gd name="connsiteY0" fmla="*/ 35190 h 38100"/>
                <a:gd name="connsiteX1" fmla="*/ 10954 w 47625"/>
                <a:gd name="connsiteY1" fmla="*/ 35190 h 38100"/>
                <a:gd name="connsiteX2" fmla="*/ 27146 w 47625"/>
                <a:gd name="connsiteY2" fmla="*/ 30427 h 38100"/>
                <a:gd name="connsiteX3" fmla="*/ 46196 w 47625"/>
                <a:gd name="connsiteY3" fmla="*/ 28522 h 38100"/>
                <a:gd name="connsiteX4" fmla="*/ 49054 w 47625"/>
                <a:gd name="connsiteY4" fmla="*/ 21855 h 38100"/>
                <a:gd name="connsiteX5" fmla="*/ 35719 w 47625"/>
                <a:gd name="connsiteY5" fmla="*/ 10425 h 38100"/>
                <a:gd name="connsiteX6" fmla="*/ 27146 w 47625"/>
                <a:gd name="connsiteY6" fmla="*/ 7567 h 38100"/>
                <a:gd name="connsiteX7" fmla="*/ 18574 w 47625"/>
                <a:gd name="connsiteY7" fmla="*/ 7567 h 38100"/>
                <a:gd name="connsiteX8" fmla="*/ 11906 w 47625"/>
                <a:gd name="connsiteY8" fmla="*/ 13282 h 38100"/>
                <a:gd name="connsiteX9" fmla="*/ 9049 w 47625"/>
                <a:gd name="connsiteY9" fmla="*/ 27570 h 38100"/>
                <a:gd name="connsiteX10" fmla="*/ 7144 w 47625"/>
                <a:gd name="connsiteY10" fmla="*/ 34237 h 38100"/>
                <a:gd name="connsiteX11" fmla="*/ 9049 w 47625"/>
                <a:gd name="connsiteY11" fmla="*/ 3519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 h="38100">
                  <a:moveTo>
                    <a:pt x="9049" y="35190"/>
                  </a:moveTo>
                  <a:cubicBezTo>
                    <a:pt x="9049" y="35190"/>
                    <a:pt x="10001" y="36142"/>
                    <a:pt x="10954" y="35190"/>
                  </a:cubicBezTo>
                  <a:cubicBezTo>
                    <a:pt x="15716" y="31380"/>
                    <a:pt x="21431" y="31380"/>
                    <a:pt x="27146" y="30427"/>
                  </a:cubicBezTo>
                  <a:cubicBezTo>
                    <a:pt x="33814" y="30427"/>
                    <a:pt x="39529" y="29475"/>
                    <a:pt x="46196" y="28522"/>
                  </a:cubicBezTo>
                  <a:cubicBezTo>
                    <a:pt x="49054" y="28522"/>
                    <a:pt x="50006" y="24712"/>
                    <a:pt x="49054" y="21855"/>
                  </a:cubicBezTo>
                  <a:cubicBezTo>
                    <a:pt x="46196" y="17092"/>
                    <a:pt x="42386" y="12330"/>
                    <a:pt x="35719" y="10425"/>
                  </a:cubicBezTo>
                  <a:cubicBezTo>
                    <a:pt x="32861" y="9472"/>
                    <a:pt x="30004" y="8520"/>
                    <a:pt x="27146" y="7567"/>
                  </a:cubicBezTo>
                  <a:cubicBezTo>
                    <a:pt x="24289" y="6615"/>
                    <a:pt x="21431" y="7567"/>
                    <a:pt x="18574" y="7567"/>
                  </a:cubicBezTo>
                  <a:cubicBezTo>
                    <a:pt x="15716" y="7567"/>
                    <a:pt x="12859" y="10425"/>
                    <a:pt x="11906" y="13282"/>
                  </a:cubicBezTo>
                  <a:cubicBezTo>
                    <a:pt x="10954" y="17092"/>
                    <a:pt x="10954" y="19950"/>
                    <a:pt x="9049" y="27570"/>
                  </a:cubicBezTo>
                  <a:cubicBezTo>
                    <a:pt x="9049" y="27570"/>
                    <a:pt x="8096" y="30427"/>
                    <a:pt x="7144" y="34237"/>
                  </a:cubicBezTo>
                  <a:cubicBezTo>
                    <a:pt x="8096" y="34237"/>
                    <a:pt x="9049" y="35190"/>
                    <a:pt x="9049" y="35190"/>
                  </a:cubicBezTo>
                  <a:close/>
                </a:path>
              </a:pathLst>
            </a:custGeom>
            <a:solidFill>
              <a:srgbClr val="5290D8"/>
            </a:solidFill>
            <a:ln w="9525" cap="flat">
              <a:noFill/>
              <a:prstDash val="solid"/>
              <a:miter/>
            </a:ln>
          </p:spPr>
          <p:txBody>
            <a:bodyPr rtlCol="0" anchor="ctr"/>
            <a:lstStyle/>
            <a:p>
              <a:endParaRPr lang="zh-CN" altLang="en-US"/>
            </a:p>
          </p:txBody>
        </p:sp>
        <p:sp>
          <p:nvSpPr>
            <p:cNvPr id="78" name="任意多边形: 形状 256">
              <a:extLst>
                <a:ext uri="{FF2B5EF4-FFF2-40B4-BE49-F238E27FC236}">
                  <a16:creationId xmlns:a16="http://schemas.microsoft.com/office/drawing/2014/main" id="{674E67EB-51DC-4422-9B10-70262AD1AF82}"/>
                </a:ext>
              </a:extLst>
            </p:cNvPr>
            <p:cNvSpPr/>
            <p:nvPr/>
          </p:nvSpPr>
          <p:spPr>
            <a:xfrm>
              <a:off x="7587665" y="3738086"/>
              <a:ext cx="47625" cy="38100"/>
            </a:xfrm>
            <a:custGeom>
              <a:avLst/>
              <a:gdLst>
                <a:gd name="connsiteX0" fmla="*/ 41860 w 47625"/>
                <a:gd name="connsiteY0" fmla="*/ 13811 h 38100"/>
                <a:gd name="connsiteX1" fmla="*/ 39003 w 47625"/>
                <a:gd name="connsiteY1" fmla="*/ 9049 h 38100"/>
                <a:gd name="connsiteX2" fmla="*/ 33288 w 47625"/>
                <a:gd name="connsiteY2" fmla="*/ 7144 h 38100"/>
                <a:gd name="connsiteX3" fmla="*/ 30430 w 47625"/>
                <a:gd name="connsiteY3" fmla="*/ 7144 h 38100"/>
                <a:gd name="connsiteX4" fmla="*/ 9475 w 47625"/>
                <a:gd name="connsiteY4" fmla="*/ 17621 h 38100"/>
                <a:gd name="connsiteX5" fmla="*/ 7570 w 47625"/>
                <a:gd name="connsiteY5" fmla="*/ 20479 h 38100"/>
                <a:gd name="connsiteX6" fmla="*/ 16143 w 47625"/>
                <a:gd name="connsiteY6" fmla="*/ 35719 h 38100"/>
                <a:gd name="connsiteX7" fmla="*/ 35193 w 47625"/>
                <a:gd name="connsiteY7" fmla="*/ 29051 h 38100"/>
                <a:gd name="connsiteX8" fmla="*/ 41860 w 47625"/>
                <a:gd name="connsiteY8" fmla="*/ 1381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41860" y="13811"/>
                  </a:moveTo>
                  <a:cubicBezTo>
                    <a:pt x="41860" y="12859"/>
                    <a:pt x="40908" y="10001"/>
                    <a:pt x="39003" y="9049"/>
                  </a:cubicBezTo>
                  <a:cubicBezTo>
                    <a:pt x="37098" y="8096"/>
                    <a:pt x="35193" y="7144"/>
                    <a:pt x="33288" y="7144"/>
                  </a:cubicBezTo>
                  <a:cubicBezTo>
                    <a:pt x="31383" y="7144"/>
                    <a:pt x="31383" y="7144"/>
                    <a:pt x="30430" y="7144"/>
                  </a:cubicBezTo>
                  <a:cubicBezTo>
                    <a:pt x="21858" y="7144"/>
                    <a:pt x="14238" y="10954"/>
                    <a:pt x="9475" y="17621"/>
                  </a:cubicBezTo>
                  <a:cubicBezTo>
                    <a:pt x="8523" y="18574"/>
                    <a:pt x="8523" y="19526"/>
                    <a:pt x="7570" y="20479"/>
                  </a:cubicBezTo>
                  <a:cubicBezTo>
                    <a:pt x="5665" y="27146"/>
                    <a:pt x="10428" y="33814"/>
                    <a:pt x="16143" y="35719"/>
                  </a:cubicBezTo>
                  <a:cubicBezTo>
                    <a:pt x="21858" y="37624"/>
                    <a:pt x="31383" y="34766"/>
                    <a:pt x="35193" y="29051"/>
                  </a:cubicBezTo>
                  <a:cubicBezTo>
                    <a:pt x="38050" y="25241"/>
                    <a:pt x="40908" y="19526"/>
                    <a:pt x="41860" y="13811"/>
                  </a:cubicBezTo>
                  <a:close/>
                </a:path>
              </a:pathLst>
            </a:custGeom>
            <a:solidFill>
              <a:srgbClr val="5290D8"/>
            </a:solidFill>
            <a:ln w="9525" cap="flat">
              <a:noFill/>
              <a:prstDash val="solid"/>
              <a:miter/>
            </a:ln>
          </p:spPr>
          <p:txBody>
            <a:bodyPr rtlCol="0" anchor="ctr"/>
            <a:lstStyle/>
            <a:p>
              <a:endParaRPr lang="zh-CN" altLang="en-US"/>
            </a:p>
          </p:txBody>
        </p:sp>
        <p:sp>
          <p:nvSpPr>
            <p:cNvPr id="79" name="任意多边形: 形状 257">
              <a:extLst>
                <a:ext uri="{FF2B5EF4-FFF2-40B4-BE49-F238E27FC236}">
                  <a16:creationId xmlns:a16="http://schemas.microsoft.com/office/drawing/2014/main" id="{DCB45F71-1309-475B-9063-237357ACC50D}"/>
                </a:ext>
              </a:extLst>
            </p:cNvPr>
            <p:cNvSpPr/>
            <p:nvPr/>
          </p:nvSpPr>
          <p:spPr>
            <a:xfrm>
              <a:off x="6114217" y="3411659"/>
              <a:ext cx="28575" cy="47625"/>
            </a:xfrm>
            <a:custGeom>
              <a:avLst/>
              <a:gdLst>
                <a:gd name="connsiteX0" fmla="*/ 7501 w 28575"/>
                <a:gd name="connsiteY0" fmla="*/ 17341 h 47625"/>
                <a:gd name="connsiteX1" fmla="*/ 10358 w 28575"/>
                <a:gd name="connsiteY1" fmla="*/ 38296 h 47625"/>
                <a:gd name="connsiteX2" fmla="*/ 25598 w 28575"/>
                <a:gd name="connsiteY2" fmla="*/ 44964 h 47625"/>
                <a:gd name="connsiteX3" fmla="*/ 29408 w 28575"/>
                <a:gd name="connsiteY3" fmla="*/ 39249 h 47625"/>
                <a:gd name="connsiteX4" fmla="*/ 29408 w 28575"/>
                <a:gd name="connsiteY4" fmla="*/ 28771 h 47625"/>
                <a:gd name="connsiteX5" fmla="*/ 29408 w 28575"/>
                <a:gd name="connsiteY5" fmla="*/ 28771 h 47625"/>
                <a:gd name="connsiteX6" fmla="*/ 29408 w 28575"/>
                <a:gd name="connsiteY6" fmla="*/ 22104 h 47625"/>
                <a:gd name="connsiteX7" fmla="*/ 29408 w 28575"/>
                <a:gd name="connsiteY7" fmla="*/ 16389 h 47625"/>
                <a:gd name="connsiteX8" fmla="*/ 16073 w 28575"/>
                <a:gd name="connsiteY8" fmla="*/ 8769 h 47625"/>
                <a:gd name="connsiteX9" fmla="*/ 10358 w 28575"/>
                <a:gd name="connsiteY9" fmla="*/ 12579 h 47625"/>
                <a:gd name="connsiteX10" fmla="*/ 7501 w 28575"/>
                <a:gd name="connsiteY10" fmla="*/ 1734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
                  <a:moveTo>
                    <a:pt x="7501" y="17341"/>
                  </a:moveTo>
                  <a:cubicBezTo>
                    <a:pt x="10358" y="24009"/>
                    <a:pt x="10358" y="30676"/>
                    <a:pt x="10358" y="38296"/>
                  </a:cubicBezTo>
                  <a:cubicBezTo>
                    <a:pt x="10358" y="48774"/>
                    <a:pt x="16073" y="50679"/>
                    <a:pt x="25598" y="44964"/>
                  </a:cubicBezTo>
                  <a:cubicBezTo>
                    <a:pt x="27503" y="44011"/>
                    <a:pt x="29408" y="42106"/>
                    <a:pt x="29408" y="39249"/>
                  </a:cubicBezTo>
                  <a:cubicBezTo>
                    <a:pt x="29408" y="35439"/>
                    <a:pt x="29408" y="32581"/>
                    <a:pt x="29408" y="28771"/>
                  </a:cubicBezTo>
                  <a:cubicBezTo>
                    <a:pt x="29408" y="28771"/>
                    <a:pt x="29408" y="28771"/>
                    <a:pt x="29408" y="28771"/>
                  </a:cubicBezTo>
                  <a:cubicBezTo>
                    <a:pt x="29408" y="26866"/>
                    <a:pt x="29408" y="24009"/>
                    <a:pt x="29408" y="22104"/>
                  </a:cubicBezTo>
                  <a:cubicBezTo>
                    <a:pt x="29408" y="20199"/>
                    <a:pt x="29408" y="18294"/>
                    <a:pt x="29408" y="16389"/>
                  </a:cubicBezTo>
                  <a:cubicBezTo>
                    <a:pt x="28456" y="10674"/>
                    <a:pt x="22741" y="4006"/>
                    <a:pt x="16073" y="8769"/>
                  </a:cubicBezTo>
                  <a:cubicBezTo>
                    <a:pt x="14168" y="9721"/>
                    <a:pt x="12263" y="11626"/>
                    <a:pt x="10358" y="12579"/>
                  </a:cubicBezTo>
                  <a:cubicBezTo>
                    <a:pt x="7501" y="13531"/>
                    <a:pt x="6548" y="15436"/>
                    <a:pt x="7501" y="17341"/>
                  </a:cubicBezTo>
                  <a:close/>
                </a:path>
              </a:pathLst>
            </a:custGeom>
            <a:solidFill>
              <a:srgbClr val="5290D8"/>
            </a:solidFill>
            <a:ln w="9525" cap="flat">
              <a:noFill/>
              <a:prstDash val="solid"/>
              <a:miter/>
            </a:ln>
          </p:spPr>
          <p:txBody>
            <a:bodyPr rtlCol="0" anchor="ctr"/>
            <a:lstStyle/>
            <a:p>
              <a:endParaRPr lang="zh-CN" altLang="en-US"/>
            </a:p>
          </p:txBody>
        </p:sp>
        <p:sp>
          <p:nvSpPr>
            <p:cNvPr id="80" name="任意多边形: 形状 258">
              <a:extLst>
                <a:ext uri="{FF2B5EF4-FFF2-40B4-BE49-F238E27FC236}">
                  <a16:creationId xmlns:a16="http://schemas.microsoft.com/office/drawing/2014/main" id="{7411F815-6407-4DC9-AB58-CA39B630AA1A}"/>
                </a:ext>
              </a:extLst>
            </p:cNvPr>
            <p:cNvSpPr/>
            <p:nvPr/>
          </p:nvSpPr>
          <p:spPr>
            <a:xfrm>
              <a:off x="5093313" y="2771061"/>
              <a:ext cx="38100" cy="38100"/>
            </a:xfrm>
            <a:custGeom>
              <a:avLst/>
              <a:gdLst>
                <a:gd name="connsiteX0" fmla="*/ 7324 w 38100"/>
                <a:gd name="connsiteY0" fmla="*/ 28337 h 38100"/>
                <a:gd name="connsiteX1" fmla="*/ 14944 w 38100"/>
                <a:gd name="connsiteY1" fmla="*/ 37862 h 38100"/>
                <a:gd name="connsiteX2" fmla="*/ 35899 w 38100"/>
                <a:gd name="connsiteY2" fmla="*/ 25479 h 38100"/>
                <a:gd name="connsiteX3" fmla="*/ 38757 w 38100"/>
                <a:gd name="connsiteY3" fmla="*/ 16907 h 38100"/>
                <a:gd name="connsiteX4" fmla="*/ 34947 w 38100"/>
                <a:gd name="connsiteY4" fmla="*/ 9287 h 38100"/>
                <a:gd name="connsiteX5" fmla="*/ 21612 w 38100"/>
                <a:gd name="connsiteY5" fmla="*/ 9287 h 38100"/>
                <a:gd name="connsiteX6" fmla="*/ 7324 w 38100"/>
                <a:gd name="connsiteY6" fmla="*/ 26432 h 38100"/>
                <a:gd name="connsiteX7" fmla="*/ 7324 w 38100"/>
                <a:gd name="connsiteY7" fmla="*/ 28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7324" y="28337"/>
                  </a:moveTo>
                  <a:cubicBezTo>
                    <a:pt x="6372" y="33099"/>
                    <a:pt x="9229" y="37862"/>
                    <a:pt x="14944" y="37862"/>
                  </a:cubicBezTo>
                  <a:cubicBezTo>
                    <a:pt x="24469" y="37862"/>
                    <a:pt x="32089" y="34052"/>
                    <a:pt x="35899" y="25479"/>
                  </a:cubicBezTo>
                  <a:cubicBezTo>
                    <a:pt x="36852" y="22622"/>
                    <a:pt x="37804" y="19764"/>
                    <a:pt x="38757" y="16907"/>
                  </a:cubicBezTo>
                  <a:cubicBezTo>
                    <a:pt x="39709" y="15002"/>
                    <a:pt x="37804" y="11192"/>
                    <a:pt x="34947" y="9287"/>
                  </a:cubicBezTo>
                  <a:cubicBezTo>
                    <a:pt x="30184" y="6429"/>
                    <a:pt x="25422" y="6429"/>
                    <a:pt x="21612" y="9287"/>
                  </a:cubicBezTo>
                  <a:cubicBezTo>
                    <a:pt x="14944" y="14049"/>
                    <a:pt x="10182" y="19764"/>
                    <a:pt x="7324" y="26432"/>
                  </a:cubicBezTo>
                  <a:cubicBezTo>
                    <a:pt x="7324" y="27384"/>
                    <a:pt x="7324" y="28337"/>
                    <a:pt x="7324" y="28337"/>
                  </a:cubicBezTo>
                  <a:close/>
                </a:path>
              </a:pathLst>
            </a:custGeom>
            <a:solidFill>
              <a:srgbClr val="5290D8"/>
            </a:solidFill>
            <a:ln w="9525" cap="flat">
              <a:noFill/>
              <a:prstDash val="solid"/>
              <a:miter/>
            </a:ln>
          </p:spPr>
          <p:txBody>
            <a:bodyPr rtlCol="0" anchor="ctr"/>
            <a:lstStyle/>
            <a:p>
              <a:endParaRPr lang="zh-CN" altLang="en-US"/>
            </a:p>
          </p:txBody>
        </p:sp>
        <p:sp>
          <p:nvSpPr>
            <p:cNvPr id="81" name="任意多边形: 形状 259">
              <a:extLst>
                <a:ext uri="{FF2B5EF4-FFF2-40B4-BE49-F238E27FC236}">
                  <a16:creationId xmlns:a16="http://schemas.microsoft.com/office/drawing/2014/main" id="{63737050-F4D8-41D1-8817-E73053E181FA}"/>
                </a:ext>
              </a:extLst>
            </p:cNvPr>
            <p:cNvSpPr/>
            <p:nvPr/>
          </p:nvSpPr>
          <p:spPr>
            <a:xfrm>
              <a:off x="4241959" y="3045245"/>
              <a:ext cx="28575" cy="57150"/>
            </a:xfrm>
            <a:custGeom>
              <a:avLst/>
              <a:gdLst>
                <a:gd name="connsiteX0" fmla="*/ 16669 w 28575"/>
                <a:gd name="connsiteY0" fmla="*/ 7517 h 57150"/>
                <a:gd name="connsiteX1" fmla="*/ 10001 w 28575"/>
                <a:gd name="connsiteY1" fmla="*/ 9422 h 57150"/>
                <a:gd name="connsiteX2" fmla="*/ 7144 w 28575"/>
                <a:gd name="connsiteY2" fmla="*/ 17995 h 57150"/>
                <a:gd name="connsiteX3" fmla="*/ 8096 w 28575"/>
                <a:gd name="connsiteY3" fmla="*/ 28472 h 57150"/>
                <a:gd name="connsiteX4" fmla="*/ 8096 w 28575"/>
                <a:gd name="connsiteY4" fmla="*/ 28472 h 57150"/>
                <a:gd name="connsiteX5" fmla="*/ 9049 w 28575"/>
                <a:gd name="connsiteY5" fmla="*/ 37045 h 57150"/>
                <a:gd name="connsiteX6" fmla="*/ 14764 w 28575"/>
                <a:gd name="connsiteY6" fmla="*/ 57047 h 57150"/>
                <a:gd name="connsiteX7" fmla="*/ 17621 w 28575"/>
                <a:gd name="connsiteY7" fmla="*/ 58952 h 57150"/>
                <a:gd name="connsiteX8" fmla="*/ 19526 w 28575"/>
                <a:gd name="connsiteY8" fmla="*/ 58952 h 57150"/>
                <a:gd name="connsiteX9" fmla="*/ 20479 w 28575"/>
                <a:gd name="connsiteY9" fmla="*/ 58000 h 57150"/>
                <a:gd name="connsiteX10" fmla="*/ 22384 w 28575"/>
                <a:gd name="connsiteY10" fmla="*/ 30377 h 57150"/>
                <a:gd name="connsiteX11" fmla="*/ 27146 w 28575"/>
                <a:gd name="connsiteY11" fmla="*/ 15137 h 57150"/>
                <a:gd name="connsiteX12" fmla="*/ 26194 w 28575"/>
                <a:gd name="connsiteY12" fmla="*/ 12280 h 57150"/>
                <a:gd name="connsiteX13" fmla="*/ 16669 w 28575"/>
                <a:gd name="connsiteY13" fmla="*/ 751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 h="57150">
                  <a:moveTo>
                    <a:pt x="16669" y="7517"/>
                  </a:moveTo>
                  <a:cubicBezTo>
                    <a:pt x="14764" y="6565"/>
                    <a:pt x="11906" y="7517"/>
                    <a:pt x="10001" y="9422"/>
                  </a:cubicBezTo>
                  <a:cubicBezTo>
                    <a:pt x="8096" y="12280"/>
                    <a:pt x="7144" y="14185"/>
                    <a:pt x="7144" y="17995"/>
                  </a:cubicBezTo>
                  <a:cubicBezTo>
                    <a:pt x="7144" y="21805"/>
                    <a:pt x="8096" y="24662"/>
                    <a:pt x="8096" y="28472"/>
                  </a:cubicBezTo>
                  <a:cubicBezTo>
                    <a:pt x="8096" y="28472"/>
                    <a:pt x="8096" y="28472"/>
                    <a:pt x="8096" y="28472"/>
                  </a:cubicBezTo>
                  <a:cubicBezTo>
                    <a:pt x="8096" y="31330"/>
                    <a:pt x="9049" y="34187"/>
                    <a:pt x="9049" y="37045"/>
                  </a:cubicBezTo>
                  <a:cubicBezTo>
                    <a:pt x="9049" y="44665"/>
                    <a:pt x="10954" y="51333"/>
                    <a:pt x="14764" y="57047"/>
                  </a:cubicBezTo>
                  <a:cubicBezTo>
                    <a:pt x="15716" y="58000"/>
                    <a:pt x="16669" y="58952"/>
                    <a:pt x="17621" y="58952"/>
                  </a:cubicBezTo>
                  <a:cubicBezTo>
                    <a:pt x="17621" y="58952"/>
                    <a:pt x="18574" y="58952"/>
                    <a:pt x="19526" y="58952"/>
                  </a:cubicBezTo>
                  <a:cubicBezTo>
                    <a:pt x="20479" y="58952"/>
                    <a:pt x="20479" y="58000"/>
                    <a:pt x="20479" y="58000"/>
                  </a:cubicBezTo>
                  <a:cubicBezTo>
                    <a:pt x="16669" y="48475"/>
                    <a:pt x="19526" y="39902"/>
                    <a:pt x="22384" y="30377"/>
                  </a:cubicBezTo>
                  <a:cubicBezTo>
                    <a:pt x="24289" y="25615"/>
                    <a:pt x="26194" y="20852"/>
                    <a:pt x="27146" y="15137"/>
                  </a:cubicBezTo>
                  <a:cubicBezTo>
                    <a:pt x="27146" y="14185"/>
                    <a:pt x="27146" y="12280"/>
                    <a:pt x="26194" y="12280"/>
                  </a:cubicBezTo>
                  <a:cubicBezTo>
                    <a:pt x="23336" y="10375"/>
                    <a:pt x="20479" y="9422"/>
                    <a:pt x="16669" y="7517"/>
                  </a:cubicBezTo>
                  <a:close/>
                </a:path>
              </a:pathLst>
            </a:custGeom>
            <a:solidFill>
              <a:srgbClr val="5290D8"/>
            </a:solidFill>
            <a:ln w="9525" cap="flat">
              <a:noFill/>
              <a:prstDash val="solid"/>
              <a:miter/>
            </a:ln>
          </p:spPr>
          <p:txBody>
            <a:bodyPr rtlCol="0" anchor="ctr"/>
            <a:lstStyle/>
            <a:p>
              <a:endParaRPr lang="zh-CN" altLang="en-US"/>
            </a:p>
          </p:txBody>
        </p:sp>
        <p:sp>
          <p:nvSpPr>
            <p:cNvPr id="82" name="任意多边形: 形状 260">
              <a:extLst>
                <a:ext uri="{FF2B5EF4-FFF2-40B4-BE49-F238E27FC236}">
                  <a16:creationId xmlns:a16="http://schemas.microsoft.com/office/drawing/2014/main" id="{3404CD81-63E5-4320-9302-B2C288DD3B57}"/>
                </a:ext>
              </a:extLst>
            </p:cNvPr>
            <p:cNvSpPr/>
            <p:nvPr/>
          </p:nvSpPr>
          <p:spPr>
            <a:xfrm>
              <a:off x="7817644" y="4180999"/>
              <a:ext cx="66675" cy="38100"/>
            </a:xfrm>
            <a:custGeom>
              <a:avLst/>
              <a:gdLst>
                <a:gd name="connsiteX0" fmla="*/ 11906 w 66675"/>
                <a:gd name="connsiteY0" fmla="*/ 36671 h 38100"/>
                <a:gd name="connsiteX1" fmla="*/ 29051 w 66675"/>
                <a:gd name="connsiteY1" fmla="*/ 28099 h 38100"/>
                <a:gd name="connsiteX2" fmla="*/ 47149 w 66675"/>
                <a:gd name="connsiteY2" fmla="*/ 18574 h 38100"/>
                <a:gd name="connsiteX3" fmla="*/ 55721 w 66675"/>
                <a:gd name="connsiteY3" fmla="*/ 14764 h 38100"/>
                <a:gd name="connsiteX4" fmla="*/ 60484 w 66675"/>
                <a:gd name="connsiteY4" fmla="*/ 10001 h 38100"/>
                <a:gd name="connsiteX5" fmla="*/ 54769 w 66675"/>
                <a:gd name="connsiteY5" fmla="*/ 7144 h 38100"/>
                <a:gd name="connsiteX6" fmla="*/ 28099 w 66675"/>
                <a:gd name="connsiteY6" fmla="*/ 13811 h 38100"/>
                <a:gd name="connsiteX7" fmla="*/ 19526 w 66675"/>
                <a:gd name="connsiteY7" fmla="*/ 16669 h 38100"/>
                <a:gd name="connsiteX8" fmla="*/ 12859 w 66675"/>
                <a:gd name="connsiteY8" fmla="*/ 22384 h 38100"/>
                <a:gd name="connsiteX9" fmla="*/ 7144 w 66675"/>
                <a:gd name="connsiteY9" fmla="*/ 36671 h 38100"/>
                <a:gd name="connsiteX10" fmla="*/ 11906 w 66675"/>
                <a:gd name="connsiteY10" fmla="*/ 3667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38100">
                  <a:moveTo>
                    <a:pt x="11906" y="36671"/>
                  </a:moveTo>
                  <a:cubicBezTo>
                    <a:pt x="17621" y="34766"/>
                    <a:pt x="24289" y="32861"/>
                    <a:pt x="29051" y="28099"/>
                  </a:cubicBezTo>
                  <a:cubicBezTo>
                    <a:pt x="33814" y="23336"/>
                    <a:pt x="39529" y="19526"/>
                    <a:pt x="47149" y="18574"/>
                  </a:cubicBezTo>
                  <a:cubicBezTo>
                    <a:pt x="50006" y="18574"/>
                    <a:pt x="52864" y="16669"/>
                    <a:pt x="55721" y="14764"/>
                  </a:cubicBezTo>
                  <a:cubicBezTo>
                    <a:pt x="57626" y="13811"/>
                    <a:pt x="60484" y="12859"/>
                    <a:pt x="60484" y="10001"/>
                  </a:cubicBezTo>
                  <a:cubicBezTo>
                    <a:pt x="60484" y="9049"/>
                    <a:pt x="57626" y="7144"/>
                    <a:pt x="54769" y="7144"/>
                  </a:cubicBezTo>
                  <a:cubicBezTo>
                    <a:pt x="45244" y="7144"/>
                    <a:pt x="35719" y="7144"/>
                    <a:pt x="28099" y="13811"/>
                  </a:cubicBezTo>
                  <a:cubicBezTo>
                    <a:pt x="26194" y="15716"/>
                    <a:pt x="22384" y="15716"/>
                    <a:pt x="19526" y="16669"/>
                  </a:cubicBezTo>
                  <a:cubicBezTo>
                    <a:pt x="16669" y="17621"/>
                    <a:pt x="14764" y="19526"/>
                    <a:pt x="12859" y="22384"/>
                  </a:cubicBezTo>
                  <a:cubicBezTo>
                    <a:pt x="10001" y="26194"/>
                    <a:pt x="7144" y="30956"/>
                    <a:pt x="7144" y="36671"/>
                  </a:cubicBezTo>
                  <a:cubicBezTo>
                    <a:pt x="9049" y="36671"/>
                    <a:pt x="10001" y="37624"/>
                    <a:pt x="11906" y="36671"/>
                  </a:cubicBezTo>
                  <a:close/>
                </a:path>
              </a:pathLst>
            </a:custGeom>
            <a:solidFill>
              <a:srgbClr val="5290D8"/>
            </a:solidFill>
            <a:ln w="9525" cap="flat">
              <a:noFill/>
              <a:prstDash val="solid"/>
              <a:miter/>
            </a:ln>
          </p:spPr>
          <p:txBody>
            <a:bodyPr rtlCol="0" anchor="ctr"/>
            <a:lstStyle/>
            <a:p>
              <a:endParaRPr lang="zh-CN" altLang="en-US"/>
            </a:p>
          </p:txBody>
        </p:sp>
        <p:sp>
          <p:nvSpPr>
            <p:cNvPr id="83" name="任意多边形: 形状 261">
              <a:extLst>
                <a:ext uri="{FF2B5EF4-FFF2-40B4-BE49-F238E27FC236}">
                  <a16:creationId xmlns:a16="http://schemas.microsoft.com/office/drawing/2014/main" id="{114DC484-AE76-4B70-80F1-F7E9581FE660}"/>
                </a:ext>
              </a:extLst>
            </p:cNvPr>
            <p:cNvSpPr/>
            <p:nvPr/>
          </p:nvSpPr>
          <p:spPr>
            <a:xfrm>
              <a:off x="5042638" y="2400776"/>
              <a:ext cx="47625" cy="28575"/>
            </a:xfrm>
            <a:custGeom>
              <a:avLst/>
              <a:gdLst>
                <a:gd name="connsiteX0" fmla="*/ 33235 w 47625"/>
                <a:gd name="connsiteY0" fmla="*/ 28099 h 28575"/>
                <a:gd name="connsiteX1" fmla="*/ 40855 w 47625"/>
                <a:gd name="connsiteY1" fmla="*/ 24289 h 28575"/>
                <a:gd name="connsiteX2" fmla="*/ 40855 w 47625"/>
                <a:gd name="connsiteY2" fmla="*/ 19526 h 28575"/>
                <a:gd name="connsiteX3" fmla="*/ 17042 w 47625"/>
                <a:gd name="connsiteY3" fmla="*/ 7144 h 28575"/>
                <a:gd name="connsiteX4" fmla="*/ 7517 w 47625"/>
                <a:gd name="connsiteY4" fmla="*/ 12859 h 28575"/>
                <a:gd name="connsiteX5" fmla="*/ 9422 w 47625"/>
                <a:gd name="connsiteY5" fmla="*/ 19526 h 28575"/>
                <a:gd name="connsiteX6" fmla="*/ 32282 w 47625"/>
                <a:gd name="connsiteY6" fmla="*/ 28099 h 28575"/>
                <a:gd name="connsiteX7" fmla="*/ 33235 w 47625"/>
                <a:gd name="connsiteY7" fmla="*/ 2809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33235" y="28099"/>
                  </a:moveTo>
                  <a:cubicBezTo>
                    <a:pt x="36092" y="27146"/>
                    <a:pt x="38950" y="26194"/>
                    <a:pt x="40855" y="24289"/>
                  </a:cubicBezTo>
                  <a:cubicBezTo>
                    <a:pt x="41807" y="23336"/>
                    <a:pt x="41807" y="20479"/>
                    <a:pt x="40855" y="19526"/>
                  </a:cubicBezTo>
                  <a:cubicBezTo>
                    <a:pt x="34187" y="12859"/>
                    <a:pt x="26567" y="8096"/>
                    <a:pt x="17042" y="7144"/>
                  </a:cubicBezTo>
                  <a:cubicBezTo>
                    <a:pt x="13232" y="7144"/>
                    <a:pt x="9422" y="9049"/>
                    <a:pt x="7517" y="12859"/>
                  </a:cubicBezTo>
                  <a:cubicBezTo>
                    <a:pt x="6565" y="14764"/>
                    <a:pt x="7517" y="17621"/>
                    <a:pt x="9422" y="19526"/>
                  </a:cubicBezTo>
                  <a:cubicBezTo>
                    <a:pt x="16090" y="24289"/>
                    <a:pt x="23710" y="26194"/>
                    <a:pt x="32282" y="28099"/>
                  </a:cubicBezTo>
                  <a:cubicBezTo>
                    <a:pt x="32282" y="28099"/>
                    <a:pt x="33235" y="28099"/>
                    <a:pt x="33235" y="28099"/>
                  </a:cubicBezTo>
                  <a:close/>
                </a:path>
              </a:pathLst>
            </a:custGeom>
            <a:solidFill>
              <a:srgbClr val="5290D8"/>
            </a:solidFill>
            <a:ln w="9525" cap="flat">
              <a:noFill/>
              <a:prstDash val="solid"/>
              <a:miter/>
            </a:ln>
          </p:spPr>
          <p:txBody>
            <a:bodyPr rtlCol="0" anchor="ctr"/>
            <a:lstStyle/>
            <a:p>
              <a:endParaRPr lang="zh-CN" altLang="en-US"/>
            </a:p>
          </p:txBody>
        </p:sp>
        <p:sp>
          <p:nvSpPr>
            <p:cNvPr id="84" name="任意多边形: 形状 262">
              <a:extLst>
                <a:ext uri="{FF2B5EF4-FFF2-40B4-BE49-F238E27FC236}">
                  <a16:creationId xmlns:a16="http://schemas.microsoft.com/office/drawing/2014/main" id="{9AEC84DB-DC83-4082-BB5F-F9620BD4F694}"/>
                </a:ext>
              </a:extLst>
            </p:cNvPr>
            <p:cNvSpPr/>
            <p:nvPr/>
          </p:nvSpPr>
          <p:spPr>
            <a:xfrm>
              <a:off x="7829773" y="3855874"/>
              <a:ext cx="28575" cy="47625"/>
            </a:xfrm>
            <a:custGeom>
              <a:avLst/>
              <a:gdLst>
                <a:gd name="connsiteX0" fmla="*/ 10255 w 28575"/>
                <a:gd name="connsiteY0" fmla="*/ 7466 h 47625"/>
                <a:gd name="connsiteX1" fmla="*/ 7397 w 28575"/>
                <a:gd name="connsiteY1" fmla="*/ 13181 h 47625"/>
                <a:gd name="connsiteX2" fmla="*/ 11207 w 28575"/>
                <a:gd name="connsiteY2" fmla="*/ 20801 h 47625"/>
                <a:gd name="connsiteX3" fmla="*/ 11207 w 28575"/>
                <a:gd name="connsiteY3" fmla="*/ 20801 h 47625"/>
                <a:gd name="connsiteX4" fmla="*/ 11207 w 28575"/>
                <a:gd name="connsiteY4" fmla="*/ 20801 h 47625"/>
                <a:gd name="connsiteX5" fmla="*/ 11207 w 28575"/>
                <a:gd name="connsiteY5" fmla="*/ 21753 h 47625"/>
                <a:gd name="connsiteX6" fmla="*/ 13112 w 28575"/>
                <a:gd name="connsiteY6" fmla="*/ 23658 h 47625"/>
                <a:gd name="connsiteX7" fmla="*/ 13112 w 28575"/>
                <a:gd name="connsiteY7" fmla="*/ 25563 h 47625"/>
                <a:gd name="connsiteX8" fmla="*/ 11207 w 28575"/>
                <a:gd name="connsiteY8" fmla="*/ 24610 h 47625"/>
                <a:gd name="connsiteX9" fmla="*/ 11207 w 28575"/>
                <a:gd name="connsiteY9" fmla="*/ 22706 h 47625"/>
                <a:gd name="connsiteX10" fmla="*/ 11207 w 28575"/>
                <a:gd name="connsiteY10" fmla="*/ 22706 h 47625"/>
                <a:gd name="connsiteX11" fmla="*/ 10255 w 28575"/>
                <a:gd name="connsiteY11" fmla="*/ 23658 h 47625"/>
                <a:gd name="connsiteX12" fmla="*/ 9302 w 28575"/>
                <a:gd name="connsiteY12" fmla="*/ 36993 h 47625"/>
                <a:gd name="connsiteX13" fmla="*/ 15017 w 28575"/>
                <a:gd name="connsiteY13" fmla="*/ 45566 h 47625"/>
                <a:gd name="connsiteX14" fmla="*/ 17875 w 28575"/>
                <a:gd name="connsiteY14" fmla="*/ 46518 h 47625"/>
                <a:gd name="connsiteX15" fmla="*/ 20732 w 28575"/>
                <a:gd name="connsiteY15" fmla="*/ 42708 h 47625"/>
                <a:gd name="connsiteX16" fmla="*/ 19780 w 28575"/>
                <a:gd name="connsiteY16" fmla="*/ 37945 h 47625"/>
                <a:gd name="connsiteX17" fmla="*/ 20732 w 28575"/>
                <a:gd name="connsiteY17" fmla="*/ 35088 h 47625"/>
                <a:gd name="connsiteX18" fmla="*/ 25495 w 28575"/>
                <a:gd name="connsiteY18" fmla="*/ 23658 h 47625"/>
                <a:gd name="connsiteX19" fmla="*/ 22637 w 28575"/>
                <a:gd name="connsiteY19" fmla="*/ 13181 h 47625"/>
                <a:gd name="connsiteX20" fmla="*/ 10255 w 28575"/>
                <a:gd name="connsiteY20" fmla="*/ 746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 h="47625">
                  <a:moveTo>
                    <a:pt x="10255" y="7466"/>
                  </a:moveTo>
                  <a:cubicBezTo>
                    <a:pt x="8350" y="8418"/>
                    <a:pt x="6445" y="11276"/>
                    <a:pt x="7397" y="13181"/>
                  </a:cubicBezTo>
                  <a:cubicBezTo>
                    <a:pt x="8350" y="16038"/>
                    <a:pt x="9302" y="18895"/>
                    <a:pt x="11207" y="20801"/>
                  </a:cubicBezTo>
                  <a:cubicBezTo>
                    <a:pt x="11207" y="20801"/>
                    <a:pt x="11207" y="20801"/>
                    <a:pt x="11207" y="20801"/>
                  </a:cubicBezTo>
                  <a:cubicBezTo>
                    <a:pt x="11207" y="20801"/>
                    <a:pt x="11207" y="20801"/>
                    <a:pt x="11207" y="20801"/>
                  </a:cubicBezTo>
                  <a:cubicBezTo>
                    <a:pt x="11207" y="20801"/>
                    <a:pt x="11207" y="20801"/>
                    <a:pt x="11207" y="21753"/>
                  </a:cubicBezTo>
                  <a:cubicBezTo>
                    <a:pt x="12160" y="22706"/>
                    <a:pt x="12160" y="22706"/>
                    <a:pt x="13112" y="23658"/>
                  </a:cubicBezTo>
                  <a:cubicBezTo>
                    <a:pt x="13112" y="23658"/>
                    <a:pt x="13112" y="24610"/>
                    <a:pt x="13112" y="25563"/>
                  </a:cubicBezTo>
                  <a:cubicBezTo>
                    <a:pt x="12160" y="26516"/>
                    <a:pt x="11207" y="26516"/>
                    <a:pt x="11207" y="24610"/>
                  </a:cubicBezTo>
                  <a:cubicBezTo>
                    <a:pt x="11207" y="23658"/>
                    <a:pt x="11207" y="22706"/>
                    <a:pt x="11207" y="22706"/>
                  </a:cubicBezTo>
                  <a:cubicBezTo>
                    <a:pt x="11207" y="22706"/>
                    <a:pt x="11207" y="22706"/>
                    <a:pt x="11207" y="22706"/>
                  </a:cubicBezTo>
                  <a:cubicBezTo>
                    <a:pt x="11207" y="22706"/>
                    <a:pt x="10255" y="23658"/>
                    <a:pt x="10255" y="23658"/>
                  </a:cubicBezTo>
                  <a:cubicBezTo>
                    <a:pt x="7397" y="27468"/>
                    <a:pt x="6445" y="32231"/>
                    <a:pt x="9302" y="36993"/>
                  </a:cubicBezTo>
                  <a:cubicBezTo>
                    <a:pt x="11207" y="39851"/>
                    <a:pt x="13112" y="42708"/>
                    <a:pt x="15017" y="45566"/>
                  </a:cubicBezTo>
                  <a:cubicBezTo>
                    <a:pt x="15970" y="46518"/>
                    <a:pt x="16922" y="46518"/>
                    <a:pt x="17875" y="46518"/>
                  </a:cubicBezTo>
                  <a:cubicBezTo>
                    <a:pt x="19780" y="46518"/>
                    <a:pt x="20732" y="44613"/>
                    <a:pt x="20732" y="42708"/>
                  </a:cubicBezTo>
                  <a:cubicBezTo>
                    <a:pt x="20732" y="40803"/>
                    <a:pt x="19780" y="39851"/>
                    <a:pt x="19780" y="37945"/>
                  </a:cubicBezTo>
                  <a:cubicBezTo>
                    <a:pt x="19780" y="36993"/>
                    <a:pt x="19780" y="35088"/>
                    <a:pt x="20732" y="35088"/>
                  </a:cubicBezTo>
                  <a:cubicBezTo>
                    <a:pt x="26447" y="33183"/>
                    <a:pt x="26447" y="28420"/>
                    <a:pt x="25495" y="23658"/>
                  </a:cubicBezTo>
                  <a:cubicBezTo>
                    <a:pt x="24542" y="19848"/>
                    <a:pt x="24542" y="16991"/>
                    <a:pt x="22637" y="13181"/>
                  </a:cubicBezTo>
                  <a:cubicBezTo>
                    <a:pt x="19780" y="7466"/>
                    <a:pt x="15970" y="6513"/>
                    <a:pt x="10255" y="7466"/>
                  </a:cubicBezTo>
                  <a:close/>
                </a:path>
              </a:pathLst>
            </a:custGeom>
            <a:solidFill>
              <a:srgbClr val="5290D8"/>
            </a:solidFill>
            <a:ln w="9525" cap="flat">
              <a:noFill/>
              <a:prstDash val="solid"/>
              <a:miter/>
            </a:ln>
          </p:spPr>
          <p:txBody>
            <a:bodyPr rtlCol="0" anchor="ctr"/>
            <a:lstStyle/>
            <a:p>
              <a:endParaRPr lang="zh-CN" altLang="en-US"/>
            </a:p>
          </p:txBody>
        </p:sp>
        <p:sp>
          <p:nvSpPr>
            <p:cNvPr id="85" name="任意多边形: 形状 263">
              <a:extLst>
                <a:ext uri="{FF2B5EF4-FFF2-40B4-BE49-F238E27FC236}">
                  <a16:creationId xmlns:a16="http://schemas.microsoft.com/office/drawing/2014/main" id="{1DE546A2-C1EC-4D9A-B763-54B44EFCA764}"/>
                </a:ext>
              </a:extLst>
            </p:cNvPr>
            <p:cNvSpPr/>
            <p:nvPr/>
          </p:nvSpPr>
          <p:spPr>
            <a:xfrm>
              <a:off x="7888314" y="4094134"/>
              <a:ext cx="47625" cy="28575"/>
            </a:xfrm>
            <a:custGeom>
              <a:avLst/>
              <a:gdLst>
                <a:gd name="connsiteX0" fmla="*/ 10768 w 47625"/>
                <a:gd name="connsiteY0" fmla="*/ 19713 h 28575"/>
                <a:gd name="connsiteX1" fmla="*/ 43153 w 47625"/>
                <a:gd name="connsiteY1" fmla="*/ 22571 h 28575"/>
                <a:gd name="connsiteX2" fmla="*/ 45058 w 47625"/>
                <a:gd name="connsiteY2" fmla="*/ 22571 h 28575"/>
                <a:gd name="connsiteX3" fmla="*/ 48868 w 47625"/>
                <a:gd name="connsiteY3" fmla="*/ 18760 h 28575"/>
                <a:gd name="connsiteX4" fmla="*/ 47916 w 47625"/>
                <a:gd name="connsiteY4" fmla="*/ 14950 h 28575"/>
                <a:gd name="connsiteX5" fmla="*/ 44106 w 47625"/>
                <a:gd name="connsiteY5" fmla="*/ 12093 h 28575"/>
                <a:gd name="connsiteX6" fmla="*/ 13626 w 47625"/>
                <a:gd name="connsiteY6" fmla="*/ 8283 h 28575"/>
                <a:gd name="connsiteX7" fmla="*/ 7911 w 47625"/>
                <a:gd name="connsiteY7" fmla="*/ 13998 h 28575"/>
                <a:gd name="connsiteX8" fmla="*/ 10768 w 47625"/>
                <a:gd name="connsiteY8" fmla="*/ 19713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8575">
                  <a:moveTo>
                    <a:pt x="10768" y="19713"/>
                  </a:moveTo>
                  <a:cubicBezTo>
                    <a:pt x="22198" y="16856"/>
                    <a:pt x="32676" y="16856"/>
                    <a:pt x="43153" y="22571"/>
                  </a:cubicBezTo>
                  <a:cubicBezTo>
                    <a:pt x="44106" y="22571"/>
                    <a:pt x="44106" y="22571"/>
                    <a:pt x="45058" y="22571"/>
                  </a:cubicBezTo>
                  <a:cubicBezTo>
                    <a:pt x="46963" y="23523"/>
                    <a:pt x="48868" y="21618"/>
                    <a:pt x="48868" y="18760"/>
                  </a:cubicBezTo>
                  <a:cubicBezTo>
                    <a:pt x="48868" y="17808"/>
                    <a:pt x="47916" y="15903"/>
                    <a:pt x="47916" y="14950"/>
                  </a:cubicBezTo>
                  <a:cubicBezTo>
                    <a:pt x="46963" y="13998"/>
                    <a:pt x="45058" y="12093"/>
                    <a:pt x="44106" y="12093"/>
                  </a:cubicBezTo>
                  <a:cubicBezTo>
                    <a:pt x="34581" y="6378"/>
                    <a:pt x="24103" y="6378"/>
                    <a:pt x="13626" y="8283"/>
                  </a:cubicBezTo>
                  <a:cubicBezTo>
                    <a:pt x="10768" y="9235"/>
                    <a:pt x="8863" y="11141"/>
                    <a:pt x="7911" y="13998"/>
                  </a:cubicBezTo>
                  <a:cubicBezTo>
                    <a:pt x="6006" y="16856"/>
                    <a:pt x="7911" y="20666"/>
                    <a:pt x="10768" y="19713"/>
                  </a:cubicBezTo>
                  <a:close/>
                </a:path>
              </a:pathLst>
            </a:custGeom>
            <a:solidFill>
              <a:srgbClr val="5290D8"/>
            </a:solidFill>
            <a:ln w="9525" cap="flat">
              <a:noFill/>
              <a:prstDash val="solid"/>
              <a:miter/>
            </a:ln>
          </p:spPr>
          <p:txBody>
            <a:bodyPr rtlCol="0" anchor="ctr"/>
            <a:lstStyle/>
            <a:p>
              <a:endParaRPr lang="zh-CN" altLang="en-US"/>
            </a:p>
          </p:txBody>
        </p:sp>
        <p:sp>
          <p:nvSpPr>
            <p:cNvPr id="86" name="任意多边形: 形状 264">
              <a:extLst>
                <a:ext uri="{FF2B5EF4-FFF2-40B4-BE49-F238E27FC236}">
                  <a16:creationId xmlns:a16="http://schemas.microsoft.com/office/drawing/2014/main" id="{4795BED4-CDBA-4671-9981-1BFCE7160EE7}"/>
                </a:ext>
              </a:extLst>
            </p:cNvPr>
            <p:cNvSpPr/>
            <p:nvPr/>
          </p:nvSpPr>
          <p:spPr>
            <a:xfrm>
              <a:off x="7709297" y="4175050"/>
              <a:ext cx="57150" cy="28575"/>
            </a:xfrm>
            <a:custGeom>
              <a:avLst/>
              <a:gdLst>
                <a:gd name="connsiteX0" fmla="*/ 7858 w 57150"/>
                <a:gd name="connsiteY0" fmla="*/ 18807 h 28575"/>
                <a:gd name="connsiteX1" fmla="*/ 18335 w 57150"/>
                <a:gd name="connsiteY1" fmla="*/ 21665 h 28575"/>
                <a:gd name="connsiteX2" fmla="*/ 25003 w 57150"/>
                <a:gd name="connsiteY2" fmla="*/ 22618 h 28575"/>
                <a:gd name="connsiteX3" fmla="*/ 52625 w 57150"/>
                <a:gd name="connsiteY3" fmla="*/ 16903 h 28575"/>
                <a:gd name="connsiteX4" fmla="*/ 53578 w 57150"/>
                <a:gd name="connsiteY4" fmla="*/ 14045 h 28575"/>
                <a:gd name="connsiteX5" fmla="*/ 36433 w 57150"/>
                <a:gd name="connsiteY5" fmla="*/ 7378 h 28575"/>
                <a:gd name="connsiteX6" fmla="*/ 34528 w 57150"/>
                <a:gd name="connsiteY6" fmla="*/ 9282 h 28575"/>
                <a:gd name="connsiteX7" fmla="*/ 32623 w 57150"/>
                <a:gd name="connsiteY7" fmla="*/ 12140 h 28575"/>
                <a:gd name="connsiteX8" fmla="*/ 13573 w 57150"/>
                <a:gd name="connsiteY8" fmla="*/ 10235 h 28575"/>
                <a:gd name="connsiteX9" fmla="*/ 7858 w 57150"/>
                <a:gd name="connsiteY9" fmla="*/ 13093 h 28575"/>
                <a:gd name="connsiteX10" fmla="*/ 7858 w 57150"/>
                <a:gd name="connsiteY10" fmla="*/ 1880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50" h="28575">
                  <a:moveTo>
                    <a:pt x="7858" y="18807"/>
                  </a:moveTo>
                  <a:cubicBezTo>
                    <a:pt x="10716" y="19760"/>
                    <a:pt x="14525" y="20713"/>
                    <a:pt x="18335" y="21665"/>
                  </a:cubicBezTo>
                  <a:cubicBezTo>
                    <a:pt x="20241" y="22618"/>
                    <a:pt x="23098" y="22618"/>
                    <a:pt x="25003" y="22618"/>
                  </a:cubicBezTo>
                  <a:cubicBezTo>
                    <a:pt x="34528" y="21665"/>
                    <a:pt x="44053" y="19760"/>
                    <a:pt x="52625" y="16903"/>
                  </a:cubicBezTo>
                  <a:cubicBezTo>
                    <a:pt x="53578" y="16903"/>
                    <a:pt x="54531" y="14998"/>
                    <a:pt x="53578" y="14045"/>
                  </a:cubicBezTo>
                  <a:cubicBezTo>
                    <a:pt x="48816" y="8330"/>
                    <a:pt x="43100" y="6425"/>
                    <a:pt x="36433" y="7378"/>
                  </a:cubicBezTo>
                  <a:cubicBezTo>
                    <a:pt x="35481" y="7378"/>
                    <a:pt x="34528" y="8330"/>
                    <a:pt x="34528" y="9282"/>
                  </a:cubicBezTo>
                  <a:cubicBezTo>
                    <a:pt x="33575" y="10235"/>
                    <a:pt x="33575" y="11188"/>
                    <a:pt x="32623" y="12140"/>
                  </a:cubicBezTo>
                  <a:cubicBezTo>
                    <a:pt x="26908" y="8330"/>
                    <a:pt x="20241" y="13093"/>
                    <a:pt x="13573" y="10235"/>
                  </a:cubicBezTo>
                  <a:cubicBezTo>
                    <a:pt x="11668" y="9282"/>
                    <a:pt x="8810" y="11188"/>
                    <a:pt x="7858" y="13093"/>
                  </a:cubicBezTo>
                  <a:cubicBezTo>
                    <a:pt x="6906" y="15950"/>
                    <a:pt x="6906" y="17855"/>
                    <a:pt x="7858" y="18807"/>
                  </a:cubicBezTo>
                  <a:close/>
                </a:path>
              </a:pathLst>
            </a:custGeom>
            <a:solidFill>
              <a:srgbClr val="5290D8"/>
            </a:solidFill>
            <a:ln w="9525" cap="flat">
              <a:noFill/>
              <a:prstDash val="solid"/>
              <a:miter/>
            </a:ln>
          </p:spPr>
          <p:txBody>
            <a:bodyPr rtlCol="0" anchor="ctr"/>
            <a:lstStyle/>
            <a:p>
              <a:endParaRPr lang="zh-CN" altLang="en-US"/>
            </a:p>
          </p:txBody>
        </p:sp>
        <p:sp>
          <p:nvSpPr>
            <p:cNvPr id="87" name="任意多边形: 形状 265">
              <a:extLst>
                <a:ext uri="{FF2B5EF4-FFF2-40B4-BE49-F238E27FC236}">
                  <a16:creationId xmlns:a16="http://schemas.microsoft.com/office/drawing/2014/main" id="{79564DC3-BB32-43A0-A336-023A50F3A1A0}"/>
                </a:ext>
              </a:extLst>
            </p:cNvPr>
            <p:cNvSpPr/>
            <p:nvPr/>
          </p:nvSpPr>
          <p:spPr>
            <a:xfrm>
              <a:off x="7764304" y="4175284"/>
              <a:ext cx="57150" cy="19050"/>
            </a:xfrm>
            <a:custGeom>
              <a:avLst/>
              <a:gdLst>
                <a:gd name="connsiteX0" fmla="*/ 48101 w 57150"/>
                <a:gd name="connsiteY0" fmla="*/ 16669 h 19050"/>
                <a:gd name="connsiteX1" fmla="*/ 52864 w 57150"/>
                <a:gd name="connsiteY1" fmla="*/ 13811 h 19050"/>
                <a:gd name="connsiteX2" fmla="*/ 54769 w 57150"/>
                <a:gd name="connsiteY2" fmla="*/ 10954 h 19050"/>
                <a:gd name="connsiteX3" fmla="*/ 53816 w 57150"/>
                <a:gd name="connsiteY3" fmla="*/ 8096 h 19050"/>
                <a:gd name="connsiteX4" fmla="*/ 51911 w 57150"/>
                <a:gd name="connsiteY4" fmla="*/ 7144 h 19050"/>
                <a:gd name="connsiteX5" fmla="*/ 36671 w 57150"/>
                <a:gd name="connsiteY5" fmla="*/ 10001 h 19050"/>
                <a:gd name="connsiteX6" fmla="*/ 21431 w 57150"/>
                <a:gd name="connsiteY6" fmla="*/ 8096 h 19050"/>
                <a:gd name="connsiteX7" fmla="*/ 19526 w 57150"/>
                <a:gd name="connsiteY7" fmla="*/ 8096 h 19050"/>
                <a:gd name="connsiteX8" fmla="*/ 8096 w 57150"/>
                <a:gd name="connsiteY8" fmla="*/ 11906 h 19050"/>
                <a:gd name="connsiteX9" fmla="*/ 7144 w 57150"/>
                <a:gd name="connsiteY9" fmla="*/ 14764 h 19050"/>
                <a:gd name="connsiteX10" fmla="*/ 9049 w 57150"/>
                <a:gd name="connsiteY10" fmla="*/ 17621 h 19050"/>
                <a:gd name="connsiteX11" fmla="*/ 22384 w 57150"/>
                <a:gd name="connsiteY11" fmla="*/ 20479 h 19050"/>
                <a:gd name="connsiteX12" fmla="*/ 48101 w 57150"/>
                <a:gd name="connsiteY12"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19050">
                  <a:moveTo>
                    <a:pt x="48101" y="16669"/>
                  </a:moveTo>
                  <a:cubicBezTo>
                    <a:pt x="50006" y="16669"/>
                    <a:pt x="50959" y="14764"/>
                    <a:pt x="52864" y="13811"/>
                  </a:cubicBezTo>
                  <a:cubicBezTo>
                    <a:pt x="53816" y="12859"/>
                    <a:pt x="54769" y="11906"/>
                    <a:pt x="54769" y="10954"/>
                  </a:cubicBezTo>
                  <a:cubicBezTo>
                    <a:pt x="55721" y="10001"/>
                    <a:pt x="55721" y="9049"/>
                    <a:pt x="53816" y="8096"/>
                  </a:cubicBezTo>
                  <a:cubicBezTo>
                    <a:pt x="52864" y="8096"/>
                    <a:pt x="52864" y="7144"/>
                    <a:pt x="51911" y="7144"/>
                  </a:cubicBezTo>
                  <a:cubicBezTo>
                    <a:pt x="47149" y="8096"/>
                    <a:pt x="42386" y="10954"/>
                    <a:pt x="36671" y="10001"/>
                  </a:cubicBezTo>
                  <a:cubicBezTo>
                    <a:pt x="31909" y="9049"/>
                    <a:pt x="26194" y="8096"/>
                    <a:pt x="21431" y="8096"/>
                  </a:cubicBezTo>
                  <a:cubicBezTo>
                    <a:pt x="20479" y="8096"/>
                    <a:pt x="20479" y="8096"/>
                    <a:pt x="19526" y="8096"/>
                  </a:cubicBezTo>
                  <a:cubicBezTo>
                    <a:pt x="14764" y="8096"/>
                    <a:pt x="10954" y="9049"/>
                    <a:pt x="8096" y="11906"/>
                  </a:cubicBezTo>
                  <a:cubicBezTo>
                    <a:pt x="7144" y="12859"/>
                    <a:pt x="7144" y="13811"/>
                    <a:pt x="7144" y="14764"/>
                  </a:cubicBezTo>
                  <a:cubicBezTo>
                    <a:pt x="7144" y="15716"/>
                    <a:pt x="8096" y="16669"/>
                    <a:pt x="9049" y="17621"/>
                  </a:cubicBezTo>
                  <a:cubicBezTo>
                    <a:pt x="13811" y="18574"/>
                    <a:pt x="18574" y="19526"/>
                    <a:pt x="22384" y="20479"/>
                  </a:cubicBezTo>
                  <a:cubicBezTo>
                    <a:pt x="31909" y="19526"/>
                    <a:pt x="39529" y="18574"/>
                    <a:pt x="48101" y="16669"/>
                  </a:cubicBezTo>
                  <a:close/>
                </a:path>
              </a:pathLst>
            </a:custGeom>
            <a:solidFill>
              <a:srgbClr val="5290D8"/>
            </a:solidFill>
            <a:ln w="9525" cap="flat">
              <a:noFill/>
              <a:prstDash val="solid"/>
              <a:miter/>
            </a:ln>
          </p:spPr>
          <p:txBody>
            <a:bodyPr rtlCol="0" anchor="ctr"/>
            <a:lstStyle/>
            <a:p>
              <a:endParaRPr lang="zh-CN" altLang="en-US"/>
            </a:p>
          </p:txBody>
        </p:sp>
        <p:sp>
          <p:nvSpPr>
            <p:cNvPr id="88" name="任意多边形: 形状 266">
              <a:extLst>
                <a:ext uri="{FF2B5EF4-FFF2-40B4-BE49-F238E27FC236}">
                  <a16:creationId xmlns:a16="http://schemas.microsoft.com/office/drawing/2014/main" id="{CC6B4EFC-2379-4BAB-9793-22B7B2E82C74}"/>
                </a:ext>
              </a:extLst>
            </p:cNvPr>
            <p:cNvSpPr/>
            <p:nvPr/>
          </p:nvSpPr>
          <p:spPr>
            <a:xfrm>
              <a:off x="6550819" y="2777014"/>
              <a:ext cx="28575" cy="28575"/>
            </a:xfrm>
            <a:custGeom>
              <a:avLst/>
              <a:gdLst>
                <a:gd name="connsiteX0" fmla="*/ 8096 w 28575"/>
                <a:gd name="connsiteY0" fmla="*/ 12859 h 28575"/>
                <a:gd name="connsiteX1" fmla="*/ 7144 w 28575"/>
                <a:gd name="connsiteY1" fmla="*/ 18574 h 28575"/>
                <a:gd name="connsiteX2" fmla="*/ 9049 w 28575"/>
                <a:gd name="connsiteY2" fmla="*/ 26194 h 28575"/>
                <a:gd name="connsiteX3" fmla="*/ 17621 w 28575"/>
                <a:gd name="connsiteY3" fmla="*/ 30004 h 28575"/>
                <a:gd name="connsiteX4" fmla="*/ 29051 w 28575"/>
                <a:gd name="connsiteY4" fmla="*/ 15716 h 28575"/>
                <a:gd name="connsiteX5" fmla="*/ 28099 w 28575"/>
                <a:gd name="connsiteY5" fmla="*/ 12859 h 28575"/>
                <a:gd name="connsiteX6" fmla="*/ 13811 w 28575"/>
                <a:gd name="connsiteY6" fmla="*/ 7144 h 28575"/>
                <a:gd name="connsiteX7" fmla="*/ 8096 w 28575"/>
                <a:gd name="connsiteY7" fmla="*/ 1285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8096" y="12859"/>
                  </a:moveTo>
                  <a:cubicBezTo>
                    <a:pt x="8096" y="14764"/>
                    <a:pt x="7144" y="16669"/>
                    <a:pt x="7144" y="18574"/>
                  </a:cubicBezTo>
                  <a:cubicBezTo>
                    <a:pt x="8096" y="20479"/>
                    <a:pt x="8096" y="23336"/>
                    <a:pt x="9049" y="26194"/>
                  </a:cubicBezTo>
                  <a:cubicBezTo>
                    <a:pt x="10001" y="30004"/>
                    <a:pt x="13811" y="30956"/>
                    <a:pt x="17621" y="30004"/>
                  </a:cubicBezTo>
                  <a:cubicBezTo>
                    <a:pt x="24289" y="28099"/>
                    <a:pt x="27146" y="22384"/>
                    <a:pt x="29051" y="15716"/>
                  </a:cubicBezTo>
                  <a:cubicBezTo>
                    <a:pt x="29051" y="14764"/>
                    <a:pt x="29051" y="12859"/>
                    <a:pt x="28099" y="12859"/>
                  </a:cubicBezTo>
                  <a:cubicBezTo>
                    <a:pt x="24289" y="9049"/>
                    <a:pt x="19526" y="7144"/>
                    <a:pt x="13811" y="7144"/>
                  </a:cubicBezTo>
                  <a:cubicBezTo>
                    <a:pt x="11906" y="7144"/>
                    <a:pt x="9049" y="10001"/>
                    <a:pt x="8096" y="12859"/>
                  </a:cubicBezTo>
                  <a:close/>
                </a:path>
              </a:pathLst>
            </a:custGeom>
            <a:solidFill>
              <a:srgbClr val="5290D8"/>
            </a:solidFill>
            <a:ln w="9525" cap="flat">
              <a:noFill/>
              <a:prstDash val="solid"/>
              <a:miter/>
            </a:ln>
          </p:spPr>
          <p:txBody>
            <a:bodyPr rtlCol="0" anchor="ctr"/>
            <a:lstStyle/>
            <a:p>
              <a:endParaRPr lang="zh-CN" altLang="en-US"/>
            </a:p>
          </p:txBody>
        </p:sp>
        <p:sp>
          <p:nvSpPr>
            <p:cNvPr id="89" name="任意多边形: 形状 267">
              <a:extLst>
                <a:ext uri="{FF2B5EF4-FFF2-40B4-BE49-F238E27FC236}">
                  <a16:creationId xmlns:a16="http://schemas.microsoft.com/office/drawing/2014/main" id="{DBCF6541-9DFA-4FFE-B1FF-312DC4B0A7B5}"/>
                </a:ext>
              </a:extLst>
            </p:cNvPr>
            <p:cNvSpPr/>
            <p:nvPr/>
          </p:nvSpPr>
          <p:spPr>
            <a:xfrm>
              <a:off x="4963954" y="2912269"/>
              <a:ext cx="38100" cy="28575"/>
            </a:xfrm>
            <a:custGeom>
              <a:avLst/>
              <a:gdLst>
                <a:gd name="connsiteX0" fmla="*/ 34766 w 38100"/>
                <a:gd name="connsiteY0" fmla="*/ 12859 h 28575"/>
                <a:gd name="connsiteX1" fmla="*/ 34766 w 38100"/>
                <a:gd name="connsiteY1" fmla="*/ 10001 h 28575"/>
                <a:gd name="connsiteX2" fmla="*/ 32861 w 38100"/>
                <a:gd name="connsiteY2" fmla="*/ 8096 h 28575"/>
                <a:gd name="connsiteX3" fmla="*/ 29051 w 38100"/>
                <a:gd name="connsiteY3" fmla="*/ 7144 h 28575"/>
                <a:gd name="connsiteX4" fmla="*/ 20479 w 38100"/>
                <a:gd name="connsiteY4" fmla="*/ 7144 h 28575"/>
                <a:gd name="connsiteX5" fmla="*/ 15716 w 38100"/>
                <a:gd name="connsiteY5" fmla="*/ 9049 h 28575"/>
                <a:gd name="connsiteX6" fmla="*/ 8096 w 38100"/>
                <a:gd name="connsiteY6" fmla="*/ 16669 h 28575"/>
                <a:gd name="connsiteX7" fmla="*/ 7144 w 38100"/>
                <a:gd name="connsiteY7" fmla="*/ 21431 h 28575"/>
                <a:gd name="connsiteX8" fmla="*/ 10954 w 38100"/>
                <a:gd name="connsiteY8" fmla="*/ 25241 h 28575"/>
                <a:gd name="connsiteX9" fmla="*/ 17621 w 38100"/>
                <a:gd name="connsiteY9" fmla="*/ 25241 h 28575"/>
                <a:gd name="connsiteX10" fmla="*/ 34766 w 38100"/>
                <a:gd name="connsiteY10" fmla="*/ 1285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28575">
                  <a:moveTo>
                    <a:pt x="34766" y="12859"/>
                  </a:moveTo>
                  <a:cubicBezTo>
                    <a:pt x="35719" y="11906"/>
                    <a:pt x="35719" y="10954"/>
                    <a:pt x="34766" y="10001"/>
                  </a:cubicBezTo>
                  <a:cubicBezTo>
                    <a:pt x="34766" y="9049"/>
                    <a:pt x="33814" y="8096"/>
                    <a:pt x="32861" y="8096"/>
                  </a:cubicBezTo>
                  <a:cubicBezTo>
                    <a:pt x="30956" y="7144"/>
                    <a:pt x="29051" y="7144"/>
                    <a:pt x="29051" y="7144"/>
                  </a:cubicBezTo>
                  <a:cubicBezTo>
                    <a:pt x="25241" y="7144"/>
                    <a:pt x="23336" y="7144"/>
                    <a:pt x="20479" y="7144"/>
                  </a:cubicBezTo>
                  <a:cubicBezTo>
                    <a:pt x="18574" y="7144"/>
                    <a:pt x="16669" y="8096"/>
                    <a:pt x="15716" y="9049"/>
                  </a:cubicBezTo>
                  <a:cubicBezTo>
                    <a:pt x="12859" y="10954"/>
                    <a:pt x="10001" y="13811"/>
                    <a:pt x="8096" y="16669"/>
                  </a:cubicBezTo>
                  <a:cubicBezTo>
                    <a:pt x="7144" y="17621"/>
                    <a:pt x="7144" y="19526"/>
                    <a:pt x="7144" y="21431"/>
                  </a:cubicBezTo>
                  <a:cubicBezTo>
                    <a:pt x="8096" y="23336"/>
                    <a:pt x="9049" y="24289"/>
                    <a:pt x="10954" y="25241"/>
                  </a:cubicBezTo>
                  <a:cubicBezTo>
                    <a:pt x="12859" y="25241"/>
                    <a:pt x="15716" y="26194"/>
                    <a:pt x="17621" y="25241"/>
                  </a:cubicBezTo>
                  <a:cubicBezTo>
                    <a:pt x="24289" y="22384"/>
                    <a:pt x="30004" y="18574"/>
                    <a:pt x="34766" y="12859"/>
                  </a:cubicBezTo>
                  <a:close/>
                </a:path>
              </a:pathLst>
            </a:custGeom>
            <a:solidFill>
              <a:srgbClr val="5290D8"/>
            </a:solidFill>
            <a:ln w="9525" cap="flat">
              <a:noFill/>
              <a:prstDash val="solid"/>
              <a:miter/>
            </a:ln>
          </p:spPr>
          <p:txBody>
            <a:bodyPr rtlCol="0" anchor="ctr"/>
            <a:lstStyle/>
            <a:p>
              <a:endParaRPr lang="zh-CN" altLang="en-US"/>
            </a:p>
          </p:txBody>
        </p:sp>
        <p:sp>
          <p:nvSpPr>
            <p:cNvPr id="90" name="任意多边形: 形状 268">
              <a:extLst>
                <a:ext uri="{FF2B5EF4-FFF2-40B4-BE49-F238E27FC236}">
                  <a16:creationId xmlns:a16="http://schemas.microsoft.com/office/drawing/2014/main" id="{80B30B91-17BB-4E11-8614-8471275DCB16}"/>
                </a:ext>
              </a:extLst>
            </p:cNvPr>
            <p:cNvSpPr/>
            <p:nvPr/>
          </p:nvSpPr>
          <p:spPr>
            <a:xfrm>
              <a:off x="7180048" y="2466125"/>
              <a:ext cx="28575" cy="28575"/>
            </a:xfrm>
            <a:custGeom>
              <a:avLst/>
              <a:gdLst>
                <a:gd name="connsiteX0" fmla="*/ 7517 w 28575"/>
                <a:gd name="connsiteY0" fmla="*/ 17995 h 28575"/>
                <a:gd name="connsiteX1" fmla="*/ 13233 w 28575"/>
                <a:gd name="connsiteY1" fmla="*/ 25615 h 28575"/>
                <a:gd name="connsiteX2" fmla="*/ 17995 w 28575"/>
                <a:gd name="connsiteY2" fmla="*/ 26567 h 28575"/>
                <a:gd name="connsiteX3" fmla="*/ 19900 w 28575"/>
                <a:gd name="connsiteY3" fmla="*/ 26567 h 28575"/>
                <a:gd name="connsiteX4" fmla="*/ 26567 w 28575"/>
                <a:gd name="connsiteY4" fmla="*/ 18947 h 28575"/>
                <a:gd name="connsiteX5" fmla="*/ 22758 w 28575"/>
                <a:gd name="connsiteY5" fmla="*/ 9422 h 28575"/>
                <a:gd name="connsiteX6" fmla="*/ 17042 w 28575"/>
                <a:gd name="connsiteY6" fmla="*/ 7517 h 28575"/>
                <a:gd name="connsiteX7" fmla="*/ 9422 w 28575"/>
                <a:gd name="connsiteY7" fmla="*/ 11327 h 28575"/>
                <a:gd name="connsiteX8" fmla="*/ 7517 w 28575"/>
                <a:gd name="connsiteY8" fmla="*/ 17042 h 28575"/>
                <a:gd name="connsiteX9" fmla="*/ 7517 w 28575"/>
                <a:gd name="connsiteY9" fmla="*/ 1799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28575">
                  <a:moveTo>
                    <a:pt x="7517" y="17995"/>
                  </a:moveTo>
                  <a:cubicBezTo>
                    <a:pt x="7517" y="21805"/>
                    <a:pt x="9422" y="24662"/>
                    <a:pt x="13233" y="25615"/>
                  </a:cubicBezTo>
                  <a:cubicBezTo>
                    <a:pt x="15137" y="26567"/>
                    <a:pt x="17042" y="26567"/>
                    <a:pt x="17995" y="26567"/>
                  </a:cubicBezTo>
                  <a:cubicBezTo>
                    <a:pt x="18947" y="26567"/>
                    <a:pt x="18947" y="26567"/>
                    <a:pt x="19900" y="26567"/>
                  </a:cubicBezTo>
                  <a:cubicBezTo>
                    <a:pt x="24662" y="26567"/>
                    <a:pt x="27520" y="23710"/>
                    <a:pt x="26567" y="18947"/>
                  </a:cubicBezTo>
                  <a:cubicBezTo>
                    <a:pt x="26567" y="15137"/>
                    <a:pt x="24662" y="12280"/>
                    <a:pt x="22758" y="9422"/>
                  </a:cubicBezTo>
                  <a:cubicBezTo>
                    <a:pt x="21805" y="7517"/>
                    <a:pt x="18947" y="6565"/>
                    <a:pt x="17042" y="7517"/>
                  </a:cubicBezTo>
                  <a:cubicBezTo>
                    <a:pt x="14185" y="8470"/>
                    <a:pt x="11327" y="9422"/>
                    <a:pt x="9422" y="11327"/>
                  </a:cubicBezTo>
                  <a:cubicBezTo>
                    <a:pt x="7517" y="12280"/>
                    <a:pt x="6565" y="14185"/>
                    <a:pt x="7517" y="17042"/>
                  </a:cubicBezTo>
                  <a:cubicBezTo>
                    <a:pt x="7517" y="17042"/>
                    <a:pt x="7517" y="17042"/>
                    <a:pt x="7517" y="17995"/>
                  </a:cubicBezTo>
                  <a:close/>
                </a:path>
              </a:pathLst>
            </a:custGeom>
            <a:solidFill>
              <a:srgbClr val="5290D8"/>
            </a:solidFill>
            <a:ln w="9525" cap="flat">
              <a:noFill/>
              <a:prstDash val="solid"/>
              <a:miter/>
            </a:ln>
          </p:spPr>
          <p:txBody>
            <a:bodyPr rtlCol="0" anchor="ctr"/>
            <a:lstStyle/>
            <a:p>
              <a:endParaRPr lang="zh-CN" altLang="en-US"/>
            </a:p>
          </p:txBody>
        </p:sp>
        <p:sp>
          <p:nvSpPr>
            <p:cNvPr id="91" name="任意多边形: 形状 269">
              <a:extLst>
                <a:ext uri="{FF2B5EF4-FFF2-40B4-BE49-F238E27FC236}">
                  <a16:creationId xmlns:a16="http://schemas.microsoft.com/office/drawing/2014/main" id="{9F06F1F2-90F3-4F2C-86C1-06FE8C7FD6A5}"/>
                </a:ext>
              </a:extLst>
            </p:cNvPr>
            <p:cNvSpPr/>
            <p:nvPr/>
          </p:nvSpPr>
          <p:spPr>
            <a:xfrm>
              <a:off x="5146119" y="3231356"/>
              <a:ext cx="38100" cy="28575"/>
            </a:xfrm>
            <a:custGeom>
              <a:avLst/>
              <a:gdLst>
                <a:gd name="connsiteX0" fmla="*/ 10716 w 38100"/>
                <a:gd name="connsiteY0" fmla="*/ 7144 h 28575"/>
                <a:gd name="connsiteX1" fmla="*/ 7858 w 38100"/>
                <a:gd name="connsiteY1" fmla="*/ 8096 h 28575"/>
                <a:gd name="connsiteX2" fmla="*/ 7858 w 38100"/>
                <a:gd name="connsiteY2" fmla="*/ 12859 h 28575"/>
                <a:gd name="connsiteX3" fmla="*/ 10716 w 38100"/>
                <a:gd name="connsiteY3" fmla="*/ 15716 h 28575"/>
                <a:gd name="connsiteX4" fmla="*/ 21193 w 38100"/>
                <a:gd name="connsiteY4" fmla="*/ 24289 h 28575"/>
                <a:gd name="connsiteX5" fmla="*/ 34528 w 38100"/>
                <a:gd name="connsiteY5" fmla="*/ 28099 h 28575"/>
                <a:gd name="connsiteX6" fmla="*/ 36433 w 38100"/>
                <a:gd name="connsiteY6" fmla="*/ 28099 h 28575"/>
                <a:gd name="connsiteX7" fmla="*/ 38338 w 38100"/>
                <a:gd name="connsiteY7" fmla="*/ 26194 h 28575"/>
                <a:gd name="connsiteX8" fmla="*/ 38338 w 38100"/>
                <a:gd name="connsiteY8" fmla="*/ 24289 h 28575"/>
                <a:gd name="connsiteX9" fmla="*/ 10716 w 3810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28575">
                  <a:moveTo>
                    <a:pt x="10716" y="7144"/>
                  </a:moveTo>
                  <a:cubicBezTo>
                    <a:pt x="9763" y="7144"/>
                    <a:pt x="8811" y="7144"/>
                    <a:pt x="7858" y="8096"/>
                  </a:cubicBezTo>
                  <a:cubicBezTo>
                    <a:pt x="6906" y="9049"/>
                    <a:pt x="6906" y="10954"/>
                    <a:pt x="7858" y="12859"/>
                  </a:cubicBezTo>
                  <a:cubicBezTo>
                    <a:pt x="8811" y="13811"/>
                    <a:pt x="9763" y="14764"/>
                    <a:pt x="10716" y="15716"/>
                  </a:cubicBezTo>
                  <a:cubicBezTo>
                    <a:pt x="13573" y="19526"/>
                    <a:pt x="17383" y="22384"/>
                    <a:pt x="21193" y="24289"/>
                  </a:cubicBezTo>
                  <a:cubicBezTo>
                    <a:pt x="25956" y="26194"/>
                    <a:pt x="29766" y="27146"/>
                    <a:pt x="34528" y="28099"/>
                  </a:cubicBezTo>
                  <a:cubicBezTo>
                    <a:pt x="35481" y="28099"/>
                    <a:pt x="35481" y="28099"/>
                    <a:pt x="36433" y="28099"/>
                  </a:cubicBezTo>
                  <a:cubicBezTo>
                    <a:pt x="37386" y="27146"/>
                    <a:pt x="38338" y="27146"/>
                    <a:pt x="38338" y="26194"/>
                  </a:cubicBezTo>
                  <a:cubicBezTo>
                    <a:pt x="38338" y="26194"/>
                    <a:pt x="38338" y="25241"/>
                    <a:pt x="38338" y="24289"/>
                  </a:cubicBezTo>
                  <a:cubicBezTo>
                    <a:pt x="31671" y="13811"/>
                    <a:pt x="22146" y="9049"/>
                    <a:pt x="10716" y="7144"/>
                  </a:cubicBezTo>
                  <a:close/>
                </a:path>
              </a:pathLst>
            </a:custGeom>
            <a:solidFill>
              <a:srgbClr val="5290D8"/>
            </a:solidFill>
            <a:ln w="9525" cap="flat">
              <a:noFill/>
              <a:prstDash val="solid"/>
              <a:miter/>
            </a:ln>
          </p:spPr>
          <p:txBody>
            <a:bodyPr rtlCol="0" anchor="ctr"/>
            <a:lstStyle/>
            <a:p>
              <a:endParaRPr lang="zh-CN" altLang="en-US"/>
            </a:p>
          </p:txBody>
        </p:sp>
        <p:sp>
          <p:nvSpPr>
            <p:cNvPr id="92" name="任意多边形: 形状 270">
              <a:extLst>
                <a:ext uri="{FF2B5EF4-FFF2-40B4-BE49-F238E27FC236}">
                  <a16:creationId xmlns:a16="http://schemas.microsoft.com/office/drawing/2014/main" id="{C1CD99C8-191D-4E1C-9372-4F420FAA29C6}"/>
                </a:ext>
              </a:extLst>
            </p:cNvPr>
            <p:cNvSpPr/>
            <p:nvPr/>
          </p:nvSpPr>
          <p:spPr>
            <a:xfrm>
              <a:off x="6458753" y="3507581"/>
              <a:ext cx="38100" cy="28575"/>
            </a:xfrm>
            <a:custGeom>
              <a:avLst/>
              <a:gdLst>
                <a:gd name="connsiteX0" fmla="*/ 18247 w 38100"/>
                <a:gd name="connsiteY0" fmla="*/ 23336 h 28575"/>
                <a:gd name="connsiteX1" fmla="*/ 27772 w 38100"/>
                <a:gd name="connsiteY1" fmla="*/ 19526 h 28575"/>
                <a:gd name="connsiteX2" fmla="*/ 35392 w 38100"/>
                <a:gd name="connsiteY2" fmla="*/ 8096 h 28575"/>
                <a:gd name="connsiteX3" fmla="*/ 34440 w 38100"/>
                <a:gd name="connsiteY3" fmla="*/ 7144 h 28575"/>
                <a:gd name="connsiteX4" fmla="*/ 20152 w 38100"/>
                <a:gd name="connsiteY4" fmla="*/ 9049 h 28575"/>
                <a:gd name="connsiteX5" fmla="*/ 8722 w 38100"/>
                <a:gd name="connsiteY5" fmla="*/ 13811 h 28575"/>
                <a:gd name="connsiteX6" fmla="*/ 7769 w 38100"/>
                <a:gd name="connsiteY6" fmla="*/ 20479 h 28575"/>
                <a:gd name="connsiteX7" fmla="*/ 18247 w 38100"/>
                <a:gd name="connsiteY7" fmla="*/ 2333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28575">
                  <a:moveTo>
                    <a:pt x="18247" y="23336"/>
                  </a:moveTo>
                  <a:cubicBezTo>
                    <a:pt x="22057" y="22384"/>
                    <a:pt x="24915" y="20479"/>
                    <a:pt x="27772" y="19526"/>
                  </a:cubicBezTo>
                  <a:cubicBezTo>
                    <a:pt x="32535" y="17621"/>
                    <a:pt x="33487" y="12859"/>
                    <a:pt x="35392" y="8096"/>
                  </a:cubicBezTo>
                  <a:cubicBezTo>
                    <a:pt x="35392" y="8096"/>
                    <a:pt x="34440" y="7144"/>
                    <a:pt x="34440" y="7144"/>
                  </a:cubicBezTo>
                  <a:cubicBezTo>
                    <a:pt x="29677" y="8096"/>
                    <a:pt x="24915" y="8096"/>
                    <a:pt x="20152" y="9049"/>
                  </a:cubicBezTo>
                  <a:cubicBezTo>
                    <a:pt x="16342" y="10001"/>
                    <a:pt x="12532" y="11906"/>
                    <a:pt x="8722" y="13811"/>
                  </a:cubicBezTo>
                  <a:cubicBezTo>
                    <a:pt x="6817" y="14764"/>
                    <a:pt x="6817" y="18574"/>
                    <a:pt x="7769" y="20479"/>
                  </a:cubicBezTo>
                  <a:cubicBezTo>
                    <a:pt x="11579" y="23336"/>
                    <a:pt x="14437" y="24289"/>
                    <a:pt x="18247" y="23336"/>
                  </a:cubicBezTo>
                  <a:close/>
                </a:path>
              </a:pathLst>
            </a:custGeom>
            <a:solidFill>
              <a:srgbClr val="5290D8"/>
            </a:solidFill>
            <a:ln w="9525" cap="flat">
              <a:noFill/>
              <a:prstDash val="solid"/>
              <a:miter/>
            </a:ln>
          </p:spPr>
          <p:txBody>
            <a:bodyPr rtlCol="0" anchor="ctr"/>
            <a:lstStyle/>
            <a:p>
              <a:endParaRPr lang="zh-CN" altLang="en-US"/>
            </a:p>
          </p:txBody>
        </p:sp>
        <p:sp>
          <p:nvSpPr>
            <p:cNvPr id="93" name="任意多边形: 形状 271">
              <a:extLst>
                <a:ext uri="{FF2B5EF4-FFF2-40B4-BE49-F238E27FC236}">
                  <a16:creationId xmlns:a16="http://schemas.microsoft.com/office/drawing/2014/main" id="{7D035BDE-2E1B-4FAD-BB13-27727CF398DA}"/>
                </a:ext>
              </a:extLst>
            </p:cNvPr>
            <p:cNvSpPr/>
            <p:nvPr/>
          </p:nvSpPr>
          <p:spPr>
            <a:xfrm>
              <a:off x="4761649" y="2397919"/>
              <a:ext cx="38100" cy="28575"/>
            </a:xfrm>
            <a:custGeom>
              <a:avLst/>
              <a:gdLst>
                <a:gd name="connsiteX0" fmla="*/ 37046 w 38100"/>
                <a:gd name="connsiteY0" fmla="*/ 9049 h 28575"/>
                <a:gd name="connsiteX1" fmla="*/ 36094 w 38100"/>
                <a:gd name="connsiteY1" fmla="*/ 8096 h 28575"/>
                <a:gd name="connsiteX2" fmla="*/ 33236 w 38100"/>
                <a:gd name="connsiteY2" fmla="*/ 7144 h 28575"/>
                <a:gd name="connsiteX3" fmla="*/ 8471 w 38100"/>
                <a:gd name="connsiteY3" fmla="*/ 18574 h 28575"/>
                <a:gd name="connsiteX4" fmla="*/ 9424 w 38100"/>
                <a:gd name="connsiteY4" fmla="*/ 26194 h 28575"/>
                <a:gd name="connsiteX5" fmla="*/ 16091 w 38100"/>
                <a:gd name="connsiteY5" fmla="*/ 27146 h 28575"/>
                <a:gd name="connsiteX6" fmla="*/ 37046 w 38100"/>
                <a:gd name="connsiteY6" fmla="*/ 10954 h 28575"/>
                <a:gd name="connsiteX7" fmla="*/ 37046 w 38100"/>
                <a:gd name="connsiteY7" fmla="*/ 904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28575">
                  <a:moveTo>
                    <a:pt x="37046" y="9049"/>
                  </a:moveTo>
                  <a:cubicBezTo>
                    <a:pt x="37046" y="9049"/>
                    <a:pt x="37046" y="8096"/>
                    <a:pt x="36094" y="8096"/>
                  </a:cubicBezTo>
                  <a:cubicBezTo>
                    <a:pt x="35141" y="8096"/>
                    <a:pt x="34189" y="7144"/>
                    <a:pt x="33236" y="7144"/>
                  </a:cubicBezTo>
                  <a:cubicBezTo>
                    <a:pt x="23711" y="9049"/>
                    <a:pt x="16091" y="12859"/>
                    <a:pt x="8471" y="18574"/>
                  </a:cubicBezTo>
                  <a:cubicBezTo>
                    <a:pt x="6566" y="20479"/>
                    <a:pt x="6566" y="24289"/>
                    <a:pt x="9424" y="26194"/>
                  </a:cubicBezTo>
                  <a:cubicBezTo>
                    <a:pt x="11329" y="27146"/>
                    <a:pt x="14186" y="28099"/>
                    <a:pt x="16091" y="27146"/>
                  </a:cubicBezTo>
                  <a:cubicBezTo>
                    <a:pt x="22759" y="22384"/>
                    <a:pt x="29426" y="16669"/>
                    <a:pt x="37046" y="10954"/>
                  </a:cubicBezTo>
                  <a:cubicBezTo>
                    <a:pt x="36094" y="10001"/>
                    <a:pt x="36094" y="10001"/>
                    <a:pt x="37046" y="9049"/>
                  </a:cubicBezTo>
                  <a:close/>
                </a:path>
              </a:pathLst>
            </a:custGeom>
            <a:solidFill>
              <a:srgbClr val="5290D8"/>
            </a:solidFill>
            <a:ln w="9525" cap="flat">
              <a:noFill/>
              <a:prstDash val="solid"/>
              <a:miter/>
            </a:ln>
          </p:spPr>
          <p:txBody>
            <a:bodyPr rtlCol="0" anchor="ctr"/>
            <a:lstStyle/>
            <a:p>
              <a:endParaRPr lang="zh-CN" altLang="en-US"/>
            </a:p>
          </p:txBody>
        </p:sp>
        <p:sp>
          <p:nvSpPr>
            <p:cNvPr id="94" name="任意多边形: 形状 272">
              <a:extLst>
                <a:ext uri="{FF2B5EF4-FFF2-40B4-BE49-F238E27FC236}">
                  <a16:creationId xmlns:a16="http://schemas.microsoft.com/office/drawing/2014/main" id="{C4D618B9-D7AD-4015-85E7-B6E043EE06DF}"/>
                </a:ext>
              </a:extLst>
            </p:cNvPr>
            <p:cNvSpPr/>
            <p:nvPr/>
          </p:nvSpPr>
          <p:spPr>
            <a:xfrm>
              <a:off x="6116122" y="3381494"/>
              <a:ext cx="28575" cy="38100"/>
            </a:xfrm>
            <a:custGeom>
              <a:avLst/>
              <a:gdLst>
                <a:gd name="connsiteX0" fmla="*/ 19883 w 28575"/>
                <a:gd name="connsiteY0" fmla="*/ 31313 h 38100"/>
                <a:gd name="connsiteX1" fmla="*/ 21788 w 28575"/>
                <a:gd name="connsiteY1" fmla="*/ 26551 h 38100"/>
                <a:gd name="connsiteX2" fmla="*/ 22741 w 28575"/>
                <a:gd name="connsiteY2" fmla="*/ 17026 h 38100"/>
                <a:gd name="connsiteX3" fmla="*/ 21788 w 28575"/>
                <a:gd name="connsiteY3" fmla="*/ 12263 h 38100"/>
                <a:gd name="connsiteX4" fmla="*/ 21788 w 28575"/>
                <a:gd name="connsiteY4" fmla="*/ 10358 h 38100"/>
                <a:gd name="connsiteX5" fmla="*/ 17026 w 28575"/>
                <a:gd name="connsiteY5" fmla="*/ 7501 h 38100"/>
                <a:gd name="connsiteX6" fmla="*/ 10358 w 28575"/>
                <a:gd name="connsiteY6" fmla="*/ 10358 h 38100"/>
                <a:gd name="connsiteX7" fmla="*/ 7501 w 28575"/>
                <a:gd name="connsiteY7" fmla="*/ 17978 h 38100"/>
                <a:gd name="connsiteX8" fmla="*/ 12263 w 28575"/>
                <a:gd name="connsiteY8" fmla="*/ 30361 h 38100"/>
                <a:gd name="connsiteX9" fmla="*/ 19883 w 28575"/>
                <a:gd name="connsiteY9" fmla="*/ 3131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38100">
                  <a:moveTo>
                    <a:pt x="19883" y="31313"/>
                  </a:moveTo>
                  <a:cubicBezTo>
                    <a:pt x="20836" y="29408"/>
                    <a:pt x="21788" y="28456"/>
                    <a:pt x="21788" y="26551"/>
                  </a:cubicBezTo>
                  <a:cubicBezTo>
                    <a:pt x="22741" y="22741"/>
                    <a:pt x="22741" y="19883"/>
                    <a:pt x="22741" y="17026"/>
                  </a:cubicBezTo>
                  <a:cubicBezTo>
                    <a:pt x="22741" y="15121"/>
                    <a:pt x="22741" y="13216"/>
                    <a:pt x="21788" y="12263"/>
                  </a:cubicBezTo>
                  <a:cubicBezTo>
                    <a:pt x="21788" y="11311"/>
                    <a:pt x="21788" y="11311"/>
                    <a:pt x="21788" y="10358"/>
                  </a:cubicBezTo>
                  <a:cubicBezTo>
                    <a:pt x="21788" y="7501"/>
                    <a:pt x="18931" y="6548"/>
                    <a:pt x="17026" y="7501"/>
                  </a:cubicBezTo>
                  <a:cubicBezTo>
                    <a:pt x="15121" y="8453"/>
                    <a:pt x="12263" y="9406"/>
                    <a:pt x="10358" y="10358"/>
                  </a:cubicBezTo>
                  <a:cubicBezTo>
                    <a:pt x="7501" y="12263"/>
                    <a:pt x="6548" y="15121"/>
                    <a:pt x="7501" y="17978"/>
                  </a:cubicBezTo>
                  <a:cubicBezTo>
                    <a:pt x="7501" y="22741"/>
                    <a:pt x="9406" y="26551"/>
                    <a:pt x="12263" y="30361"/>
                  </a:cubicBezTo>
                  <a:cubicBezTo>
                    <a:pt x="15121" y="33218"/>
                    <a:pt x="18931" y="33218"/>
                    <a:pt x="19883" y="31313"/>
                  </a:cubicBezTo>
                  <a:close/>
                </a:path>
              </a:pathLst>
            </a:custGeom>
            <a:solidFill>
              <a:srgbClr val="5290D8"/>
            </a:solidFill>
            <a:ln w="9525" cap="flat">
              <a:noFill/>
              <a:prstDash val="solid"/>
              <a:miter/>
            </a:ln>
          </p:spPr>
          <p:txBody>
            <a:bodyPr rtlCol="0" anchor="ctr"/>
            <a:lstStyle/>
            <a:p>
              <a:endParaRPr lang="zh-CN" altLang="en-US"/>
            </a:p>
          </p:txBody>
        </p:sp>
        <p:sp>
          <p:nvSpPr>
            <p:cNvPr id="95" name="任意多边形: 形状 273">
              <a:extLst>
                <a:ext uri="{FF2B5EF4-FFF2-40B4-BE49-F238E27FC236}">
                  <a16:creationId xmlns:a16="http://schemas.microsoft.com/office/drawing/2014/main" id="{BEE24ECD-B12A-4324-99B2-4C09CADE2018}"/>
                </a:ext>
              </a:extLst>
            </p:cNvPr>
            <p:cNvSpPr/>
            <p:nvPr/>
          </p:nvSpPr>
          <p:spPr>
            <a:xfrm>
              <a:off x="7729061" y="3884295"/>
              <a:ext cx="38100" cy="47625"/>
            </a:xfrm>
            <a:custGeom>
              <a:avLst/>
              <a:gdLst>
                <a:gd name="connsiteX0" fmla="*/ 7144 w 38100"/>
                <a:gd name="connsiteY0" fmla="*/ 39052 h 47625"/>
                <a:gd name="connsiteX1" fmla="*/ 7144 w 38100"/>
                <a:gd name="connsiteY1" fmla="*/ 40958 h 47625"/>
                <a:gd name="connsiteX2" fmla="*/ 8096 w 38100"/>
                <a:gd name="connsiteY2" fmla="*/ 41910 h 47625"/>
                <a:gd name="connsiteX3" fmla="*/ 10001 w 38100"/>
                <a:gd name="connsiteY3" fmla="*/ 41910 h 47625"/>
                <a:gd name="connsiteX4" fmla="*/ 24289 w 38100"/>
                <a:gd name="connsiteY4" fmla="*/ 29527 h 47625"/>
                <a:gd name="connsiteX5" fmla="*/ 38576 w 38100"/>
                <a:gd name="connsiteY5" fmla="*/ 14287 h 47625"/>
                <a:gd name="connsiteX6" fmla="*/ 38576 w 38100"/>
                <a:gd name="connsiteY6" fmla="*/ 10477 h 47625"/>
                <a:gd name="connsiteX7" fmla="*/ 30956 w 38100"/>
                <a:gd name="connsiteY7" fmla="*/ 9525 h 47625"/>
                <a:gd name="connsiteX8" fmla="*/ 9049 w 38100"/>
                <a:gd name="connsiteY8" fmla="*/ 36195 h 47625"/>
                <a:gd name="connsiteX9" fmla="*/ 7144 w 38100"/>
                <a:gd name="connsiteY9" fmla="*/ 3905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47625">
                  <a:moveTo>
                    <a:pt x="7144" y="39052"/>
                  </a:moveTo>
                  <a:cubicBezTo>
                    <a:pt x="7144" y="39052"/>
                    <a:pt x="7144" y="40005"/>
                    <a:pt x="7144" y="40958"/>
                  </a:cubicBezTo>
                  <a:cubicBezTo>
                    <a:pt x="7144" y="40958"/>
                    <a:pt x="8096" y="41910"/>
                    <a:pt x="8096" y="41910"/>
                  </a:cubicBezTo>
                  <a:cubicBezTo>
                    <a:pt x="9049" y="41910"/>
                    <a:pt x="9049" y="41910"/>
                    <a:pt x="10001" y="41910"/>
                  </a:cubicBezTo>
                  <a:cubicBezTo>
                    <a:pt x="15716" y="39052"/>
                    <a:pt x="20479" y="34290"/>
                    <a:pt x="24289" y="29527"/>
                  </a:cubicBezTo>
                  <a:cubicBezTo>
                    <a:pt x="28099" y="23812"/>
                    <a:pt x="32861" y="18098"/>
                    <a:pt x="38576" y="14287"/>
                  </a:cubicBezTo>
                  <a:cubicBezTo>
                    <a:pt x="40481" y="13335"/>
                    <a:pt x="40481" y="13335"/>
                    <a:pt x="38576" y="10477"/>
                  </a:cubicBezTo>
                  <a:cubicBezTo>
                    <a:pt x="35719" y="5715"/>
                    <a:pt x="32861" y="6668"/>
                    <a:pt x="30956" y="9525"/>
                  </a:cubicBezTo>
                  <a:cubicBezTo>
                    <a:pt x="24289" y="19050"/>
                    <a:pt x="17621" y="28575"/>
                    <a:pt x="9049" y="36195"/>
                  </a:cubicBezTo>
                  <a:cubicBezTo>
                    <a:pt x="8096" y="37148"/>
                    <a:pt x="8096" y="38100"/>
                    <a:pt x="7144" y="39052"/>
                  </a:cubicBezTo>
                  <a:close/>
                </a:path>
              </a:pathLst>
            </a:custGeom>
            <a:solidFill>
              <a:srgbClr val="5290D8"/>
            </a:solidFill>
            <a:ln w="9525" cap="flat">
              <a:noFill/>
              <a:prstDash val="solid"/>
              <a:miter/>
            </a:ln>
          </p:spPr>
          <p:txBody>
            <a:bodyPr rtlCol="0" anchor="ctr"/>
            <a:lstStyle/>
            <a:p>
              <a:endParaRPr lang="zh-CN" altLang="en-US"/>
            </a:p>
          </p:txBody>
        </p:sp>
        <p:sp>
          <p:nvSpPr>
            <p:cNvPr id="96" name="任意多边形: 形状 274">
              <a:extLst>
                <a:ext uri="{FF2B5EF4-FFF2-40B4-BE49-F238E27FC236}">
                  <a16:creationId xmlns:a16="http://schemas.microsoft.com/office/drawing/2014/main" id="{67E3BE6C-9239-4A51-AED8-D1DA3619CCA7}"/>
                </a:ext>
              </a:extLst>
            </p:cNvPr>
            <p:cNvSpPr/>
            <p:nvPr/>
          </p:nvSpPr>
          <p:spPr>
            <a:xfrm>
              <a:off x="7802910" y="3880961"/>
              <a:ext cx="28575" cy="38100"/>
            </a:xfrm>
            <a:custGeom>
              <a:avLst/>
              <a:gdLst>
                <a:gd name="connsiteX0" fmla="*/ 23782 w 28575"/>
                <a:gd name="connsiteY0" fmla="*/ 14764 h 38100"/>
                <a:gd name="connsiteX1" fmla="*/ 17115 w 28575"/>
                <a:gd name="connsiteY1" fmla="*/ 8096 h 38100"/>
                <a:gd name="connsiteX2" fmla="*/ 18067 w 28575"/>
                <a:gd name="connsiteY2" fmla="*/ 7144 h 38100"/>
                <a:gd name="connsiteX3" fmla="*/ 17115 w 28575"/>
                <a:gd name="connsiteY3" fmla="*/ 8096 h 38100"/>
                <a:gd name="connsiteX4" fmla="*/ 17115 w 28575"/>
                <a:gd name="connsiteY4" fmla="*/ 8096 h 38100"/>
                <a:gd name="connsiteX5" fmla="*/ 13305 w 28575"/>
                <a:gd name="connsiteY5" fmla="*/ 11906 h 38100"/>
                <a:gd name="connsiteX6" fmla="*/ 9495 w 28575"/>
                <a:gd name="connsiteY6" fmla="*/ 24289 h 38100"/>
                <a:gd name="connsiteX7" fmla="*/ 11400 w 28575"/>
                <a:gd name="connsiteY7" fmla="*/ 33814 h 38100"/>
                <a:gd name="connsiteX8" fmla="*/ 17115 w 28575"/>
                <a:gd name="connsiteY8" fmla="*/ 37624 h 38100"/>
                <a:gd name="connsiteX9" fmla="*/ 20925 w 28575"/>
                <a:gd name="connsiteY9" fmla="*/ 35719 h 38100"/>
                <a:gd name="connsiteX10" fmla="*/ 23782 w 28575"/>
                <a:gd name="connsiteY10" fmla="*/ 26194 h 38100"/>
                <a:gd name="connsiteX11" fmla="*/ 23782 w 28575"/>
                <a:gd name="connsiteY11" fmla="*/ 26194 h 38100"/>
                <a:gd name="connsiteX12" fmla="*/ 23782 w 28575"/>
                <a:gd name="connsiteY12" fmla="*/ 26194 h 38100"/>
                <a:gd name="connsiteX13" fmla="*/ 23782 w 28575"/>
                <a:gd name="connsiteY13" fmla="*/ 26194 h 38100"/>
                <a:gd name="connsiteX14" fmla="*/ 23782 w 28575"/>
                <a:gd name="connsiteY14" fmla="*/ 1476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 h="38100">
                  <a:moveTo>
                    <a:pt x="23782" y="14764"/>
                  </a:moveTo>
                  <a:cubicBezTo>
                    <a:pt x="23782" y="10001"/>
                    <a:pt x="19972" y="9049"/>
                    <a:pt x="17115" y="8096"/>
                  </a:cubicBezTo>
                  <a:lnTo>
                    <a:pt x="18067" y="7144"/>
                  </a:lnTo>
                  <a:cubicBezTo>
                    <a:pt x="18067" y="7144"/>
                    <a:pt x="18067" y="7144"/>
                    <a:pt x="17115" y="8096"/>
                  </a:cubicBezTo>
                  <a:lnTo>
                    <a:pt x="17115" y="8096"/>
                  </a:lnTo>
                  <a:cubicBezTo>
                    <a:pt x="16162" y="9049"/>
                    <a:pt x="15210" y="10001"/>
                    <a:pt x="13305" y="11906"/>
                  </a:cubicBezTo>
                  <a:cubicBezTo>
                    <a:pt x="12352" y="15716"/>
                    <a:pt x="12352" y="20479"/>
                    <a:pt x="9495" y="24289"/>
                  </a:cubicBezTo>
                  <a:cubicBezTo>
                    <a:pt x="5685" y="29051"/>
                    <a:pt x="6637" y="30956"/>
                    <a:pt x="11400" y="33814"/>
                  </a:cubicBezTo>
                  <a:cubicBezTo>
                    <a:pt x="13305" y="34766"/>
                    <a:pt x="15210" y="36671"/>
                    <a:pt x="17115" y="37624"/>
                  </a:cubicBezTo>
                  <a:cubicBezTo>
                    <a:pt x="18067" y="38576"/>
                    <a:pt x="20925" y="37624"/>
                    <a:pt x="20925" y="35719"/>
                  </a:cubicBezTo>
                  <a:cubicBezTo>
                    <a:pt x="21877" y="32861"/>
                    <a:pt x="23782" y="29051"/>
                    <a:pt x="23782" y="26194"/>
                  </a:cubicBezTo>
                  <a:lnTo>
                    <a:pt x="23782" y="26194"/>
                  </a:lnTo>
                  <a:cubicBezTo>
                    <a:pt x="23782" y="26194"/>
                    <a:pt x="23782" y="26194"/>
                    <a:pt x="23782" y="26194"/>
                  </a:cubicBezTo>
                  <a:cubicBezTo>
                    <a:pt x="23782" y="26194"/>
                    <a:pt x="23782" y="26194"/>
                    <a:pt x="23782" y="26194"/>
                  </a:cubicBezTo>
                  <a:cubicBezTo>
                    <a:pt x="19972" y="21431"/>
                    <a:pt x="20925" y="17621"/>
                    <a:pt x="23782" y="14764"/>
                  </a:cubicBezTo>
                  <a:close/>
                </a:path>
              </a:pathLst>
            </a:custGeom>
            <a:solidFill>
              <a:srgbClr val="5290D8"/>
            </a:solidFill>
            <a:ln w="9525" cap="flat">
              <a:noFill/>
              <a:prstDash val="solid"/>
              <a:miter/>
            </a:ln>
          </p:spPr>
          <p:txBody>
            <a:bodyPr rtlCol="0" anchor="ctr"/>
            <a:lstStyle/>
            <a:p>
              <a:endParaRPr lang="zh-CN" altLang="en-US"/>
            </a:p>
          </p:txBody>
        </p:sp>
        <p:sp>
          <p:nvSpPr>
            <p:cNvPr id="97" name="任意多边形: 形状 275">
              <a:extLst>
                <a:ext uri="{FF2B5EF4-FFF2-40B4-BE49-F238E27FC236}">
                  <a16:creationId xmlns:a16="http://schemas.microsoft.com/office/drawing/2014/main" id="{B920B9F1-FCBF-428B-BE2C-40F5250B3E54}"/>
                </a:ext>
              </a:extLst>
            </p:cNvPr>
            <p:cNvSpPr/>
            <p:nvPr/>
          </p:nvSpPr>
          <p:spPr>
            <a:xfrm>
              <a:off x="4880692" y="3779996"/>
              <a:ext cx="38100" cy="19050"/>
            </a:xfrm>
            <a:custGeom>
              <a:avLst/>
              <a:gdLst>
                <a:gd name="connsiteX0" fmla="*/ 17063 w 38100"/>
                <a:gd name="connsiteY0" fmla="*/ 7144 h 19050"/>
                <a:gd name="connsiteX1" fmla="*/ 8491 w 38100"/>
                <a:gd name="connsiteY1" fmla="*/ 9049 h 19050"/>
                <a:gd name="connsiteX2" fmla="*/ 7538 w 38100"/>
                <a:gd name="connsiteY2" fmla="*/ 11906 h 19050"/>
                <a:gd name="connsiteX3" fmla="*/ 28493 w 38100"/>
                <a:gd name="connsiteY3" fmla="*/ 19526 h 19050"/>
                <a:gd name="connsiteX4" fmla="*/ 33256 w 38100"/>
                <a:gd name="connsiteY4" fmla="*/ 17621 h 19050"/>
                <a:gd name="connsiteX5" fmla="*/ 34208 w 38100"/>
                <a:gd name="connsiteY5" fmla="*/ 12859 h 19050"/>
                <a:gd name="connsiteX6" fmla="*/ 17063 w 3810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9050">
                  <a:moveTo>
                    <a:pt x="17063" y="7144"/>
                  </a:moveTo>
                  <a:cubicBezTo>
                    <a:pt x="15158" y="7144"/>
                    <a:pt x="11348" y="8096"/>
                    <a:pt x="8491" y="9049"/>
                  </a:cubicBezTo>
                  <a:cubicBezTo>
                    <a:pt x="7538" y="9049"/>
                    <a:pt x="6586" y="10954"/>
                    <a:pt x="7538" y="11906"/>
                  </a:cubicBezTo>
                  <a:cubicBezTo>
                    <a:pt x="12301" y="19526"/>
                    <a:pt x="19921" y="22384"/>
                    <a:pt x="28493" y="19526"/>
                  </a:cubicBezTo>
                  <a:cubicBezTo>
                    <a:pt x="30398" y="18574"/>
                    <a:pt x="31351" y="18574"/>
                    <a:pt x="33256" y="17621"/>
                  </a:cubicBezTo>
                  <a:cubicBezTo>
                    <a:pt x="35161" y="16669"/>
                    <a:pt x="35161" y="14764"/>
                    <a:pt x="34208" y="12859"/>
                  </a:cubicBezTo>
                  <a:cubicBezTo>
                    <a:pt x="29446" y="7144"/>
                    <a:pt x="23731" y="7144"/>
                    <a:pt x="17063" y="7144"/>
                  </a:cubicBezTo>
                  <a:close/>
                </a:path>
              </a:pathLst>
            </a:custGeom>
            <a:solidFill>
              <a:srgbClr val="5290D8"/>
            </a:solidFill>
            <a:ln w="9525" cap="flat">
              <a:noFill/>
              <a:prstDash val="solid"/>
              <a:miter/>
            </a:ln>
          </p:spPr>
          <p:txBody>
            <a:bodyPr rtlCol="0" anchor="ctr"/>
            <a:lstStyle/>
            <a:p>
              <a:endParaRPr lang="zh-CN" altLang="en-US"/>
            </a:p>
          </p:txBody>
        </p:sp>
        <p:sp>
          <p:nvSpPr>
            <p:cNvPr id="98" name="任意多边形: 形状 276">
              <a:extLst>
                <a:ext uri="{FF2B5EF4-FFF2-40B4-BE49-F238E27FC236}">
                  <a16:creationId xmlns:a16="http://schemas.microsoft.com/office/drawing/2014/main" id="{0D1D9DA8-FE49-4BE1-BD99-6DF3337F6097}"/>
                </a:ext>
              </a:extLst>
            </p:cNvPr>
            <p:cNvSpPr/>
            <p:nvPr/>
          </p:nvSpPr>
          <p:spPr>
            <a:xfrm>
              <a:off x="7794784" y="3867626"/>
              <a:ext cx="28575" cy="28575"/>
            </a:xfrm>
            <a:custGeom>
              <a:avLst/>
              <a:gdLst>
                <a:gd name="connsiteX0" fmla="*/ 24289 w 28575"/>
                <a:gd name="connsiteY0" fmla="*/ 20479 h 28575"/>
                <a:gd name="connsiteX1" fmla="*/ 24289 w 28575"/>
                <a:gd name="connsiteY1" fmla="*/ 16669 h 28575"/>
                <a:gd name="connsiteX2" fmla="*/ 23336 w 28575"/>
                <a:gd name="connsiteY2" fmla="*/ 13811 h 28575"/>
                <a:gd name="connsiteX3" fmla="*/ 8096 w 28575"/>
                <a:gd name="connsiteY3" fmla="*/ 7144 h 28575"/>
                <a:gd name="connsiteX4" fmla="*/ 7144 w 28575"/>
                <a:gd name="connsiteY4" fmla="*/ 8096 h 28575"/>
                <a:gd name="connsiteX5" fmla="*/ 8096 w 28575"/>
                <a:gd name="connsiteY5" fmla="*/ 25241 h 28575"/>
                <a:gd name="connsiteX6" fmla="*/ 11906 w 28575"/>
                <a:gd name="connsiteY6" fmla="*/ 28099 h 28575"/>
                <a:gd name="connsiteX7" fmla="*/ 18574 w 28575"/>
                <a:gd name="connsiteY7" fmla="*/ 27146 h 28575"/>
                <a:gd name="connsiteX8" fmla="*/ 22384 w 28575"/>
                <a:gd name="connsiteY8" fmla="*/ 23336 h 28575"/>
                <a:gd name="connsiteX9" fmla="*/ 22384 w 28575"/>
                <a:gd name="connsiteY9" fmla="*/ 24289 h 28575"/>
                <a:gd name="connsiteX10" fmla="*/ 22384 w 28575"/>
                <a:gd name="connsiteY10" fmla="*/ 24289 h 28575"/>
                <a:gd name="connsiteX11" fmla="*/ 22384 w 28575"/>
                <a:gd name="connsiteY11" fmla="*/ 24289 h 28575"/>
                <a:gd name="connsiteX12" fmla="*/ 24289 w 28575"/>
                <a:gd name="connsiteY12" fmla="*/ 2047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28575">
                  <a:moveTo>
                    <a:pt x="24289" y="20479"/>
                  </a:moveTo>
                  <a:cubicBezTo>
                    <a:pt x="24289" y="19526"/>
                    <a:pt x="24289" y="18574"/>
                    <a:pt x="24289" y="16669"/>
                  </a:cubicBezTo>
                  <a:cubicBezTo>
                    <a:pt x="24289" y="15716"/>
                    <a:pt x="24289" y="13811"/>
                    <a:pt x="23336" y="13811"/>
                  </a:cubicBezTo>
                  <a:cubicBezTo>
                    <a:pt x="18574" y="10001"/>
                    <a:pt x="12859" y="9049"/>
                    <a:pt x="8096" y="7144"/>
                  </a:cubicBezTo>
                  <a:cubicBezTo>
                    <a:pt x="8096" y="7144"/>
                    <a:pt x="7144" y="8096"/>
                    <a:pt x="7144" y="8096"/>
                  </a:cubicBezTo>
                  <a:cubicBezTo>
                    <a:pt x="7144" y="13811"/>
                    <a:pt x="7144" y="19526"/>
                    <a:pt x="8096" y="25241"/>
                  </a:cubicBezTo>
                  <a:cubicBezTo>
                    <a:pt x="8096" y="27146"/>
                    <a:pt x="10001" y="28099"/>
                    <a:pt x="11906" y="28099"/>
                  </a:cubicBezTo>
                  <a:cubicBezTo>
                    <a:pt x="13811" y="29051"/>
                    <a:pt x="16669" y="30004"/>
                    <a:pt x="18574" y="27146"/>
                  </a:cubicBezTo>
                  <a:cubicBezTo>
                    <a:pt x="19526" y="26194"/>
                    <a:pt x="20479" y="24289"/>
                    <a:pt x="22384" y="23336"/>
                  </a:cubicBezTo>
                  <a:lnTo>
                    <a:pt x="22384" y="24289"/>
                  </a:lnTo>
                  <a:cubicBezTo>
                    <a:pt x="22384" y="24289"/>
                    <a:pt x="22384" y="24289"/>
                    <a:pt x="22384" y="24289"/>
                  </a:cubicBezTo>
                  <a:lnTo>
                    <a:pt x="22384" y="24289"/>
                  </a:lnTo>
                  <a:cubicBezTo>
                    <a:pt x="22384" y="22384"/>
                    <a:pt x="23336" y="21431"/>
                    <a:pt x="24289" y="20479"/>
                  </a:cubicBezTo>
                  <a:close/>
                </a:path>
              </a:pathLst>
            </a:custGeom>
            <a:solidFill>
              <a:srgbClr val="5290D8"/>
            </a:solidFill>
            <a:ln w="9525" cap="flat">
              <a:noFill/>
              <a:prstDash val="solid"/>
              <a:miter/>
            </a:ln>
          </p:spPr>
          <p:txBody>
            <a:bodyPr rtlCol="0" anchor="ctr"/>
            <a:lstStyle/>
            <a:p>
              <a:endParaRPr lang="zh-CN" altLang="en-US"/>
            </a:p>
          </p:txBody>
        </p:sp>
        <p:sp>
          <p:nvSpPr>
            <p:cNvPr id="99" name="任意多边形: 形状 277">
              <a:extLst>
                <a:ext uri="{FF2B5EF4-FFF2-40B4-BE49-F238E27FC236}">
                  <a16:creationId xmlns:a16="http://schemas.microsoft.com/office/drawing/2014/main" id="{1220D9A4-1AF7-4850-B9DA-7696C26D033D}"/>
                </a:ext>
              </a:extLst>
            </p:cNvPr>
            <p:cNvSpPr/>
            <p:nvPr/>
          </p:nvSpPr>
          <p:spPr>
            <a:xfrm>
              <a:off x="6751645" y="2613184"/>
              <a:ext cx="28575" cy="28575"/>
            </a:xfrm>
            <a:custGeom>
              <a:avLst/>
              <a:gdLst>
                <a:gd name="connsiteX0" fmla="*/ 11105 w 28575"/>
                <a:gd name="connsiteY0" fmla="*/ 25241 h 28575"/>
                <a:gd name="connsiteX1" fmla="*/ 25392 w 28575"/>
                <a:gd name="connsiteY1" fmla="*/ 19526 h 28575"/>
                <a:gd name="connsiteX2" fmla="*/ 25392 w 28575"/>
                <a:gd name="connsiteY2" fmla="*/ 17621 h 28575"/>
                <a:gd name="connsiteX3" fmla="*/ 17772 w 28575"/>
                <a:gd name="connsiteY3" fmla="*/ 8096 h 28575"/>
                <a:gd name="connsiteX4" fmla="*/ 14915 w 28575"/>
                <a:gd name="connsiteY4" fmla="*/ 7144 h 28575"/>
                <a:gd name="connsiteX5" fmla="*/ 8247 w 28575"/>
                <a:gd name="connsiteY5" fmla="*/ 20479 h 28575"/>
                <a:gd name="connsiteX6" fmla="*/ 11105 w 28575"/>
                <a:gd name="connsiteY6" fmla="*/ 2524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11105" y="25241"/>
                  </a:moveTo>
                  <a:cubicBezTo>
                    <a:pt x="15867" y="28099"/>
                    <a:pt x="23487" y="25241"/>
                    <a:pt x="25392" y="19526"/>
                  </a:cubicBezTo>
                  <a:cubicBezTo>
                    <a:pt x="25392" y="18574"/>
                    <a:pt x="25392" y="18574"/>
                    <a:pt x="25392" y="17621"/>
                  </a:cubicBezTo>
                  <a:cubicBezTo>
                    <a:pt x="24440" y="13811"/>
                    <a:pt x="21582" y="10954"/>
                    <a:pt x="17772" y="8096"/>
                  </a:cubicBezTo>
                  <a:cubicBezTo>
                    <a:pt x="16820" y="7144"/>
                    <a:pt x="15867" y="7144"/>
                    <a:pt x="14915" y="7144"/>
                  </a:cubicBezTo>
                  <a:cubicBezTo>
                    <a:pt x="8247" y="9049"/>
                    <a:pt x="5390" y="12859"/>
                    <a:pt x="8247" y="20479"/>
                  </a:cubicBezTo>
                  <a:cubicBezTo>
                    <a:pt x="9199" y="23336"/>
                    <a:pt x="10152" y="24289"/>
                    <a:pt x="11105" y="25241"/>
                  </a:cubicBezTo>
                  <a:close/>
                </a:path>
              </a:pathLst>
            </a:custGeom>
            <a:solidFill>
              <a:srgbClr val="5290D8"/>
            </a:solidFill>
            <a:ln w="9525" cap="flat">
              <a:noFill/>
              <a:prstDash val="solid"/>
              <a:miter/>
            </a:ln>
          </p:spPr>
          <p:txBody>
            <a:bodyPr rtlCol="0" anchor="ctr"/>
            <a:lstStyle/>
            <a:p>
              <a:endParaRPr lang="zh-CN" altLang="en-US"/>
            </a:p>
          </p:txBody>
        </p:sp>
        <p:sp>
          <p:nvSpPr>
            <p:cNvPr id="100" name="任意多边形: 形状 278">
              <a:extLst>
                <a:ext uri="{FF2B5EF4-FFF2-40B4-BE49-F238E27FC236}">
                  <a16:creationId xmlns:a16="http://schemas.microsoft.com/office/drawing/2014/main" id="{2914DA0F-1AED-424D-AB25-57FC43557A4A}"/>
                </a:ext>
              </a:extLst>
            </p:cNvPr>
            <p:cNvSpPr/>
            <p:nvPr/>
          </p:nvSpPr>
          <p:spPr>
            <a:xfrm>
              <a:off x="6335554" y="3508534"/>
              <a:ext cx="47625" cy="19050"/>
            </a:xfrm>
            <a:custGeom>
              <a:avLst/>
              <a:gdLst>
                <a:gd name="connsiteX0" fmla="*/ 11906 w 47625"/>
                <a:gd name="connsiteY0" fmla="*/ 7144 h 19050"/>
                <a:gd name="connsiteX1" fmla="*/ 9049 w 47625"/>
                <a:gd name="connsiteY1" fmla="*/ 8096 h 19050"/>
                <a:gd name="connsiteX2" fmla="*/ 7144 w 47625"/>
                <a:gd name="connsiteY2" fmla="*/ 10954 h 19050"/>
                <a:gd name="connsiteX3" fmla="*/ 8096 w 47625"/>
                <a:gd name="connsiteY3" fmla="*/ 13811 h 19050"/>
                <a:gd name="connsiteX4" fmla="*/ 25241 w 47625"/>
                <a:gd name="connsiteY4" fmla="*/ 18574 h 19050"/>
                <a:gd name="connsiteX5" fmla="*/ 26194 w 47625"/>
                <a:gd name="connsiteY5" fmla="*/ 18574 h 19050"/>
                <a:gd name="connsiteX6" fmla="*/ 40481 w 47625"/>
                <a:gd name="connsiteY6" fmla="*/ 16669 h 19050"/>
                <a:gd name="connsiteX7" fmla="*/ 41434 w 47625"/>
                <a:gd name="connsiteY7" fmla="*/ 15716 h 19050"/>
                <a:gd name="connsiteX8" fmla="*/ 40481 w 47625"/>
                <a:gd name="connsiteY8" fmla="*/ 12859 h 19050"/>
                <a:gd name="connsiteX9" fmla="*/ 27146 w 47625"/>
                <a:gd name="connsiteY9" fmla="*/ 9049 h 19050"/>
                <a:gd name="connsiteX10" fmla="*/ 11906 w 47625"/>
                <a:gd name="connsiteY10"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25" h="19050">
                  <a:moveTo>
                    <a:pt x="11906" y="7144"/>
                  </a:moveTo>
                  <a:cubicBezTo>
                    <a:pt x="10954" y="7144"/>
                    <a:pt x="10001" y="7144"/>
                    <a:pt x="9049" y="8096"/>
                  </a:cubicBezTo>
                  <a:cubicBezTo>
                    <a:pt x="8096" y="9049"/>
                    <a:pt x="7144" y="10001"/>
                    <a:pt x="7144" y="10954"/>
                  </a:cubicBezTo>
                  <a:cubicBezTo>
                    <a:pt x="7144" y="11906"/>
                    <a:pt x="8096" y="13811"/>
                    <a:pt x="8096" y="13811"/>
                  </a:cubicBezTo>
                  <a:cubicBezTo>
                    <a:pt x="13811" y="15716"/>
                    <a:pt x="19526" y="16669"/>
                    <a:pt x="25241" y="18574"/>
                  </a:cubicBezTo>
                  <a:cubicBezTo>
                    <a:pt x="26194" y="18574"/>
                    <a:pt x="26194" y="18574"/>
                    <a:pt x="26194" y="18574"/>
                  </a:cubicBezTo>
                  <a:cubicBezTo>
                    <a:pt x="30956" y="17621"/>
                    <a:pt x="35719" y="17621"/>
                    <a:pt x="40481" y="16669"/>
                  </a:cubicBezTo>
                  <a:cubicBezTo>
                    <a:pt x="41434" y="16669"/>
                    <a:pt x="41434" y="15716"/>
                    <a:pt x="41434" y="15716"/>
                  </a:cubicBezTo>
                  <a:cubicBezTo>
                    <a:pt x="41434" y="14764"/>
                    <a:pt x="41434" y="13811"/>
                    <a:pt x="40481" y="12859"/>
                  </a:cubicBezTo>
                  <a:cubicBezTo>
                    <a:pt x="36671" y="10001"/>
                    <a:pt x="31909" y="8096"/>
                    <a:pt x="27146" y="9049"/>
                  </a:cubicBezTo>
                  <a:cubicBezTo>
                    <a:pt x="22384" y="8096"/>
                    <a:pt x="17621" y="8096"/>
                    <a:pt x="11906" y="7144"/>
                  </a:cubicBezTo>
                  <a:close/>
                </a:path>
              </a:pathLst>
            </a:custGeom>
            <a:solidFill>
              <a:srgbClr val="5290D8"/>
            </a:solidFill>
            <a:ln w="9525" cap="flat">
              <a:noFill/>
              <a:prstDash val="solid"/>
              <a:miter/>
            </a:ln>
          </p:spPr>
          <p:txBody>
            <a:bodyPr rtlCol="0" anchor="ctr"/>
            <a:lstStyle/>
            <a:p>
              <a:endParaRPr lang="zh-CN" altLang="en-US"/>
            </a:p>
          </p:txBody>
        </p:sp>
        <p:sp>
          <p:nvSpPr>
            <p:cNvPr id="101" name="任意多边形: 形状 279">
              <a:extLst>
                <a:ext uri="{FF2B5EF4-FFF2-40B4-BE49-F238E27FC236}">
                  <a16:creationId xmlns:a16="http://schemas.microsoft.com/office/drawing/2014/main" id="{E3B6E2DB-76DA-498C-9300-9B40C6813888}"/>
                </a:ext>
              </a:extLst>
            </p:cNvPr>
            <p:cNvSpPr/>
            <p:nvPr/>
          </p:nvSpPr>
          <p:spPr>
            <a:xfrm>
              <a:off x="5039894" y="3779996"/>
              <a:ext cx="38100" cy="19050"/>
            </a:xfrm>
            <a:custGeom>
              <a:avLst/>
              <a:gdLst>
                <a:gd name="connsiteX0" fmla="*/ 27406 w 38100"/>
                <a:gd name="connsiteY0" fmla="*/ 8096 h 19050"/>
                <a:gd name="connsiteX1" fmla="*/ 19786 w 38100"/>
                <a:gd name="connsiteY1" fmla="*/ 7144 h 19050"/>
                <a:gd name="connsiteX2" fmla="*/ 10261 w 38100"/>
                <a:gd name="connsiteY2" fmla="*/ 9049 h 19050"/>
                <a:gd name="connsiteX3" fmla="*/ 7403 w 38100"/>
                <a:gd name="connsiteY3" fmla="*/ 12859 h 19050"/>
                <a:gd name="connsiteX4" fmla="*/ 9308 w 38100"/>
                <a:gd name="connsiteY4" fmla="*/ 16669 h 19050"/>
                <a:gd name="connsiteX5" fmla="*/ 12166 w 38100"/>
                <a:gd name="connsiteY5" fmla="*/ 17621 h 19050"/>
                <a:gd name="connsiteX6" fmla="*/ 30263 w 38100"/>
                <a:gd name="connsiteY6" fmla="*/ 13811 h 19050"/>
                <a:gd name="connsiteX7" fmla="*/ 30263 w 38100"/>
                <a:gd name="connsiteY7" fmla="*/ 10954 h 19050"/>
                <a:gd name="connsiteX8" fmla="*/ 27406 w 38100"/>
                <a:gd name="connsiteY8" fmla="*/ 809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19050">
                  <a:moveTo>
                    <a:pt x="27406" y="8096"/>
                  </a:moveTo>
                  <a:cubicBezTo>
                    <a:pt x="25501" y="7144"/>
                    <a:pt x="22643" y="7144"/>
                    <a:pt x="19786" y="7144"/>
                  </a:cubicBezTo>
                  <a:cubicBezTo>
                    <a:pt x="16928" y="7144"/>
                    <a:pt x="14071" y="8096"/>
                    <a:pt x="10261" y="9049"/>
                  </a:cubicBezTo>
                  <a:cubicBezTo>
                    <a:pt x="9308" y="9049"/>
                    <a:pt x="8356" y="11906"/>
                    <a:pt x="7403" y="12859"/>
                  </a:cubicBezTo>
                  <a:cubicBezTo>
                    <a:pt x="6451" y="13811"/>
                    <a:pt x="8356" y="16669"/>
                    <a:pt x="9308" y="16669"/>
                  </a:cubicBezTo>
                  <a:cubicBezTo>
                    <a:pt x="10261" y="16669"/>
                    <a:pt x="11213" y="17621"/>
                    <a:pt x="12166" y="17621"/>
                  </a:cubicBezTo>
                  <a:cubicBezTo>
                    <a:pt x="18833" y="18574"/>
                    <a:pt x="24548" y="17621"/>
                    <a:pt x="30263" y="13811"/>
                  </a:cubicBezTo>
                  <a:cubicBezTo>
                    <a:pt x="31216" y="12859"/>
                    <a:pt x="31216" y="11906"/>
                    <a:pt x="30263" y="10954"/>
                  </a:cubicBezTo>
                  <a:cubicBezTo>
                    <a:pt x="30263" y="10001"/>
                    <a:pt x="29311" y="8096"/>
                    <a:pt x="27406" y="8096"/>
                  </a:cubicBezTo>
                  <a:close/>
                </a:path>
              </a:pathLst>
            </a:custGeom>
            <a:solidFill>
              <a:srgbClr val="5290D8"/>
            </a:solidFill>
            <a:ln w="9525" cap="flat">
              <a:noFill/>
              <a:prstDash val="solid"/>
              <a:miter/>
            </a:ln>
          </p:spPr>
          <p:txBody>
            <a:bodyPr rtlCol="0" anchor="ctr"/>
            <a:lstStyle/>
            <a:p>
              <a:endParaRPr lang="zh-CN" altLang="en-US"/>
            </a:p>
          </p:txBody>
        </p:sp>
        <p:sp>
          <p:nvSpPr>
            <p:cNvPr id="102" name="任意多边形: 形状 280">
              <a:extLst>
                <a:ext uri="{FF2B5EF4-FFF2-40B4-BE49-F238E27FC236}">
                  <a16:creationId xmlns:a16="http://schemas.microsoft.com/office/drawing/2014/main" id="{E1B36A9C-7BED-42FB-ADC5-3BBE37E211F0}"/>
                </a:ext>
              </a:extLst>
            </p:cNvPr>
            <p:cNvSpPr/>
            <p:nvPr/>
          </p:nvSpPr>
          <p:spPr>
            <a:xfrm>
              <a:off x="7770019" y="3841671"/>
              <a:ext cx="28575" cy="28575"/>
            </a:xfrm>
            <a:custGeom>
              <a:avLst/>
              <a:gdLst>
                <a:gd name="connsiteX0" fmla="*/ 9049 w 28575"/>
                <a:gd name="connsiteY0" fmla="*/ 8334 h 28575"/>
                <a:gd name="connsiteX1" fmla="*/ 7144 w 28575"/>
                <a:gd name="connsiteY1" fmla="*/ 11192 h 28575"/>
                <a:gd name="connsiteX2" fmla="*/ 14764 w 28575"/>
                <a:gd name="connsiteY2" fmla="*/ 26432 h 28575"/>
                <a:gd name="connsiteX3" fmla="*/ 22384 w 28575"/>
                <a:gd name="connsiteY3" fmla="*/ 25479 h 28575"/>
                <a:gd name="connsiteX4" fmla="*/ 22384 w 28575"/>
                <a:gd name="connsiteY4" fmla="*/ 14049 h 28575"/>
                <a:gd name="connsiteX5" fmla="*/ 17621 w 28575"/>
                <a:gd name="connsiteY5" fmla="*/ 7382 h 28575"/>
                <a:gd name="connsiteX6" fmla="*/ 9049 w 28575"/>
                <a:gd name="connsiteY6" fmla="*/ 833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9049" y="8334"/>
                  </a:moveTo>
                  <a:cubicBezTo>
                    <a:pt x="8096" y="9287"/>
                    <a:pt x="7144" y="10239"/>
                    <a:pt x="7144" y="11192"/>
                  </a:cubicBezTo>
                  <a:cubicBezTo>
                    <a:pt x="9049" y="16907"/>
                    <a:pt x="10954" y="22622"/>
                    <a:pt x="14764" y="26432"/>
                  </a:cubicBezTo>
                  <a:cubicBezTo>
                    <a:pt x="16669" y="28337"/>
                    <a:pt x="20479" y="28337"/>
                    <a:pt x="22384" y="25479"/>
                  </a:cubicBezTo>
                  <a:cubicBezTo>
                    <a:pt x="24289" y="21669"/>
                    <a:pt x="25241" y="17859"/>
                    <a:pt x="22384" y="14049"/>
                  </a:cubicBezTo>
                  <a:cubicBezTo>
                    <a:pt x="20479" y="12144"/>
                    <a:pt x="18574" y="9287"/>
                    <a:pt x="17621" y="7382"/>
                  </a:cubicBezTo>
                  <a:cubicBezTo>
                    <a:pt x="14764" y="7382"/>
                    <a:pt x="11906" y="6429"/>
                    <a:pt x="9049" y="8334"/>
                  </a:cubicBezTo>
                  <a:close/>
                </a:path>
              </a:pathLst>
            </a:custGeom>
            <a:solidFill>
              <a:srgbClr val="5290D8"/>
            </a:solidFill>
            <a:ln w="9525" cap="flat">
              <a:noFill/>
              <a:prstDash val="solid"/>
              <a:miter/>
            </a:ln>
          </p:spPr>
          <p:txBody>
            <a:bodyPr rtlCol="0" anchor="ctr"/>
            <a:lstStyle/>
            <a:p>
              <a:endParaRPr lang="zh-CN" altLang="en-US"/>
            </a:p>
          </p:txBody>
        </p:sp>
        <p:sp>
          <p:nvSpPr>
            <p:cNvPr id="103" name="任意多边形: 形状 281">
              <a:extLst>
                <a:ext uri="{FF2B5EF4-FFF2-40B4-BE49-F238E27FC236}">
                  <a16:creationId xmlns:a16="http://schemas.microsoft.com/office/drawing/2014/main" id="{C7C0F2E4-E4D1-45EE-AF8F-CA1F0A0A1E2B}"/>
                </a:ext>
              </a:extLst>
            </p:cNvPr>
            <p:cNvSpPr/>
            <p:nvPr/>
          </p:nvSpPr>
          <p:spPr>
            <a:xfrm>
              <a:off x="7752874" y="4192429"/>
              <a:ext cx="38100" cy="28575"/>
            </a:xfrm>
            <a:custGeom>
              <a:avLst/>
              <a:gdLst>
                <a:gd name="connsiteX0" fmla="*/ 8096 w 38100"/>
                <a:gd name="connsiteY0" fmla="*/ 14764 h 28575"/>
                <a:gd name="connsiteX1" fmla="*/ 24289 w 38100"/>
                <a:gd name="connsiteY1" fmla="*/ 22384 h 28575"/>
                <a:gd name="connsiteX2" fmla="*/ 29051 w 38100"/>
                <a:gd name="connsiteY2" fmla="*/ 22384 h 28575"/>
                <a:gd name="connsiteX3" fmla="*/ 31909 w 38100"/>
                <a:gd name="connsiteY3" fmla="*/ 16669 h 28575"/>
                <a:gd name="connsiteX4" fmla="*/ 30004 w 38100"/>
                <a:gd name="connsiteY4" fmla="*/ 13811 h 28575"/>
                <a:gd name="connsiteX5" fmla="*/ 12859 w 38100"/>
                <a:gd name="connsiteY5" fmla="*/ 7144 h 28575"/>
                <a:gd name="connsiteX6" fmla="*/ 9049 w 38100"/>
                <a:gd name="connsiteY6" fmla="*/ 8096 h 28575"/>
                <a:gd name="connsiteX7" fmla="*/ 7144 w 38100"/>
                <a:gd name="connsiteY7" fmla="*/ 10954 h 28575"/>
                <a:gd name="connsiteX8" fmla="*/ 8096 w 38100"/>
                <a:gd name="connsiteY8" fmla="*/ 1476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28575">
                  <a:moveTo>
                    <a:pt x="8096" y="14764"/>
                  </a:moveTo>
                  <a:cubicBezTo>
                    <a:pt x="13811" y="16669"/>
                    <a:pt x="18574" y="19526"/>
                    <a:pt x="24289" y="22384"/>
                  </a:cubicBezTo>
                  <a:cubicBezTo>
                    <a:pt x="25241" y="23336"/>
                    <a:pt x="28099" y="22384"/>
                    <a:pt x="29051" y="22384"/>
                  </a:cubicBezTo>
                  <a:cubicBezTo>
                    <a:pt x="30956" y="22384"/>
                    <a:pt x="32861" y="18574"/>
                    <a:pt x="31909" y="16669"/>
                  </a:cubicBezTo>
                  <a:cubicBezTo>
                    <a:pt x="30956" y="15716"/>
                    <a:pt x="30956" y="14764"/>
                    <a:pt x="30004" y="13811"/>
                  </a:cubicBezTo>
                  <a:cubicBezTo>
                    <a:pt x="26194" y="9049"/>
                    <a:pt x="20479" y="7144"/>
                    <a:pt x="12859" y="7144"/>
                  </a:cubicBezTo>
                  <a:cubicBezTo>
                    <a:pt x="12859" y="7144"/>
                    <a:pt x="10954" y="7144"/>
                    <a:pt x="9049" y="8096"/>
                  </a:cubicBezTo>
                  <a:cubicBezTo>
                    <a:pt x="8096" y="8096"/>
                    <a:pt x="7144" y="10001"/>
                    <a:pt x="7144" y="10954"/>
                  </a:cubicBezTo>
                  <a:cubicBezTo>
                    <a:pt x="7144" y="12859"/>
                    <a:pt x="7144" y="14764"/>
                    <a:pt x="8096" y="14764"/>
                  </a:cubicBezTo>
                  <a:close/>
                </a:path>
              </a:pathLst>
            </a:custGeom>
            <a:solidFill>
              <a:srgbClr val="5290D8"/>
            </a:solidFill>
            <a:ln w="9525" cap="flat">
              <a:noFill/>
              <a:prstDash val="solid"/>
              <a:miter/>
            </a:ln>
          </p:spPr>
          <p:txBody>
            <a:bodyPr rtlCol="0" anchor="ctr"/>
            <a:lstStyle/>
            <a:p>
              <a:endParaRPr lang="zh-CN" altLang="en-US"/>
            </a:p>
          </p:txBody>
        </p:sp>
        <p:sp>
          <p:nvSpPr>
            <p:cNvPr id="104" name="任意多边形: 形状 282">
              <a:extLst>
                <a:ext uri="{FF2B5EF4-FFF2-40B4-BE49-F238E27FC236}">
                  <a16:creationId xmlns:a16="http://schemas.microsoft.com/office/drawing/2014/main" id="{850C869A-B798-4F79-998B-7EB85C92647D}"/>
                </a:ext>
              </a:extLst>
            </p:cNvPr>
            <p:cNvSpPr/>
            <p:nvPr/>
          </p:nvSpPr>
          <p:spPr>
            <a:xfrm>
              <a:off x="4949904" y="2371249"/>
              <a:ext cx="19050" cy="38100"/>
            </a:xfrm>
            <a:custGeom>
              <a:avLst/>
              <a:gdLst>
                <a:gd name="connsiteX0" fmla="*/ 9763 w 19050"/>
                <a:gd name="connsiteY0" fmla="*/ 33814 h 38100"/>
                <a:gd name="connsiteX1" fmla="*/ 14526 w 19050"/>
                <a:gd name="connsiteY1" fmla="*/ 32861 h 38100"/>
                <a:gd name="connsiteX2" fmla="*/ 19288 w 19050"/>
                <a:gd name="connsiteY2" fmla="*/ 13811 h 38100"/>
                <a:gd name="connsiteX3" fmla="*/ 19288 w 19050"/>
                <a:gd name="connsiteY3" fmla="*/ 9049 h 38100"/>
                <a:gd name="connsiteX4" fmla="*/ 17383 w 19050"/>
                <a:gd name="connsiteY4" fmla="*/ 7144 h 38100"/>
                <a:gd name="connsiteX5" fmla="*/ 14526 w 19050"/>
                <a:gd name="connsiteY5" fmla="*/ 8096 h 38100"/>
                <a:gd name="connsiteX6" fmla="*/ 7858 w 19050"/>
                <a:gd name="connsiteY6" fmla="*/ 22384 h 38100"/>
                <a:gd name="connsiteX7" fmla="*/ 7858 w 19050"/>
                <a:gd name="connsiteY7" fmla="*/ 29051 h 38100"/>
                <a:gd name="connsiteX8" fmla="*/ 9763 w 19050"/>
                <a:gd name="connsiteY8" fmla="*/ 3381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38100">
                  <a:moveTo>
                    <a:pt x="9763" y="33814"/>
                  </a:moveTo>
                  <a:cubicBezTo>
                    <a:pt x="10716" y="34766"/>
                    <a:pt x="13573" y="33814"/>
                    <a:pt x="14526" y="32861"/>
                  </a:cubicBezTo>
                  <a:cubicBezTo>
                    <a:pt x="18336" y="27146"/>
                    <a:pt x="18336" y="20479"/>
                    <a:pt x="19288" y="13811"/>
                  </a:cubicBezTo>
                  <a:cubicBezTo>
                    <a:pt x="19288" y="12859"/>
                    <a:pt x="19288" y="10954"/>
                    <a:pt x="19288" y="9049"/>
                  </a:cubicBezTo>
                  <a:cubicBezTo>
                    <a:pt x="19288" y="8096"/>
                    <a:pt x="18336" y="7144"/>
                    <a:pt x="17383" y="7144"/>
                  </a:cubicBezTo>
                  <a:cubicBezTo>
                    <a:pt x="16431" y="7144"/>
                    <a:pt x="14526" y="8096"/>
                    <a:pt x="14526" y="8096"/>
                  </a:cubicBezTo>
                  <a:cubicBezTo>
                    <a:pt x="12621" y="12859"/>
                    <a:pt x="9763" y="17621"/>
                    <a:pt x="7858" y="22384"/>
                  </a:cubicBezTo>
                  <a:cubicBezTo>
                    <a:pt x="6906" y="24289"/>
                    <a:pt x="6906" y="27146"/>
                    <a:pt x="7858" y="29051"/>
                  </a:cubicBezTo>
                  <a:cubicBezTo>
                    <a:pt x="6906" y="30956"/>
                    <a:pt x="7858" y="31909"/>
                    <a:pt x="9763" y="33814"/>
                  </a:cubicBezTo>
                  <a:close/>
                </a:path>
              </a:pathLst>
            </a:custGeom>
            <a:solidFill>
              <a:srgbClr val="5290D8"/>
            </a:solidFill>
            <a:ln w="9525" cap="flat">
              <a:noFill/>
              <a:prstDash val="solid"/>
              <a:miter/>
            </a:ln>
          </p:spPr>
          <p:txBody>
            <a:bodyPr rtlCol="0" anchor="ctr"/>
            <a:lstStyle/>
            <a:p>
              <a:endParaRPr lang="zh-CN" altLang="en-US"/>
            </a:p>
          </p:txBody>
        </p:sp>
        <p:sp>
          <p:nvSpPr>
            <p:cNvPr id="105" name="任意多边形: 形状 283">
              <a:extLst>
                <a:ext uri="{FF2B5EF4-FFF2-40B4-BE49-F238E27FC236}">
                  <a16:creationId xmlns:a16="http://schemas.microsoft.com/office/drawing/2014/main" id="{C1714237-35EC-41BC-BB32-E042F2F531CB}"/>
                </a:ext>
              </a:extLst>
            </p:cNvPr>
            <p:cNvSpPr/>
            <p:nvPr/>
          </p:nvSpPr>
          <p:spPr>
            <a:xfrm>
              <a:off x="8281245" y="4133374"/>
              <a:ext cx="28575" cy="28575"/>
            </a:xfrm>
            <a:custGeom>
              <a:avLst/>
              <a:gdLst>
                <a:gd name="connsiteX0" fmla="*/ 10268 w 28575"/>
                <a:gd name="connsiteY0" fmla="*/ 7144 h 28575"/>
                <a:gd name="connsiteX1" fmla="*/ 8363 w 28575"/>
                <a:gd name="connsiteY1" fmla="*/ 7144 h 28575"/>
                <a:gd name="connsiteX2" fmla="*/ 7410 w 28575"/>
                <a:gd name="connsiteY2" fmla="*/ 11906 h 28575"/>
                <a:gd name="connsiteX3" fmla="*/ 15030 w 28575"/>
                <a:gd name="connsiteY3" fmla="*/ 25241 h 28575"/>
                <a:gd name="connsiteX4" fmla="*/ 23603 w 28575"/>
                <a:gd name="connsiteY4" fmla="*/ 25241 h 28575"/>
                <a:gd name="connsiteX5" fmla="*/ 24555 w 28575"/>
                <a:gd name="connsiteY5" fmla="*/ 17621 h 28575"/>
                <a:gd name="connsiteX6" fmla="*/ 10268 w 2857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10268" y="7144"/>
                  </a:moveTo>
                  <a:cubicBezTo>
                    <a:pt x="10268" y="7144"/>
                    <a:pt x="9315" y="7144"/>
                    <a:pt x="8363" y="7144"/>
                  </a:cubicBezTo>
                  <a:cubicBezTo>
                    <a:pt x="8363" y="9049"/>
                    <a:pt x="6458" y="10001"/>
                    <a:pt x="7410" y="11906"/>
                  </a:cubicBezTo>
                  <a:cubicBezTo>
                    <a:pt x="8363" y="17621"/>
                    <a:pt x="11220" y="21431"/>
                    <a:pt x="15030" y="25241"/>
                  </a:cubicBezTo>
                  <a:cubicBezTo>
                    <a:pt x="15983" y="27146"/>
                    <a:pt x="20745" y="27146"/>
                    <a:pt x="23603" y="25241"/>
                  </a:cubicBezTo>
                  <a:cubicBezTo>
                    <a:pt x="25508" y="23336"/>
                    <a:pt x="26460" y="19526"/>
                    <a:pt x="24555" y="17621"/>
                  </a:cubicBezTo>
                  <a:cubicBezTo>
                    <a:pt x="20745" y="12859"/>
                    <a:pt x="15030" y="10001"/>
                    <a:pt x="10268" y="7144"/>
                  </a:cubicBezTo>
                  <a:close/>
                </a:path>
              </a:pathLst>
            </a:custGeom>
            <a:solidFill>
              <a:srgbClr val="5290D8"/>
            </a:solidFill>
            <a:ln w="9525" cap="flat">
              <a:noFill/>
              <a:prstDash val="solid"/>
              <a:miter/>
            </a:ln>
          </p:spPr>
          <p:txBody>
            <a:bodyPr rtlCol="0" anchor="ctr"/>
            <a:lstStyle/>
            <a:p>
              <a:endParaRPr lang="zh-CN" altLang="en-US"/>
            </a:p>
          </p:txBody>
        </p:sp>
        <p:sp>
          <p:nvSpPr>
            <p:cNvPr id="106" name="任意多边形: 形状 284">
              <a:extLst>
                <a:ext uri="{FF2B5EF4-FFF2-40B4-BE49-F238E27FC236}">
                  <a16:creationId xmlns:a16="http://schemas.microsoft.com/office/drawing/2014/main" id="{1D4F3CE7-1549-4BA5-9154-11074045DEE3}"/>
                </a:ext>
              </a:extLst>
            </p:cNvPr>
            <p:cNvSpPr/>
            <p:nvPr/>
          </p:nvSpPr>
          <p:spPr>
            <a:xfrm>
              <a:off x="5004743" y="2927747"/>
              <a:ext cx="28575" cy="28575"/>
            </a:xfrm>
            <a:custGeom>
              <a:avLst/>
              <a:gdLst>
                <a:gd name="connsiteX0" fmla="*/ 13980 w 28575"/>
                <a:gd name="connsiteY0" fmla="*/ 7858 h 28575"/>
                <a:gd name="connsiteX1" fmla="*/ 8265 w 28575"/>
                <a:gd name="connsiteY1" fmla="*/ 24051 h 28575"/>
                <a:gd name="connsiteX2" fmla="*/ 11122 w 28575"/>
                <a:gd name="connsiteY2" fmla="*/ 26908 h 28575"/>
                <a:gd name="connsiteX3" fmla="*/ 14932 w 28575"/>
                <a:gd name="connsiteY3" fmla="*/ 25956 h 28575"/>
                <a:gd name="connsiteX4" fmla="*/ 20647 w 28575"/>
                <a:gd name="connsiteY4" fmla="*/ 17383 h 28575"/>
                <a:gd name="connsiteX5" fmla="*/ 21600 w 28575"/>
                <a:gd name="connsiteY5" fmla="*/ 14526 h 28575"/>
                <a:gd name="connsiteX6" fmla="*/ 19695 w 28575"/>
                <a:gd name="connsiteY6" fmla="*/ 7858 h 28575"/>
                <a:gd name="connsiteX7" fmla="*/ 13980 w 28575"/>
                <a:gd name="connsiteY7" fmla="*/ 785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13980" y="7858"/>
                  </a:moveTo>
                  <a:cubicBezTo>
                    <a:pt x="8265" y="11668"/>
                    <a:pt x="5407" y="18336"/>
                    <a:pt x="8265" y="24051"/>
                  </a:cubicBezTo>
                  <a:cubicBezTo>
                    <a:pt x="8265" y="25003"/>
                    <a:pt x="10170" y="25956"/>
                    <a:pt x="11122" y="26908"/>
                  </a:cubicBezTo>
                  <a:cubicBezTo>
                    <a:pt x="12075" y="25956"/>
                    <a:pt x="13980" y="25956"/>
                    <a:pt x="14932" y="25956"/>
                  </a:cubicBezTo>
                  <a:cubicBezTo>
                    <a:pt x="16837" y="23098"/>
                    <a:pt x="18742" y="20241"/>
                    <a:pt x="20647" y="17383"/>
                  </a:cubicBezTo>
                  <a:cubicBezTo>
                    <a:pt x="21600" y="16431"/>
                    <a:pt x="21600" y="15478"/>
                    <a:pt x="21600" y="14526"/>
                  </a:cubicBezTo>
                  <a:cubicBezTo>
                    <a:pt x="22552" y="12621"/>
                    <a:pt x="21600" y="9763"/>
                    <a:pt x="19695" y="7858"/>
                  </a:cubicBezTo>
                  <a:cubicBezTo>
                    <a:pt x="18742" y="6906"/>
                    <a:pt x="15885" y="6906"/>
                    <a:pt x="13980" y="7858"/>
                  </a:cubicBezTo>
                  <a:close/>
                </a:path>
              </a:pathLst>
            </a:custGeom>
            <a:solidFill>
              <a:srgbClr val="5290D8"/>
            </a:solidFill>
            <a:ln w="9525" cap="flat">
              <a:noFill/>
              <a:prstDash val="solid"/>
              <a:miter/>
            </a:ln>
          </p:spPr>
          <p:txBody>
            <a:bodyPr rtlCol="0" anchor="ctr"/>
            <a:lstStyle/>
            <a:p>
              <a:endParaRPr lang="zh-CN" altLang="en-US"/>
            </a:p>
          </p:txBody>
        </p:sp>
        <p:sp>
          <p:nvSpPr>
            <p:cNvPr id="107" name="任意多边形: 形状 285">
              <a:extLst>
                <a:ext uri="{FF2B5EF4-FFF2-40B4-BE49-F238E27FC236}">
                  <a16:creationId xmlns:a16="http://schemas.microsoft.com/office/drawing/2014/main" id="{0F12D6AA-CF18-4C9B-BA9D-39EC5D1A2788}"/>
                </a:ext>
              </a:extLst>
            </p:cNvPr>
            <p:cNvSpPr/>
            <p:nvPr/>
          </p:nvSpPr>
          <p:spPr>
            <a:xfrm>
              <a:off x="8100163" y="2805165"/>
              <a:ext cx="28575" cy="28575"/>
            </a:xfrm>
            <a:custGeom>
              <a:avLst/>
              <a:gdLst>
                <a:gd name="connsiteX0" fmla="*/ 13232 w 28575"/>
                <a:gd name="connsiteY0" fmla="*/ 7567 h 28575"/>
                <a:gd name="connsiteX1" fmla="*/ 9422 w 28575"/>
                <a:gd name="connsiteY1" fmla="*/ 10425 h 28575"/>
                <a:gd name="connsiteX2" fmla="*/ 7517 w 28575"/>
                <a:gd name="connsiteY2" fmla="*/ 18045 h 28575"/>
                <a:gd name="connsiteX3" fmla="*/ 11327 w 28575"/>
                <a:gd name="connsiteY3" fmla="*/ 29475 h 28575"/>
                <a:gd name="connsiteX4" fmla="*/ 12280 w 28575"/>
                <a:gd name="connsiteY4" fmla="*/ 30427 h 28575"/>
                <a:gd name="connsiteX5" fmla="*/ 13232 w 28575"/>
                <a:gd name="connsiteY5" fmla="*/ 29475 h 28575"/>
                <a:gd name="connsiteX6" fmla="*/ 20852 w 28575"/>
                <a:gd name="connsiteY6" fmla="*/ 17092 h 28575"/>
                <a:gd name="connsiteX7" fmla="*/ 18947 w 28575"/>
                <a:gd name="connsiteY7" fmla="*/ 7567 h 28575"/>
                <a:gd name="connsiteX8" fmla="*/ 13232 w 28575"/>
                <a:gd name="connsiteY8" fmla="*/ 756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28575">
                  <a:moveTo>
                    <a:pt x="13232" y="7567"/>
                  </a:moveTo>
                  <a:cubicBezTo>
                    <a:pt x="12280" y="8520"/>
                    <a:pt x="10375" y="9472"/>
                    <a:pt x="9422" y="10425"/>
                  </a:cubicBezTo>
                  <a:cubicBezTo>
                    <a:pt x="7517" y="12330"/>
                    <a:pt x="6565" y="15187"/>
                    <a:pt x="7517" y="18045"/>
                  </a:cubicBezTo>
                  <a:cubicBezTo>
                    <a:pt x="8470" y="21855"/>
                    <a:pt x="9422" y="25665"/>
                    <a:pt x="11327" y="29475"/>
                  </a:cubicBezTo>
                  <a:cubicBezTo>
                    <a:pt x="11327" y="29475"/>
                    <a:pt x="12280" y="29475"/>
                    <a:pt x="12280" y="30427"/>
                  </a:cubicBezTo>
                  <a:cubicBezTo>
                    <a:pt x="12280" y="30427"/>
                    <a:pt x="13232" y="29475"/>
                    <a:pt x="13232" y="29475"/>
                  </a:cubicBezTo>
                  <a:cubicBezTo>
                    <a:pt x="14185" y="24712"/>
                    <a:pt x="17995" y="21855"/>
                    <a:pt x="20852" y="17092"/>
                  </a:cubicBezTo>
                  <a:cubicBezTo>
                    <a:pt x="22757" y="14235"/>
                    <a:pt x="21805" y="10425"/>
                    <a:pt x="18947" y="7567"/>
                  </a:cubicBezTo>
                  <a:cubicBezTo>
                    <a:pt x="17042" y="7567"/>
                    <a:pt x="15137" y="6615"/>
                    <a:pt x="13232" y="7567"/>
                  </a:cubicBezTo>
                  <a:close/>
                </a:path>
              </a:pathLst>
            </a:custGeom>
            <a:solidFill>
              <a:srgbClr val="5290D8"/>
            </a:solidFill>
            <a:ln w="9525" cap="flat">
              <a:noFill/>
              <a:prstDash val="solid"/>
              <a:miter/>
            </a:ln>
          </p:spPr>
          <p:txBody>
            <a:bodyPr rtlCol="0" anchor="ctr"/>
            <a:lstStyle/>
            <a:p>
              <a:endParaRPr lang="zh-CN" altLang="en-US"/>
            </a:p>
          </p:txBody>
        </p:sp>
        <p:sp>
          <p:nvSpPr>
            <p:cNvPr id="108" name="任意多边形: 形状 286">
              <a:extLst>
                <a:ext uri="{FF2B5EF4-FFF2-40B4-BE49-F238E27FC236}">
                  <a16:creationId xmlns:a16="http://schemas.microsoft.com/office/drawing/2014/main" id="{6AFAA029-607C-4381-B49C-DD9578B5B503}"/>
                </a:ext>
              </a:extLst>
            </p:cNvPr>
            <p:cNvSpPr/>
            <p:nvPr/>
          </p:nvSpPr>
          <p:spPr>
            <a:xfrm>
              <a:off x="5141119" y="330469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09" name="任意多边形: 形状 287">
              <a:extLst>
                <a:ext uri="{FF2B5EF4-FFF2-40B4-BE49-F238E27FC236}">
                  <a16:creationId xmlns:a16="http://schemas.microsoft.com/office/drawing/2014/main" id="{F00AD902-AB8F-4B31-B0A0-F5B0F6B0E2D1}"/>
                </a:ext>
              </a:extLst>
            </p:cNvPr>
            <p:cNvSpPr/>
            <p:nvPr/>
          </p:nvSpPr>
          <p:spPr>
            <a:xfrm>
              <a:off x="5135404" y="3292316"/>
              <a:ext cx="28575" cy="28575"/>
            </a:xfrm>
            <a:custGeom>
              <a:avLst/>
              <a:gdLst>
                <a:gd name="connsiteX0" fmla="*/ 23336 w 28575"/>
                <a:gd name="connsiteY0" fmla="*/ 27146 h 28575"/>
                <a:gd name="connsiteX1" fmla="*/ 30004 w 28575"/>
                <a:gd name="connsiteY1" fmla="*/ 27146 h 28575"/>
                <a:gd name="connsiteX2" fmla="*/ 23336 w 28575"/>
                <a:gd name="connsiteY2" fmla="*/ 14764 h 28575"/>
                <a:gd name="connsiteX3" fmla="*/ 10001 w 28575"/>
                <a:gd name="connsiteY3" fmla="*/ 7144 h 28575"/>
                <a:gd name="connsiteX4" fmla="*/ 7144 w 28575"/>
                <a:gd name="connsiteY4" fmla="*/ 8096 h 28575"/>
                <a:gd name="connsiteX5" fmla="*/ 7144 w 28575"/>
                <a:gd name="connsiteY5" fmla="*/ 10001 h 28575"/>
                <a:gd name="connsiteX6" fmla="*/ 12859 w 28575"/>
                <a:gd name="connsiteY6" fmla="*/ 19526 h 28575"/>
                <a:gd name="connsiteX7" fmla="*/ 18574 w 28575"/>
                <a:gd name="connsiteY7" fmla="*/ 21431 h 28575"/>
                <a:gd name="connsiteX8" fmla="*/ 23336 w 28575"/>
                <a:gd name="connsiteY8" fmla="*/ 2714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28575">
                  <a:moveTo>
                    <a:pt x="23336" y="27146"/>
                  </a:moveTo>
                  <a:cubicBezTo>
                    <a:pt x="25241" y="27146"/>
                    <a:pt x="28099" y="27146"/>
                    <a:pt x="30004" y="27146"/>
                  </a:cubicBezTo>
                  <a:cubicBezTo>
                    <a:pt x="30956" y="16669"/>
                    <a:pt x="30956" y="18574"/>
                    <a:pt x="23336" y="14764"/>
                  </a:cubicBezTo>
                  <a:cubicBezTo>
                    <a:pt x="18574" y="12859"/>
                    <a:pt x="13811" y="10954"/>
                    <a:pt x="10001" y="7144"/>
                  </a:cubicBezTo>
                  <a:cubicBezTo>
                    <a:pt x="10001" y="7144"/>
                    <a:pt x="8096" y="8096"/>
                    <a:pt x="7144" y="8096"/>
                  </a:cubicBezTo>
                  <a:cubicBezTo>
                    <a:pt x="7144" y="8096"/>
                    <a:pt x="7144" y="9049"/>
                    <a:pt x="7144" y="10001"/>
                  </a:cubicBezTo>
                  <a:cubicBezTo>
                    <a:pt x="9049" y="13811"/>
                    <a:pt x="10954" y="16669"/>
                    <a:pt x="12859" y="19526"/>
                  </a:cubicBezTo>
                  <a:cubicBezTo>
                    <a:pt x="14764" y="20479"/>
                    <a:pt x="16669" y="20479"/>
                    <a:pt x="18574" y="21431"/>
                  </a:cubicBezTo>
                  <a:cubicBezTo>
                    <a:pt x="21431" y="22384"/>
                    <a:pt x="23336" y="24289"/>
                    <a:pt x="23336" y="27146"/>
                  </a:cubicBezTo>
                  <a:close/>
                </a:path>
              </a:pathLst>
            </a:custGeom>
            <a:solidFill>
              <a:srgbClr val="5290D8"/>
            </a:solidFill>
            <a:ln w="9525" cap="flat">
              <a:noFill/>
              <a:prstDash val="solid"/>
              <a:miter/>
            </a:ln>
          </p:spPr>
          <p:txBody>
            <a:bodyPr rtlCol="0" anchor="ctr"/>
            <a:lstStyle/>
            <a:p>
              <a:endParaRPr lang="zh-CN" altLang="en-US"/>
            </a:p>
          </p:txBody>
        </p:sp>
        <p:sp>
          <p:nvSpPr>
            <p:cNvPr id="110" name="任意多边形: 形状 288">
              <a:extLst>
                <a:ext uri="{FF2B5EF4-FFF2-40B4-BE49-F238E27FC236}">
                  <a16:creationId xmlns:a16="http://schemas.microsoft.com/office/drawing/2014/main" id="{9A4AEA69-F79D-4AE0-A94F-046D4DF739CE}"/>
                </a:ext>
              </a:extLst>
            </p:cNvPr>
            <p:cNvSpPr/>
            <p:nvPr/>
          </p:nvSpPr>
          <p:spPr>
            <a:xfrm>
              <a:off x="5151596" y="331231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8096" y="7144"/>
                    <a:pt x="8096" y="7144"/>
                    <a:pt x="7144" y="7144"/>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11" name="任意多边形: 形状 289">
              <a:extLst>
                <a:ext uri="{FF2B5EF4-FFF2-40B4-BE49-F238E27FC236}">
                  <a16:creationId xmlns:a16="http://schemas.microsoft.com/office/drawing/2014/main" id="{2D81BE83-48E8-46CA-A4D3-6E03F9B6907A}"/>
                </a:ext>
              </a:extLst>
            </p:cNvPr>
            <p:cNvSpPr/>
            <p:nvPr/>
          </p:nvSpPr>
          <p:spPr>
            <a:xfrm>
              <a:off x="8034390" y="3210401"/>
              <a:ext cx="28575" cy="38100"/>
            </a:xfrm>
            <a:custGeom>
              <a:avLst/>
              <a:gdLst>
                <a:gd name="connsiteX0" fmla="*/ 10425 w 28575"/>
                <a:gd name="connsiteY0" fmla="*/ 30956 h 38100"/>
                <a:gd name="connsiteX1" fmla="*/ 26617 w 28575"/>
                <a:gd name="connsiteY1" fmla="*/ 10954 h 38100"/>
                <a:gd name="connsiteX2" fmla="*/ 26617 w 28575"/>
                <a:gd name="connsiteY2" fmla="*/ 8096 h 38100"/>
                <a:gd name="connsiteX3" fmla="*/ 25665 w 28575"/>
                <a:gd name="connsiteY3" fmla="*/ 7144 h 38100"/>
                <a:gd name="connsiteX4" fmla="*/ 19950 w 28575"/>
                <a:gd name="connsiteY4" fmla="*/ 10001 h 38100"/>
                <a:gd name="connsiteX5" fmla="*/ 12329 w 28575"/>
                <a:gd name="connsiteY5" fmla="*/ 16669 h 38100"/>
                <a:gd name="connsiteX6" fmla="*/ 7567 w 28575"/>
                <a:gd name="connsiteY6" fmla="*/ 26194 h 38100"/>
                <a:gd name="connsiteX7" fmla="*/ 7567 w 28575"/>
                <a:gd name="connsiteY7" fmla="*/ 30004 h 38100"/>
                <a:gd name="connsiteX8" fmla="*/ 9472 w 28575"/>
                <a:gd name="connsiteY8" fmla="*/ 32861 h 38100"/>
                <a:gd name="connsiteX9" fmla="*/ 10425 w 28575"/>
                <a:gd name="connsiteY9" fmla="*/ 3095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38100">
                  <a:moveTo>
                    <a:pt x="10425" y="30956"/>
                  </a:moveTo>
                  <a:cubicBezTo>
                    <a:pt x="15187" y="24289"/>
                    <a:pt x="20902" y="16669"/>
                    <a:pt x="26617" y="10954"/>
                  </a:cubicBezTo>
                  <a:cubicBezTo>
                    <a:pt x="27570" y="10001"/>
                    <a:pt x="26617" y="9049"/>
                    <a:pt x="26617" y="8096"/>
                  </a:cubicBezTo>
                  <a:cubicBezTo>
                    <a:pt x="26617" y="8096"/>
                    <a:pt x="25665" y="7144"/>
                    <a:pt x="25665" y="7144"/>
                  </a:cubicBezTo>
                  <a:cubicBezTo>
                    <a:pt x="22807" y="7144"/>
                    <a:pt x="21854" y="9049"/>
                    <a:pt x="19950" y="10001"/>
                  </a:cubicBezTo>
                  <a:cubicBezTo>
                    <a:pt x="17092" y="10954"/>
                    <a:pt x="13282" y="11906"/>
                    <a:pt x="12329" y="16669"/>
                  </a:cubicBezTo>
                  <a:cubicBezTo>
                    <a:pt x="11377" y="19526"/>
                    <a:pt x="9472" y="22384"/>
                    <a:pt x="7567" y="26194"/>
                  </a:cubicBezTo>
                  <a:cubicBezTo>
                    <a:pt x="7567" y="27146"/>
                    <a:pt x="6615" y="28099"/>
                    <a:pt x="7567" y="30004"/>
                  </a:cubicBezTo>
                  <a:cubicBezTo>
                    <a:pt x="7567" y="30956"/>
                    <a:pt x="8520" y="31909"/>
                    <a:pt x="9472" y="32861"/>
                  </a:cubicBezTo>
                  <a:cubicBezTo>
                    <a:pt x="8520" y="31909"/>
                    <a:pt x="10425" y="31909"/>
                    <a:pt x="10425" y="30956"/>
                  </a:cubicBezTo>
                  <a:close/>
                </a:path>
              </a:pathLst>
            </a:custGeom>
            <a:solidFill>
              <a:srgbClr val="5290D8"/>
            </a:solidFill>
            <a:ln w="9525" cap="flat">
              <a:noFill/>
              <a:prstDash val="solid"/>
              <a:miter/>
            </a:ln>
          </p:spPr>
          <p:txBody>
            <a:bodyPr rtlCol="0" anchor="ctr"/>
            <a:lstStyle/>
            <a:p>
              <a:endParaRPr lang="zh-CN" altLang="en-US"/>
            </a:p>
          </p:txBody>
        </p:sp>
        <p:sp>
          <p:nvSpPr>
            <p:cNvPr id="112" name="任意多边形: 形状 290">
              <a:extLst>
                <a:ext uri="{FF2B5EF4-FFF2-40B4-BE49-F238E27FC236}">
                  <a16:creationId xmlns:a16="http://schemas.microsoft.com/office/drawing/2014/main" id="{41FD6BE8-122B-4B91-ADDA-151CDBAFCB1D}"/>
                </a:ext>
              </a:extLst>
            </p:cNvPr>
            <p:cNvSpPr/>
            <p:nvPr/>
          </p:nvSpPr>
          <p:spPr>
            <a:xfrm>
              <a:off x="7858839" y="4098369"/>
              <a:ext cx="28575" cy="19050"/>
            </a:xfrm>
            <a:custGeom>
              <a:avLst/>
              <a:gdLst>
                <a:gd name="connsiteX0" fmla="*/ 24051 w 28575"/>
                <a:gd name="connsiteY0" fmla="*/ 16431 h 19050"/>
                <a:gd name="connsiteX1" fmla="*/ 25003 w 28575"/>
                <a:gd name="connsiteY1" fmla="*/ 13573 h 19050"/>
                <a:gd name="connsiteX2" fmla="*/ 24051 w 28575"/>
                <a:gd name="connsiteY2" fmla="*/ 10716 h 19050"/>
                <a:gd name="connsiteX3" fmla="*/ 7858 w 28575"/>
                <a:gd name="connsiteY3" fmla="*/ 10716 h 19050"/>
                <a:gd name="connsiteX4" fmla="*/ 7858 w 28575"/>
                <a:gd name="connsiteY4" fmla="*/ 15478 h 19050"/>
                <a:gd name="connsiteX5" fmla="*/ 20241 w 28575"/>
                <a:gd name="connsiteY5" fmla="*/ 19288 h 19050"/>
                <a:gd name="connsiteX6" fmla="*/ 24051 w 28575"/>
                <a:gd name="connsiteY6" fmla="*/ 1643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24051" y="16431"/>
                  </a:moveTo>
                  <a:cubicBezTo>
                    <a:pt x="25003" y="15478"/>
                    <a:pt x="25003" y="14526"/>
                    <a:pt x="25003" y="13573"/>
                  </a:cubicBezTo>
                  <a:cubicBezTo>
                    <a:pt x="25003" y="12621"/>
                    <a:pt x="24051" y="11668"/>
                    <a:pt x="24051" y="10716"/>
                  </a:cubicBezTo>
                  <a:cubicBezTo>
                    <a:pt x="19288" y="5953"/>
                    <a:pt x="12621" y="5953"/>
                    <a:pt x="7858" y="10716"/>
                  </a:cubicBezTo>
                  <a:cubicBezTo>
                    <a:pt x="6906" y="11668"/>
                    <a:pt x="6906" y="14526"/>
                    <a:pt x="7858" y="15478"/>
                  </a:cubicBezTo>
                  <a:cubicBezTo>
                    <a:pt x="11668" y="19288"/>
                    <a:pt x="15478" y="20241"/>
                    <a:pt x="20241" y="19288"/>
                  </a:cubicBezTo>
                  <a:cubicBezTo>
                    <a:pt x="21193" y="19288"/>
                    <a:pt x="22146" y="17383"/>
                    <a:pt x="24051" y="16431"/>
                  </a:cubicBezTo>
                  <a:close/>
                </a:path>
              </a:pathLst>
            </a:custGeom>
            <a:solidFill>
              <a:srgbClr val="5290D8"/>
            </a:solidFill>
            <a:ln w="9525" cap="flat">
              <a:noFill/>
              <a:prstDash val="solid"/>
              <a:miter/>
            </a:ln>
          </p:spPr>
          <p:txBody>
            <a:bodyPr rtlCol="0" anchor="ctr"/>
            <a:lstStyle/>
            <a:p>
              <a:endParaRPr lang="zh-CN" altLang="en-US"/>
            </a:p>
          </p:txBody>
        </p:sp>
        <p:sp>
          <p:nvSpPr>
            <p:cNvPr id="113" name="任意多边形: 形状 291">
              <a:extLst>
                <a:ext uri="{FF2B5EF4-FFF2-40B4-BE49-F238E27FC236}">
                  <a16:creationId xmlns:a16="http://schemas.microsoft.com/office/drawing/2014/main" id="{A2DF3ABF-F9BC-4382-BD1E-35BF5A97F2BF}"/>
                </a:ext>
              </a:extLst>
            </p:cNvPr>
            <p:cNvSpPr/>
            <p:nvPr/>
          </p:nvSpPr>
          <p:spPr>
            <a:xfrm>
              <a:off x="5801201" y="2615089"/>
              <a:ext cx="28575" cy="28575"/>
            </a:xfrm>
            <a:custGeom>
              <a:avLst/>
              <a:gdLst>
                <a:gd name="connsiteX0" fmla="*/ 9049 w 28575"/>
                <a:gd name="connsiteY0" fmla="*/ 10001 h 28575"/>
                <a:gd name="connsiteX1" fmla="*/ 7144 w 28575"/>
                <a:gd name="connsiteY1" fmla="*/ 14764 h 28575"/>
                <a:gd name="connsiteX2" fmla="*/ 10001 w 28575"/>
                <a:gd name="connsiteY2" fmla="*/ 22384 h 28575"/>
                <a:gd name="connsiteX3" fmla="*/ 19526 w 28575"/>
                <a:gd name="connsiteY3" fmla="*/ 22384 h 28575"/>
                <a:gd name="connsiteX4" fmla="*/ 20479 w 28575"/>
                <a:gd name="connsiteY4" fmla="*/ 21431 h 28575"/>
                <a:gd name="connsiteX5" fmla="*/ 21431 w 28575"/>
                <a:gd name="connsiteY5" fmla="*/ 19526 h 28575"/>
                <a:gd name="connsiteX6" fmla="*/ 16669 w 28575"/>
                <a:gd name="connsiteY6" fmla="*/ 10001 h 28575"/>
                <a:gd name="connsiteX7" fmla="*/ 9049 w 28575"/>
                <a:gd name="connsiteY7" fmla="*/ 1000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9049" y="10001"/>
                  </a:moveTo>
                  <a:cubicBezTo>
                    <a:pt x="8096" y="11906"/>
                    <a:pt x="8096" y="12859"/>
                    <a:pt x="7144" y="14764"/>
                  </a:cubicBezTo>
                  <a:cubicBezTo>
                    <a:pt x="7144" y="17621"/>
                    <a:pt x="7144" y="20479"/>
                    <a:pt x="10001" y="22384"/>
                  </a:cubicBezTo>
                  <a:cubicBezTo>
                    <a:pt x="12859" y="24289"/>
                    <a:pt x="16669" y="24289"/>
                    <a:pt x="19526" y="22384"/>
                  </a:cubicBezTo>
                  <a:cubicBezTo>
                    <a:pt x="19526" y="22384"/>
                    <a:pt x="20479" y="21431"/>
                    <a:pt x="20479" y="21431"/>
                  </a:cubicBezTo>
                  <a:cubicBezTo>
                    <a:pt x="20479" y="20479"/>
                    <a:pt x="21431" y="20479"/>
                    <a:pt x="21431" y="19526"/>
                  </a:cubicBezTo>
                  <a:cubicBezTo>
                    <a:pt x="20479" y="16669"/>
                    <a:pt x="18574" y="12859"/>
                    <a:pt x="16669" y="10001"/>
                  </a:cubicBezTo>
                  <a:cubicBezTo>
                    <a:pt x="16669" y="6191"/>
                    <a:pt x="10954" y="6191"/>
                    <a:pt x="9049" y="10001"/>
                  </a:cubicBezTo>
                  <a:close/>
                </a:path>
              </a:pathLst>
            </a:custGeom>
            <a:solidFill>
              <a:srgbClr val="5290D8"/>
            </a:solidFill>
            <a:ln w="9525" cap="flat">
              <a:noFill/>
              <a:prstDash val="solid"/>
              <a:miter/>
            </a:ln>
          </p:spPr>
          <p:txBody>
            <a:bodyPr rtlCol="0" anchor="ctr"/>
            <a:lstStyle/>
            <a:p>
              <a:endParaRPr lang="zh-CN" altLang="en-US"/>
            </a:p>
          </p:txBody>
        </p:sp>
        <p:sp>
          <p:nvSpPr>
            <p:cNvPr id="114" name="任意多边形: 形状 292">
              <a:extLst>
                <a:ext uri="{FF2B5EF4-FFF2-40B4-BE49-F238E27FC236}">
                  <a16:creationId xmlns:a16="http://schemas.microsoft.com/office/drawing/2014/main" id="{B1A13977-CA79-4A32-85FC-CBA8BCD273FE}"/>
                </a:ext>
              </a:extLst>
            </p:cNvPr>
            <p:cNvSpPr/>
            <p:nvPr/>
          </p:nvSpPr>
          <p:spPr>
            <a:xfrm>
              <a:off x="5078914" y="2286476"/>
              <a:ext cx="28575" cy="28575"/>
            </a:xfrm>
            <a:custGeom>
              <a:avLst/>
              <a:gdLst>
                <a:gd name="connsiteX0" fmla="*/ 10294 w 28575"/>
                <a:gd name="connsiteY0" fmla="*/ 23336 h 28575"/>
                <a:gd name="connsiteX1" fmla="*/ 15056 w 28575"/>
                <a:gd name="connsiteY1" fmla="*/ 23336 h 28575"/>
                <a:gd name="connsiteX2" fmla="*/ 21724 w 28575"/>
                <a:gd name="connsiteY2" fmla="*/ 12859 h 28575"/>
                <a:gd name="connsiteX3" fmla="*/ 20771 w 28575"/>
                <a:gd name="connsiteY3" fmla="*/ 10001 h 28575"/>
                <a:gd name="connsiteX4" fmla="*/ 15056 w 28575"/>
                <a:gd name="connsiteY4" fmla="*/ 7144 h 28575"/>
                <a:gd name="connsiteX5" fmla="*/ 8389 w 28575"/>
                <a:gd name="connsiteY5" fmla="*/ 18574 h 28575"/>
                <a:gd name="connsiteX6" fmla="*/ 10294 w 28575"/>
                <a:gd name="connsiteY6" fmla="*/ 2333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10294" y="23336"/>
                  </a:moveTo>
                  <a:cubicBezTo>
                    <a:pt x="11246" y="25241"/>
                    <a:pt x="14103" y="25241"/>
                    <a:pt x="15056" y="23336"/>
                  </a:cubicBezTo>
                  <a:cubicBezTo>
                    <a:pt x="17914" y="20479"/>
                    <a:pt x="20771" y="16669"/>
                    <a:pt x="21724" y="12859"/>
                  </a:cubicBezTo>
                  <a:cubicBezTo>
                    <a:pt x="21724" y="11906"/>
                    <a:pt x="21724" y="10954"/>
                    <a:pt x="20771" y="10001"/>
                  </a:cubicBezTo>
                  <a:cubicBezTo>
                    <a:pt x="18866" y="8096"/>
                    <a:pt x="16961" y="7144"/>
                    <a:pt x="15056" y="7144"/>
                  </a:cubicBezTo>
                  <a:cubicBezTo>
                    <a:pt x="10294" y="8096"/>
                    <a:pt x="4578" y="12859"/>
                    <a:pt x="8389" y="18574"/>
                  </a:cubicBezTo>
                  <a:cubicBezTo>
                    <a:pt x="8389" y="20479"/>
                    <a:pt x="9341" y="21431"/>
                    <a:pt x="10294" y="23336"/>
                  </a:cubicBezTo>
                  <a:close/>
                </a:path>
              </a:pathLst>
            </a:custGeom>
            <a:solidFill>
              <a:srgbClr val="5290D8"/>
            </a:solidFill>
            <a:ln w="9525" cap="flat">
              <a:noFill/>
              <a:prstDash val="solid"/>
              <a:miter/>
            </a:ln>
          </p:spPr>
          <p:txBody>
            <a:bodyPr rtlCol="0" anchor="ctr"/>
            <a:lstStyle/>
            <a:p>
              <a:endParaRPr lang="zh-CN" altLang="en-US"/>
            </a:p>
          </p:txBody>
        </p:sp>
        <p:sp>
          <p:nvSpPr>
            <p:cNvPr id="115" name="任意多边形: 形状 293">
              <a:extLst>
                <a:ext uri="{FF2B5EF4-FFF2-40B4-BE49-F238E27FC236}">
                  <a16:creationId xmlns:a16="http://schemas.microsoft.com/office/drawing/2014/main" id="{4C041E96-7729-4286-8188-6E81BFE1ED68}"/>
                </a:ext>
              </a:extLst>
            </p:cNvPr>
            <p:cNvSpPr/>
            <p:nvPr/>
          </p:nvSpPr>
          <p:spPr>
            <a:xfrm>
              <a:off x="5087779" y="2422684"/>
              <a:ext cx="28575" cy="28575"/>
            </a:xfrm>
            <a:custGeom>
              <a:avLst/>
              <a:gdLst>
                <a:gd name="connsiteX0" fmla="*/ 7144 w 28575"/>
                <a:gd name="connsiteY0" fmla="*/ 20479 h 28575"/>
                <a:gd name="connsiteX1" fmla="*/ 8096 w 28575"/>
                <a:gd name="connsiteY1" fmla="*/ 21431 h 28575"/>
                <a:gd name="connsiteX2" fmla="*/ 16669 w 28575"/>
                <a:gd name="connsiteY2" fmla="*/ 22384 h 28575"/>
                <a:gd name="connsiteX3" fmla="*/ 21431 w 28575"/>
                <a:gd name="connsiteY3" fmla="*/ 15716 h 28575"/>
                <a:gd name="connsiteX4" fmla="*/ 13811 w 28575"/>
                <a:gd name="connsiteY4" fmla="*/ 7144 h 28575"/>
                <a:gd name="connsiteX5" fmla="*/ 10954 w 28575"/>
                <a:gd name="connsiteY5" fmla="*/ 9049 h 28575"/>
                <a:gd name="connsiteX6" fmla="*/ 7144 w 28575"/>
                <a:gd name="connsiteY6" fmla="*/ 2047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7144" y="20479"/>
                  </a:moveTo>
                  <a:cubicBezTo>
                    <a:pt x="7144" y="20479"/>
                    <a:pt x="8096" y="21431"/>
                    <a:pt x="8096" y="21431"/>
                  </a:cubicBezTo>
                  <a:cubicBezTo>
                    <a:pt x="10954" y="23336"/>
                    <a:pt x="13811" y="23336"/>
                    <a:pt x="16669" y="22384"/>
                  </a:cubicBezTo>
                  <a:cubicBezTo>
                    <a:pt x="19526" y="21431"/>
                    <a:pt x="21431" y="18574"/>
                    <a:pt x="21431" y="15716"/>
                  </a:cubicBezTo>
                  <a:cubicBezTo>
                    <a:pt x="21431" y="10954"/>
                    <a:pt x="17621" y="7144"/>
                    <a:pt x="13811" y="7144"/>
                  </a:cubicBezTo>
                  <a:cubicBezTo>
                    <a:pt x="12859" y="7144"/>
                    <a:pt x="11906" y="8096"/>
                    <a:pt x="10954" y="9049"/>
                  </a:cubicBezTo>
                  <a:cubicBezTo>
                    <a:pt x="8096" y="12859"/>
                    <a:pt x="8096" y="16669"/>
                    <a:pt x="7144" y="20479"/>
                  </a:cubicBezTo>
                  <a:close/>
                </a:path>
              </a:pathLst>
            </a:custGeom>
            <a:solidFill>
              <a:srgbClr val="5290D8"/>
            </a:solidFill>
            <a:ln w="9525" cap="flat">
              <a:noFill/>
              <a:prstDash val="solid"/>
              <a:miter/>
            </a:ln>
          </p:spPr>
          <p:txBody>
            <a:bodyPr rtlCol="0" anchor="ctr"/>
            <a:lstStyle/>
            <a:p>
              <a:endParaRPr lang="zh-CN" altLang="en-US"/>
            </a:p>
          </p:txBody>
        </p:sp>
        <p:sp>
          <p:nvSpPr>
            <p:cNvPr id="116" name="任意多边形: 形状 294">
              <a:extLst>
                <a:ext uri="{FF2B5EF4-FFF2-40B4-BE49-F238E27FC236}">
                  <a16:creationId xmlns:a16="http://schemas.microsoft.com/office/drawing/2014/main" id="{D4401FF0-2E34-4BA6-AD20-1146959F4A28}"/>
                </a:ext>
              </a:extLst>
            </p:cNvPr>
            <p:cNvSpPr/>
            <p:nvPr/>
          </p:nvSpPr>
          <p:spPr>
            <a:xfrm>
              <a:off x="7478554" y="2376569"/>
              <a:ext cx="28575" cy="28575"/>
            </a:xfrm>
            <a:custGeom>
              <a:avLst/>
              <a:gdLst>
                <a:gd name="connsiteX0" fmla="*/ 13811 w 28575"/>
                <a:gd name="connsiteY0" fmla="*/ 7538 h 28575"/>
                <a:gd name="connsiteX1" fmla="*/ 9049 w 28575"/>
                <a:gd name="connsiteY1" fmla="*/ 8491 h 28575"/>
                <a:gd name="connsiteX2" fmla="*/ 7144 w 28575"/>
                <a:gd name="connsiteY2" fmla="*/ 13253 h 28575"/>
                <a:gd name="connsiteX3" fmla="*/ 14764 w 28575"/>
                <a:gd name="connsiteY3" fmla="*/ 23731 h 28575"/>
                <a:gd name="connsiteX4" fmla="*/ 19526 w 28575"/>
                <a:gd name="connsiteY4" fmla="*/ 21826 h 28575"/>
                <a:gd name="connsiteX5" fmla="*/ 21431 w 28575"/>
                <a:gd name="connsiteY5" fmla="*/ 17063 h 28575"/>
                <a:gd name="connsiteX6" fmla="*/ 13811 w 28575"/>
                <a:gd name="connsiteY6" fmla="*/ 753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13811" y="7538"/>
                  </a:moveTo>
                  <a:cubicBezTo>
                    <a:pt x="12859" y="6586"/>
                    <a:pt x="10001" y="7538"/>
                    <a:pt x="9049" y="8491"/>
                  </a:cubicBezTo>
                  <a:cubicBezTo>
                    <a:pt x="8096" y="9443"/>
                    <a:pt x="7144" y="11348"/>
                    <a:pt x="7144" y="13253"/>
                  </a:cubicBezTo>
                  <a:cubicBezTo>
                    <a:pt x="8096" y="18016"/>
                    <a:pt x="10001" y="21826"/>
                    <a:pt x="14764" y="23731"/>
                  </a:cubicBezTo>
                  <a:cubicBezTo>
                    <a:pt x="15716" y="24683"/>
                    <a:pt x="18574" y="23731"/>
                    <a:pt x="19526" y="21826"/>
                  </a:cubicBezTo>
                  <a:cubicBezTo>
                    <a:pt x="20479" y="19921"/>
                    <a:pt x="20479" y="18968"/>
                    <a:pt x="21431" y="17063"/>
                  </a:cubicBezTo>
                  <a:cubicBezTo>
                    <a:pt x="20479" y="12301"/>
                    <a:pt x="17621" y="9443"/>
                    <a:pt x="13811" y="7538"/>
                  </a:cubicBezTo>
                  <a:close/>
                </a:path>
              </a:pathLst>
            </a:custGeom>
            <a:solidFill>
              <a:srgbClr val="5290D8"/>
            </a:solidFill>
            <a:ln w="9525" cap="flat">
              <a:noFill/>
              <a:prstDash val="solid"/>
              <a:miter/>
            </a:ln>
          </p:spPr>
          <p:txBody>
            <a:bodyPr rtlCol="0" anchor="ctr"/>
            <a:lstStyle/>
            <a:p>
              <a:endParaRPr lang="zh-CN" altLang="en-US"/>
            </a:p>
          </p:txBody>
        </p:sp>
        <p:sp>
          <p:nvSpPr>
            <p:cNvPr id="117" name="任意多边形: 形状 295">
              <a:extLst>
                <a:ext uri="{FF2B5EF4-FFF2-40B4-BE49-F238E27FC236}">
                  <a16:creationId xmlns:a16="http://schemas.microsoft.com/office/drawing/2014/main" id="{498E3AFC-37C5-4530-84D5-B2BA5A9270AD}"/>
                </a:ext>
              </a:extLst>
            </p:cNvPr>
            <p:cNvSpPr/>
            <p:nvPr/>
          </p:nvSpPr>
          <p:spPr>
            <a:xfrm>
              <a:off x="4988532" y="2372201"/>
              <a:ext cx="28575" cy="28575"/>
            </a:xfrm>
            <a:custGeom>
              <a:avLst/>
              <a:gdLst>
                <a:gd name="connsiteX0" fmla="*/ 7331 w 28575"/>
                <a:gd name="connsiteY0" fmla="*/ 14764 h 28575"/>
                <a:gd name="connsiteX1" fmla="*/ 15903 w 28575"/>
                <a:gd name="connsiteY1" fmla="*/ 21431 h 28575"/>
                <a:gd name="connsiteX2" fmla="*/ 21618 w 28575"/>
                <a:gd name="connsiteY2" fmla="*/ 15716 h 28575"/>
                <a:gd name="connsiteX3" fmla="*/ 12093 w 28575"/>
                <a:gd name="connsiteY3" fmla="*/ 7144 h 28575"/>
                <a:gd name="connsiteX4" fmla="*/ 7331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331" y="14764"/>
                  </a:moveTo>
                  <a:cubicBezTo>
                    <a:pt x="9236" y="18574"/>
                    <a:pt x="12093" y="21431"/>
                    <a:pt x="15903" y="21431"/>
                  </a:cubicBezTo>
                  <a:cubicBezTo>
                    <a:pt x="18761" y="21431"/>
                    <a:pt x="21618" y="18574"/>
                    <a:pt x="21618" y="15716"/>
                  </a:cubicBezTo>
                  <a:cubicBezTo>
                    <a:pt x="20666" y="10954"/>
                    <a:pt x="16856" y="7144"/>
                    <a:pt x="12093" y="7144"/>
                  </a:cubicBezTo>
                  <a:cubicBezTo>
                    <a:pt x="9236" y="7144"/>
                    <a:pt x="6378" y="10954"/>
                    <a:pt x="7331" y="14764"/>
                  </a:cubicBezTo>
                  <a:close/>
                </a:path>
              </a:pathLst>
            </a:custGeom>
            <a:solidFill>
              <a:srgbClr val="5290D8"/>
            </a:solidFill>
            <a:ln w="9525" cap="flat">
              <a:noFill/>
              <a:prstDash val="solid"/>
              <a:miter/>
            </a:ln>
          </p:spPr>
          <p:txBody>
            <a:bodyPr rtlCol="0" anchor="ctr"/>
            <a:lstStyle/>
            <a:p>
              <a:endParaRPr lang="zh-CN" altLang="en-US"/>
            </a:p>
          </p:txBody>
        </p:sp>
        <p:sp>
          <p:nvSpPr>
            <p:cNvPr id="118" name="任意多边形: 形状 296">
              <a:extLst>
                <a:ext uri="{FF2B5EF4-FFF2-40B4-BE49-F238E27FC236}">
                  <a16:creationId xmlns:a16="http://schemas.microsoft.com/office/drawing/2014/main" id="{ED964033-59A3-4129-83C8-8540E71A7F92}"/>
                </a:ext>
              </a:extLst>
            </p:cNvPr>
            <p:cNvSpPr/>
            <p:nvPr/>
          </p:nvSpPr>
          <p:spPr>
            <a:xfrm>
              <a:off x="4869031" y="2325529"/>
              <a:ext cx="66675" cy="57150"/>
            </a:xfrm>
            <a:custGeom>
              <a:avLst/>
              <a:gdLst>
                <a:gd name="connsiteX0" fmla="*/ 17294 w 66675"/>
                <a:gd name="connsiteY0" fmla="*/ 25241 h 57150"/>
                <a:gd name="connsiteX1" fmla="*/ 17294 w 66675"/>
                <a:gd name="connsiteY1" fmla="*/ 25241 h 57150"/>
                <a:gd name="connsiteX2" fmla="*/ 17294 w 66675"/>
                <a:gd name="connsiteY2" fmla="*/ 25241 h 57150"/>
                <a:gd name="connsiteX3" fmla="*/ 15389 w 66675"/>
                <a:gd name="connsiteY3" fmla="*/ 31909 h 57150"/>
                <a:gd name="connsiteX4" fmla="*/ 16342 w 66675"/>
                <a:gd name="connsiteY4" fmla="*/ 40481 h 57150"/>
                <a:gd name="connsiteX5" fmla="*/ 21104 w 66675"/>
                <a:gd name="connsiteY5" fmla="*/ 47149 h 57150"/>
                <a:gd name="connsiteX6" fmla="*/ 26819 w 66675"/>
                <a:gd name="connsiteY6" fmla="*/ 50006 h 57150"/>
                <a:gd name="connsiteX7" fmla="*/ 33487 w 66675"/>
                <a:gd name="connsiteY7" fmla="*/ 50959 h 57150"/>
                <a:gd name="connsiteX8" fmla="*/ 43964 w 66675"/>
                <a:gd name="connsiteY8" fmla="*/ 46196 h 57150"/>
                <a:gd name="connsiteX9" fmla="*/ 48727 w 66675"/>
                <a:gd name="connsiteY9" fmla="*/ 36671 h 57150"/>
                <a:gd name="connsiteX10" fmla="*/ 53489 w 66675"/>
                <a:gd name="connsiteY10" fmla="*/ 31909 h 57150"/>
                <a:gd name="connsiteX11" fmla="*/ 61109 w 66675"/>
                <a:gd name="connsiteY11" fmla="*/ 27146 h 57150"/>
                <a:gd name="connsiteX12" fmla="*/ 61109 w 66675"/>
                <a:gd name="connsiteY12" fmla="*/ 24289 h 57150"/>
                <a:gd name="connsiteX13" fmla="*/ 59204 w 66675"/>
                <a:gd name="connsiteY13" fmla="*/ 21431 h 57150"/>
                <a:gd name="connsiteX14" fmla="*/ 36344 w 66675"/>
                <a:gd name="connsiteY14" fmla="*/ 16669 h 57150"/>
                <a:gd name="connsiteX15" fmla="*/ 19199 w 66675"/>
                <a:gd name="connsiteY15" fmla="*/ 20479 h 57150"/>
                <a:gd name="connsiteX16" fmla="*/ 19199 w 66675"/>
                <a:gd name="connsiteY16" fmla="*/ 20479 h 57150"/>
                <a:gd name="connsiteX17" fmla="*/ 19199 w 66675"/>
                <a:gd name="connsiteY17" fmla="*/ 20479 h 57150"/>
                <a:gd name="connsiteX18" fmla="*/ 19199 w 66675"/>
                <a:gd name="connsiteY18" fmla="*/ 20479 h 57150"/>
                <a:gd name="connsiteX19" fmla="*/ 17294 w 66675"/>
                <a:gd name="connsiteY19" fmla="*/ 22384 h 57150"/>
                <a:gd name="connsiteX20" fmla="*/ 19199 w 66675"/>
                <a:gd name="connsiteY20" fmla="*/ 20479 h 57150"/>
                <a:gd name="connsiteX21" fmla="*/ 18247 w 66675"/>
                <a:gd name="connsiteY21" fmla="*/ 10001 h 57150"/>
                <a:gd name="connsiteX22" fmla="*/ 12532 w 66675"/>
                <a:gd name="connsiteY22" fmla="*/ 7144 h 57150"/>
                <a:gd name="connsiteX23" fmla="*/ 7769 w 66675"/>
                <a:gd name="connsiteY23" fmla="*/ 11906 h 57150"/>
                <a:gd name="connsiteX24" fmla="*/ 8722 w 66675"/>
                <a:gd name="connsiteY24" fmla="*/ 20479 h 57150"/>
                <a:gd name="connsiteX25" fmla="*/ 17294 w 66675"/>
                <a:gd name="connsiteY25" fmla="*/ 2524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75" h="57150">
                  <a:moveTo>
                    <a:pt x="17294" y="25241"/>
                  </a:moveTo>
                  <a:cubicBezTo>
                    <a:pt x="16342" y="25241"/>
                    <a:pt x="16342" y="26194"/>
                    <a:pt x="17294" y="25241"/>
                  </a:cubicBezTo>
                  <a:lnTo>
                    <a:pt x="17294" y="25241"/>
                  </a:lnTo>
                  <a:cubicBezTo>
                    <a:pt x="16342" y="27146"/>
                    <a:pt x="16342" y="30004"/>
                    <a:pt x="15389" y="31909"/>
                  </a:cubicBezTo>
                  <a:cubicBezTo>
                    <a:pt x="14437" y="34766"/>
                    <a:pt x="14437" y="37624"/>
                    <a:pt x="16342" y="40481"/>
                  </a:cubicBezTo>
                  <a:cubicBezTo>
                    <a:pt x="18247" y="43339"/>
                    <a:pt x="20152" y="45244"/>
                    <a:pt x="21104" y="47149"/>
                  </a:cubicBezTo>
                  <a:cubicBezTo>
                    <a:pt x="23009" y="49054"/>
                    <a:pt x="24914" y="50006"/>
                    <a:pt x="26819" y="50006"/>
                  </a:cubicBezTo>
                  <a:cubicBezTo>
                    <a:pt x="28724" y="50006"/>
                    <a:pt x="31582" y="50959"/>
                    <a:pt x="33487" y="50959"/>
                  </a:cubicBezTo>
                  <a:cubicBezTo>
                    <a:pt x="38249" y="50959"/>
                    <a:pt x="41107" y="49054"/>
                    <a:pt x="43964" y="46196"/>
                  </a:cubicBezTo>
                  <a:cubicBezTo>
                    <a:pt x="46822" y="43339"/>
                    <a:pt x="48727" y="40481"/>
                    <a:pt x="48727" y="36671"/>
                  </a:cubicBezTo>
                  <a:cubicBezTo>
                    <a:pt x="48727" y="33814"/>
                    <a:pt x="50632" y="32861"/>
                    <a:pt x="53489" y="31909"/>
                  </a:cubicBezTo>
                  <a:cubicBezTo>
                    <a:pt x="56347" y="30956"/>
                    <a:pt x="58252" y="29051"/>
                    <a:pt x="61109" y="27146"/>
                  </a:cubicBezTo>
                  <a:cubicBezTo>
                    <a:pt x="62062" y="26194"/>
                    <a:pt x="62062" y="25241"/>
                    <a:pt x="61109" y="24289"/>
                  </a:cubicBezTo>
                  <a:cubicBezTo>
                    <a:pt x="60157" y="23336"/>
                    <a:pt x="60157" y="22384"/>
                    <a:pt x="59204" y="21431"/>
                  </a:cubicBezTo>
                  <a:cubicBezTo>
                    <a:pt x="51584" y="18574"/>
                    <a:pt x="44917" y="17621"/>
                    <a:pt x="36344" y="16669"/>
                  </a:cubicBezTo>
                  <a:cubicBezTo>
                    <a:pt x="30629" y="16669"/>
                    <a:pt x="24914" y="17621"/>
                    <a:pt x="19199" y="20479"/>
                  </a:cubicBezTo>
                  <a:lnTo>
                    <a:pt x="19199" y="20479"/>
                  </a:lnTo>
                  <a:cubicBezTo>
                    <a:pt x="19199" y="20479"/>
                    <a:pt x="19199" y="20479"/>
                    <a:pt x="19199" y="20479"/>
                  </a:cubicBezTo>
                  <a:lnTo>
                    <a:pt x="19199" y="20479"/>
                  </a:lnTo>
                  <a:cubicBezTo>
                    <a:pt x="18247" y="21431"/>
                    <a:pt x="18247" y="21431"/>
                    <a:pt x="17294" y="22384"/>
                  </a:cubicBezTo>
                  <a:cubicBezTo>
                    <a:pt x="18247" y="21431"/>
                    <a:pt x="18247" y="21431"/>
                    <a:pt x="19199" y="20479"/>
                  </a:cubicBezTo>
                  <a:cubicBezTo>
                    <a:pt x="19199" y="16669"/>
                    <a:pt x="19199" y="13811"/>
                    <a:pt x="18247" y="10001"/>
                  </a:cubicBezTo>
                  <a:cubicBezTo>
                    <a:pt x="18247" y="8096"/>
                    <a:pt x="14437" y="7144"/>
                    <a:pt x="12532" y="7144"/>
                  </a:cubicBezTo>
                  <a:cubicBezTo>
                    <a:pt x="9674" y="8096"/>
                    <a:pt x="8722" y="9049"/>
                    <a:pt x="7769" y="11906"/>
                  </a:cubicBezTo>
                  <a:cubicBezTo>
                    <a:pt x="6817" y="14764"/>
                    <a:pt x="6817" y="17621"/>
                    <a:pt x="8722" y="20479"/>
                  </a:cubicBezTo>
                  <a:cubicBezTo>
                    <a:pt x="11579" y="24289"/>
                    <a:pt x="14437" y="25241"/>
                    <a:pt x="17294" y="25241"/>
                  </a:cubicBezTo>
                  <a:close/>
                </a:path>
              </a:pathLst>
            </a:custGeom>
            <a:solidFill>
              <a:srgbClr val="5290D8"/>
            </a:solidFill>
            <a:ln w="9525" cap="flat">
              <a:noFill/>
              <a:prstDash val="solid"/>
              <a:miter/>
            </a:ln>
          </p:spPr>
          <p:txBody>
            <a:bodyPr rtlCol="0" anchor="ctr"/>
            <a:lstStyle/>
            <a:p>
              <a:endParaRPr lang="zh-CN" altLang="en-US"/>
            </a:p>
          </p:txBody>
        </p:sp>
        <p:sp>
          <p:nvSpPr>
            <p:cNvPr id="119" name="任意多边形: 形状 297">
              <a:extLst>
                <a:ext uri="{FF2B5EF4-FFF2-40B4-BE49-F238E27FC236}">
                  <a16:creationId xmlns:a16="http://schemas.microsoft.com/office/drawing/2014/main" id="{AC23D809-EC89-42F0-B5BD-7A86199017EC}"/>
                </a:ext>
              </a:extLst>
            </p:cNvPr>
            <p:cNvSpPr/>
            <p:nvPr/>
          </p:nvSpPr>
          <p:spPr>
            <a:xfrm>
              <a:off x="8100536" y="3067526"/>
              <a:ext cx="19050" cy="28575"/>
            </a:xfrm>
            <a:custGeom>
              <a:avLst/>
              <a:gdLst>
                <a:gd name="connsiteX0" fmla="*/ 11906 w 19050"/>
                <a:gd name="connsiteY0" fmla="*/ 25241 h 28575"/>
                <a:gd name="connsiteX1" fmla="*/ 17621 w 19050"/>
                <a:gd name="connsiteY1" fmla="*/ 8096 h 28575"/>
                <a:gd name="connsiteX2" fmla="*/ 16669 w 19050"/>
                <a:gd name="connsiteY2" fmla="*/ 7144 h 28575"/>
                <a:gd name="connsiteX3" fmla="*/ 13811 w 19050"/>
                <a:gd name="connsiteY3" fmla="*/ 8096 h 28575"/>
                <a:gd name="connsiteX4" fmla="*/ 12859 w 19050"/>
                <a:gd name="connsiteY4" fmla="*/ 9049 h 28575"/>
                <a:gd name="connsiteX5" fmla="*/ 7144 w 19050"/>
                <a:gd name="connsiteY5" fmla="*/ 23336 h 28575"/>
                <a:gd name="connsiteX6" fmla="*/ 9049 w 19050"/>
                <a:gd name="connsiteY6" fmla="*/ 28099 h 28575"/>
                <a:gd name="connsiteX7" fmla="*/ 10954 w 19050"/>
                <a:gd name="connsiteY7" fmla="*/ 29051 h 28575"/>
                <a:gd name="connsiteX8" fmla="*/ 11906 w 19050"/>
                <a:gd name="connsiteY8" fmla="*/ 2524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28575">
                  <a:moveTo>
                    <a:pt x="11906" y="25241"/>
                  </a:moveTo>
                  <a:cubicBezTo>
                    <a:pt x="15716" y="20479"/>
                    <a:pt x="17621" y="13811"/>
                    <a:pt x="17621" y="8096"/>
                  </a:cubicBezTo>
                  <a:cubicBezTo>
                    <a:pt x="17621" y="7144"/>
                    <a:pt x="16669" y="7144"/>
                    <a:pt x="16669" y="7144"/>
                  </a:cubicBezTo>
                  <a:cubicBezTo>
                    <a:pt x="15716" y="7144"/>
                    <a:pt x="14764" y="7144"/>
                    <a:pt x="13811" y="8096"/>
                  </a:cubicBezTo>
                  <a:cubicBezTo>
                    <a:pt x="12859" y="8096"/>
                    <a:pt x="12859" y="9049"/>
                    <a:pt x="12859" y="9049"/>
                  </a:cubicBezTo>
                  <a:cubicBezTo>
                    <a:pt x="10954" y="13811"/>
                    <a:pt x="8096" y="18574"/>
                    <a:pt x="7144" y="23336"/>
                  </a:cubicBezTo>
                  <a:cubicBezTo>
                    <a:pt x="7144" y="24289"/>
                    <a:pt x="8096" y="26194"/>
                    <a:pt x="9049" y="28099"/>
                  </a:cubicBezTo>
                  <a:cubicBezTo>
                    <a:pt x="9049" y="28099"/>
                    <a:pt x="10001" y="28099"/>
                    <a:pt x="10954" y="29051"/>
                  </a:cubicBezTo>
                  <a:cubicBezTo>
                    <a:pt x="10001" y="26194"/>
                    <a:pt x="10954" y="26194"/>
                    <a:pt x="11906" y="25241"/>
                  </a:cubicBezTo>
                  <a:close/>
                </a:path>
              </a:pathLst>
            </a:custGeom>
            <a:solidFill>
              <a:srgbClr val="5290D8"/>
            </a:solidFill>
            <a:ln w="9525" cap="flat">
              <a:noFill/>
              <a:prstDash val="solid"/>
              <a:miter/>
            </a:ln>
          </p:spPr>
          <p:txBody>
            <a:bodyPr rtlCol="0" anchor="ctr"/>
            <a:lstStyle/>
            <a:p>
              <a:endParaRPr lang="zh-CN" altLang="en-US"/>
            </a:p>
          </p:txBody>
        </p:sp>
        <p:sp>
          <p:nvSpPr>
            <p:cNvPr id="120" name="任意多边形: 形状 298">
              <a:extLst>
                <a:ext uri="{FF2B5EF4-FFF2-40B4-BE49-F238E27FC236}">
                  <a16:creationId xmlns:a16="http://schemas.microsoft.com/office/drawing/2014/main" id="{FC846F05-6456-4C95-A5D7-5D78C2360B2E}"/>
                </a:ext>
              </a:extLst>
            </p:cNvPr>
            <p:cNvSpPr/>
            <p:nvPr/>
          </p:nvSpPr>
          <p:spPr>
            <a:xfrm>
              <a:off x="4966811" y="3076694"/>
              <a:ext cx="28575" cy="19050"/>
            </a:xfrm>
            <a:custGeom>
              <a:avLst/>
              <a:gdLst>
                <a:gd name="connsiteX0" fmla="*/ 12859 w 28575"/>
                <a:gd name="connsiteY0" fmla="*/ 19883 h 19050"/>
                <a:gd name="connsiteX1" fmla="*/ 22384 w 28575"/>
                <a:gd name="connsiteY1" fmla="*/ 13216 h 19050"/>
                <a:gd name="connsiteX2" fmla="*/ 22384 w 28575"/>
                <a:gd name="connsiteY2" fmla="*/ 10358 h 19050"/>
                <a:gd name="connsiteX3" fmla="*/ 16669 w 28575"/>
                <a:gd name="connsiteY3" fmla="*/ 7501 h 19050"/>
                <a:gd name="connsiteX4" fmla="*/ 10001 w 28575"/>
                <a:gd name="connsiteY4" fmla="*/ 9406 h 19050"/>
                <a:gd name="connsiteX5" fmla="*/ 7144 w 28575"/>
                <a:gd name="connsiteY5" fmla="*/ 15121 h 19050"/>
                <a:gd name="connsiteX6" fmla="*/ 7144 w 28575"/>
                <a:gd name="connsiteY6" fmla="*/ 17026 h 19050"/>
                <a:gd name="connsiteX7" fmla="*/ 12859 w 28575"/>
                <a:gd name="connsiteY7" fmla="*/ 1988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19050">
                  <a:moveTo>
                    <a:pt x="12859" y="19883"/>
                  </a:moveTo>
                  <a:cubicBezTo>
                    <a:pt x="16669" y="18931"/>
                    <a:pt x="20479" y="17026"/>
                    <a:pt x="22384" y="13216"/>
                  </a:cubicBezTo>
                  <a:cubicBezTo>
                    <a:pt x="23336" y="12263"/>
                    <a:pt x="22384" y="11311"/>
                    <a:pt x="22384" y="10358"/>
                  </a:cubicBezTo>
                  <a:cubicBezTo>
                    <a:pt x="21431" y="7501"/>
                    <a:pt x="19526" y="6548"/>
                    <a:pt x="16669" y="7501"/>
                  </a:cubicBezTo>
                  <a:cubicBezTo>
                    <a:pt x="14764" y="8453"/>
                    <a:pt x="11906" y="8453"/>
                    <a:pt x="10001" y="9406"/>
                  </a:cubicBezTo>
                  <a:cubicBezTo>
                    <a:pt x="7144" y="10358"/>
                    <a:pt x="7144" y="12263"/>
                    <a:pt x="7144" y="15121"/>
                  </a:cubicBezTo>
                  <a:cubicBezTo>
                    <a:pt x="7144" y="16073"/>
                    <a:pt x="7144" y="16073"/>
                    <a:pt x="7144" y="17026"/>
                  </a:cubicBezTo>
                  <a:cubicBezTo>
                    <a:pt x="8096" y="17978"/>
                    <a:pt x="10954" y="19883"/>
                    <a:pt x="12859" y="19883"/>
                  </a:cubicBezTo>
                  <a:close/>
                </a:path>
              </a:pathLst>
            </a:custGeom>
            <a:solidFill>
              <a:srgbClr val="5290D8"/>
            </a:solidFill>
            <a:ln w="9525" cap="flat">
              <a:noFill/>
              <a:prstDash val="solid"/>
              <a:miter/>
            </a:ln>
          </p:spPr>
          <p:txBody>
            <a:bodyPr rtlCol="0" anchor="ctr"/>
            <a:lstStyle/>
            <a:p>
              <a:endParaRPr lang="zh-CN" altLang="en-US"/>
            </a:p>
          </p:txBody>
        </p:sp>
        <p:sp>
          <p:nvSpPr>
            <p:cNvPr id="121" name="任意多边形: 形状 299">
              <a:extLst>
                <a:ext uri="{FF2B5EF4-FFF2-40B4-BE49-F238E27FC236}">
                  <a16:creationId xmlns:a16="http://schemas.microsoft.com/office/drawing/2014/main" id="{C8A5C39D-1638-4965-B564-8AFFDB8CCE4C}"/>
                </a:ext>
              </a:extLst>
            </p:cNvPr>
            <p:cNvSpPr/>
            <p:nvPr/>
          </p:nvSpPr>
          <p:spPr>
            <a:xfrm>
              <a:off x="7378541" y="2334339"/>
              <a:ext cx="28575" cy="28575"/>
            </a:xfrm>
            <a:custGeom>
              <a:avLst/>
              <a:gdLst>
                <a:gd name="connsiteX0" fmla="*/ 19526 w 28575"/>
                <a:gd name="connsiteY0" fmla="*/ 26908 h 28575"/>
                <a:gd name="connsiteX1" fmla="*/ 21431 w 28575"/>
                <a:gd name="connsiteY1" fmla="*/ 26908 h 28575"/>
                <a:gd name="connsiteX2" fmla="*/ 23336 w 28575"/>
                <a:gd name="connsiteY2" fmla="*/ 24051 h 28575"/>
                <a:gd name="connsiteX3" fmla="*/ 22384 w 28575"/>
                <a:gd name="connsiteY3" fmla="*/ 19288 h 28575"/>
                <a:gd name="connsiteX4" fmla="*/ 12859 w 28575"/>
                <a:gd name="connsiteY4" fmla="*/ 9763 h 28575"/>
                <a:gd name="connsiteX5" fmla="*/ 10001 w 28575"/>
                <a:gd name="connsiteY5" fmla="*/ 7858 h 28575"/>
                <a:gd name="connsiteX6" fmla="*/ 7144 w 28575"/>
                <a:gd name="connsiteY6" fmla="*/ 7858 h 28575"/>
                <a:gd name="connsiteX7" fmla="*/ 7144 w 28575"/>
                <a:gd name="connsiteY7" fmla="*/ 9763 h 28575"/>
                <a:gd name="connsiteX8" fmla="*/ 19526 w 28575"/>
                <a:gd name="connsiteY8" fmla="*/ 2690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28575">
                  <a:moveTo>
                    <a:pt x="19526" y="26908"/>
                  </a:moveTo>
                  <a:cubicBezTo>
                    <a:pt x="19526" y="26908"/>
                    <a:pt x="20479" y="27861"/>
                    <a:pt x="21431" y="26908"/>
                  </a:cubicBezTo>
                  <a:cubicBezTo>
                    <a:pt x="22384" y="25956"/>
                    <a:pt x="22384" y="25003"/>
                    <a:pt x="23336" y="24051"/>
                  </a:cubicBezTo>
                  <a:cubicBezTo>
                    <a:pt x="23336" y="22146"/>
                    <a:pt x="22384" y="21193"/>
                    <a:pt x="22384" y="19288"/>
                  </a:cubicBezTo>
                  <a:cubicBezTo>
                    <a:pt x="20479" y="14526"/>
                    <a:pt x="18574" y="10716"/>
                    <a:pt x="12859" y="9763"/>
                  </a:cubicBezTo>
                  <a:cubicBezTo>
                    <a:pt x="11906" y="9763"/>
                    <a:pt x="10954" y="8811"/>
                    <a:pt x="10001" y="7858"/>
                  </a:cubicBezTo>
                  <a:cubicBezTo>
                    <a:pt x="9049" y="6906"/>
                    <a:pt x="8096" y="6906"/>
                    <a:pt x="7144" y="7858"/>
                  </a:cubicBezTo>
                  <a:cubicBezTo>
                    <a:pt x="7144" y="7858"/>
                    <a:pt x="7144" y="8811"/>
                    <a:pt x="7144" y="9763"/>
                  </a:cubicBezTo>
                  <a:cubicBezTo>
                    <a:pt x="11906" y="15478"/>
                    <a:pt x="15716" y="21193"/>
                    <a:pt x="19526" y="26908"/>
                  </a:cubicBezTo>
                  <a:close/>
                </a:path>
              </a:pathLst>
            </a:custGeom>
            <a:solidFill>
              <a:srgbClr val="5290D8"/>
            </a:solidFill>
            <a:ln w="9525" cap="flat">
              <a:noFill/>
              <a:prstDash val="solid"/>
              <a:miter/>
            </a:ln>
          </p:spPr>
          <p:txBody>
            <a:bodyPr rtlCol="0" anchor="ctr"/>
            <a:lstStyle/>
            <a:p>
              <a:endParaRPr lang="zh-CN" altLang="en-US"/>
            </a:p>
          </p:txBody>
        </p:sp>
        <p:sp>
          <p:nvSpPr>
            <p:cNvPr id="122" name="任意多边形: 形状 300">
              <a:extLst>
                <a:ext uri="{FF2B5EF4-FFF2-40B4-BE49-F238E27FC236}">
                  <a16:creationId xmlns:a16="http://schemas.microsoft.com/office/drawing/2014/main" id="{86468B62-D5AF-4A02-A54E-E25C47E5307D}"/>
                </a:ext>
              </a:extLst>
            </p:cNvPr>
            <p:cNvSpPr/>
            <p:nvPr/>
          </p:nvSpPr>
          <p:spPr>
            <a:xfrm>
              <a:off x="4933474" y="2532074"/>
              <a:ext cx="28575" cy="19050"/>
            </a:xfrm>
            <a:custGeom>
              <a:avLst/>
              <a:gdLst>
                <a:gd name="connsiteX0" fmla="*/ 21431 w 28575"/>
                <a:gd name="connsiteY0" fmla="*/ 14911 h 19050"/>
                <a:gd name="connsiteX1" fmla="*/ 27146 w 28575"/>
                <a:gd name="connsiteY1" fmla="*/ 12054 h 19050"/>
                <a:gd name="connsiteX2" fmla="*/ 28099 w 28575"/>
                <a:gd name="connsiteY2" fmla="*/ 9196 h 19050"/>
                <a:gd name="connsiteX3" fmla="*/ 27146 w 28575"/>
                <a:gd name="connsiteY3" fmla="*/ 8244 h 19050"/>
                <a:gd name="connsiteX4" fmla="*/ 13811 w 28575"/>
                <a:gd name="connsiteY4" fmla="*/ 8244 h 19050"/>
                <a:gd name="connsiteX5" fmla="*/ 7144 w 28575"/>
                <a:gd name="connsiteY5" fmla="*/ 14911 h 19050"/>
                <a:gd name="connsiteX6" fmla="*/ 21431 w 28575"/>
                <a:gd name="connsiteY6" fmla="*/ 149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21431" y="14911"/>
                  </a:moveTo>
                  <a:cubicBezTo>
                    <a:pt x="23336" y="13959"/>
                    <a:pt x="25241" y="13006"/>
                    <a:pt x="27146" y="12054"/>
                  </a:cubicBezTo>
                  <a:cubicBezTo>
                    <a:pt x="28099" y="11101"/>
                    <a:pt x="28099" y="10149"/>
                    <a:pt x="28099" y="9196"/>
                  </a:cubicBezTo>
                  <a:cubicBezTo>
                    <a:pt x="28099" y="9196"/>
                    <a:pt x="27146" y="8244"/>
                    <a:pt x="27146" y="8244"/>
                  </a:cubicBezTo>
                  <a:cubicBezTo>
                    <a:pt x="22384" y="6339"/>
                    <a:pt x="17621" y="7291"/>
                    <a:pt x="13811" y="8244"/>
                  </a:cubicBezTo>
                  <a:cubicBezTo>
                    <a:pt x="10001" y="8244"/>
                    <a:pt x="8096" y="11101"/>
                    <a:pt x="7144" y="14911"/>
                  </a:cubicBezTo>
                  <a:cubicBezTo>
                    <a:pt x="10954" y="14911"/>
                    <a:pt x="16669" y="15864"/>
                    <a:pt x="21431" y="14911"/>
                  </a:cubicBezTo>
                  <a:close/>
                </a:path>
              </a:pathLst>
            </a:custGeom>
            <a:solidFill>
              <a:srgbClr val="5290D8"/>
            </a:solidFill>
            <a:ln w="9525" cap="flat">
              <a:noFill/>
              <a:prstDash val="solid"/>
              <a:miter/>
            </a:ln>
          </p:spPr>
          <p:txBody>
            <a:bodyPr rtlCol="0" anchor="ctr"/>
            <a:lstStyle/>
            <a:p>
              <a:endParaRPr lang="zh-CN" altLang="en-US"/>
            </a:p>
          </p:txBody>
        </p:sp>
        <p:sp>
          <p:nvSpPr>
            <p:cNvPr id="123" name="任意多边形: 形状 301">
              <a:extLst>
                <a:ext uri="{FF2B5EF4-FFF2-40B4-BE49-F238E27FC236}">
                  <a16:creationId xmlns:a16="http://schemas.microsoft.com/office/drawing/2014/main" id="{3488FFA1-9FFE-417D-906F-34F1E6E080AA}"/>
                </a:ext>
              </a:extLst>
            </p:cNvPr>
            <p:cNvSpPr/>
            <p:nvPr/>
          </p:nvSpPr>
          <p:spPr>
            <a:xfrm>
              <a:off x="4902805" y="2466104"/>
              <a:ext cx="19050" cy="19050"/>
            </a:xfrm>
            <a:custGeom>
              <a:avLst/>
              <a:gdLst>
                <a:gd name="connsiteX0" fmla="*/ 11143 w 19050"/>
                <a:gd name="connsiteY0" fmla="*/ 18968 h 19050"/>
                <a:gd name="connsiteX1" fmla="*/ 18763 w 19050"/>
                <a:gd name="connsiteY1" fmla="*/ 16111 h 19050"/>
                <a:gd name="connsiteX2" fmla="*/ 18763 w 19050"/>
                <a:gd name="connsiteY2" fmla="*/ 8491 h 19050"/>
                <a:gd name="connsiteX3" fmla="*/ 15905 w 19050"/>
                <a:gd name="connsiteY3" fmla="*/ 7538 h 19050"/>
                <a:gd name="connsiteX4" fmla="*/ 7333 w 19050"/>
                <a:gd name="connsiteY4" fmla="*/ 15158 h 19050"/>
                <a:gd name="connsiteX5" fmla="*/ 11143 w 19050"/>
                <a:gd name="connsiteY5" fmla="*/ 189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1143" y="18968"/>
                  </a:moveTo>
                  <a:cubicBezTo>
                    <a:pt x="14000" y="18968"/>
                    <a:pt x="16858" y="18016"/>
                    <a:pt x="18763" y="16111"/>
                  </a:cubicBezTo>
                  <a:cubicBezTo>
                    <a:pt x="19715" y="13253"/>
                    <a:pt x="20668" y="10396"/>
                    <a:pt x="18763" y="8491"/>
                  </a:cubicBezTo>
                  <a:cubicBezTo>
                    <a:pt x="17810" y="7538"/>
                    <a:pt x="16858" y="6586"/>
                    <a:pt x="15905" y="7538"/>
                  </a:cubicBezTo>
                  <a:cubicBezTo>
                    <a:pt x="12095" y="8491"/>
                    <a:pt x="8285" y="11348"/>
                    <a:pt x="7333" y="15158"/>
                  </a:cubicBezTo>
                  <a:cubicBezTo>
                    <a:pt x="6380" y="16111"/>
                    <a:pt x="9238" y="18968"/>
                    <a:pt x="11143" y="18968"/>
                  </a:cubicBezTo>
                  <a:close/>
                </a:path>
              </a:pathLst>
            </a:custGeom>
            <a:solidFill>
              <a:srgbClr val="5290D8"/>
            </a:solidFill>
            <a:ln w="9525" cap="flat">
              <a:noFill/>
              <a:prstDash val="solid"/>
              <a:miter/>
            </a:ln>
          </p:spPr>
          <p:txBody>
            <a:bodyPr rtlCol="0" anchor="ctr"/>
            <a:lstStyle/>
            <a:p>
              <a:endParaRPr lang="zh-CN" altLang="en-US"/>
            </a:p>
          </p:txBody>
        </p:sp>
        <p:sp>
          <p:nvSpPr>
            <p:cNvPr id="124" name="任意多边形: 形状 302">
              <a:extLst>
                <a:ext uri="{FF2B5EF4-FFF2-40B4-BE49-F238E27FC236}">
                  <a16:creationId xmlns:a16="http://schemas.microsoft.com/office/drawing/2014/main" id="{115D5B21-787E-4C5C-A748-1FAA4F181BF5}"/>
                </a:ext>
              </a:extLst>
            </p:cNvPr>
            <p:cNvSpPr/>
            <p:nvPr/>
          </p:nvSpPr>
          <p:spPr>
            <a:xfrm>
              <a:off x="5038163" y="2902881"/>
              <a:ext cx="19050" cy="19050"/>
            </a:xfrm>
            <a:custGeom>
              <a:avLst/>
              <a:gdLst>
                <a:gd name="connsiteX0" fmla="*/ 8182 w 19050"/>
                <a:gd name="connsiteY0" fmla="*/ 7959 h 19050"/>
                <a:gd name="connsiteX1" fmla="*/ 9135 w 19050"/>
                <a:gd name="connsiteY1" fmla="*/ 15579 h 19050"/>
                <a:gd name="connsiteX2" fmla="*/ 11040 w 19050"/>
                <a:gd name="connsiteY2" fmla="*/ 17484 h 19050"/>
                <a:gd name="connsiteX3" fmla="*/ 15802 w 19050"/>
                <a:gd name="connsiteY3" fmla="*/ 17484 h 19050"/>
                <a:gd name="connsiteX4" fmla="*/ 18660 w 19050"/>
                <a:gd name="connsiteY4" fmla="*/ 14626 h 19050"/>
                <a:gd name="connsiteX5" fmla="*/ 15802 w 19050"/>
                <a:gd name="connsiteY5" fmla="*/ 8911 h 19050"/>
                <a:gd name="connsiteX6" fmla="*/ 8182 w 19050"/>
                <a:gd name="connsiteY6" fmla="*/ 795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8182" y="7959"/>
                  </a:moveTo>
                  <a:cubicBezTo>
                    <a:pt x="6277" y="8911"/>
                    <a:pt x="7230" y="11769"/>
                    <a:pt x="9135" y="15579"/>
                  </a:cubicBezTo>
                  <a:cubicBezTo>
                    <a:pt x="10087" y="16531"/>
                    <a:pt x="11040" y="17484"/>
                    <a:pt x="11040" y="17484"/>
                  </a:cubicBezTo>
                  <a:cubicBezTo>
                    <a:pt x="12945" y="18436"/>
                    <a:pt x="13897" y="19389"/>
                    <a:pt x="15802" y="17484"/>
                  </a:cubicBezTo>
                  <a:cubicBezTo>
                    <a:pt x="16755" y="16531"/>
                    <a:pt x="17707" y="14626"/>
                    <a:pt x="18660" y="14626"/>
                  </a:cubicBezTo>
                  <a:cubicBezTo>
                    <a:pt x="18660" y="11769"/>
                    <a:pt x="17707" y="9864"/>
                    <a:pt x="15802" y="8911"/>
                  </a:cubicBezTo>
                  <a:cubicBezTo>
                    <a:pt x="13897" y="7959"/>
                    <a:pt x="11040" y="6054"/>
                    <a:pt x="8182" y="7959"/>
                  </a:cubicBezTo>
                  <a:close/>
                </a:path>
              </a:pathLst>
            </a:custGeom>
            <a:solidFill>
              <a:srgbClr val="5290D8"/>
            </a:solidFill>
            <a:ln w="9525" cap="flat">
              <a:noFill/>
              <a:prstDash val="solid"/>
              <a:miter/>
            </a:ln>
          </p:spPr>
          <p:txBody>
            <a:bodyPr rtlCol="0" anchor="ctr"/>
            <a:lstStyle/>
            <a:p>
              <a:endParaRPr lang="zh-CN" altLang="en-US"/>
            </a:p>
          </p:txBody>
        </p:sp>
        <p:sp>
          <p:nvSpPr>
            <p:cNvPr id="125" name="任意多边形: 形状 303">
              <a:extLst>
                <a:ext uri="{FF2B5EF4-FFF2-40B4-BE49-F238E27FC236}">
                  <a16:creationId xmlns:a16="http://schemas.microsoft.com/office/drawing/2014/main" id="{2DCA31A3-AB31-4261-8A80-B6FC54B5881F}"/>
                </a:ext>
              </a:extLst>
            </p:cNvPr>
            <p:cNvSpPr/>
            <p:nvPr/>
          </p:nvSpPr>
          <p:spPr>
            <a:xfrm>
              <a:off x="4924901" y="3147722"/>
              <a:ext cx="19050" cy="19050"/>
            </a:xfrm>
            <a:custGeom>
              <a:avLst/>
              <a:gdLst>
                <a:gd name="connsiteX0" fmla="*/ 10001 w 19050"/>
                <a:gd name="connsiteY0" fmla="*/ 7911 h 19050"/>
                <a:gd name="connsiteX1" fmla="*/ 7144 w 19050"/>
                <a:gd name="connsiteY1" fmla="*/ 11721 h 19050"/>
                <a:gd name="connsiteX2" fmla="*/ 8096 w 19050"/>
                <a:gd name="connsiteY2" fmla="*/ 14578 h 19050"/>
                <a:gd name="connsiteX3" fmla="*/ 14764 w 19050"/>
                <a:gd name="connsiteY3" fmla="*/ 16483 h 19050"/>
                <a:gd name="connsiteX4" fmla="*/ 17621 w 19050"/>
                <a:gd name="connsiteY4" fmla="*/ 16483 h 19050"/>
                <a:gd name="connsiteX5" fmla="*/ 20479 w 19050"/>
                <a:gd name="connsiteY5" fmla="*/ 15531 h 19050"/>
                <a:gd name="connsiteX6" fmla="*/ 20479 w 19050"/>
                <a:gd name="connsiteY6" fmla="*/ 10768 h 19050"/>
                <a:gd name="connsiteX7" fmla="*/ 10001 w 19050"/>
                <a:gd name="connsiteY7" fmla="*/ 79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0001" y="7911"/>
                  </a:moveTo>
                  <a:cubicBezTo>
                    <a:pt x="9049" y="8863"/>
                    <a:pt x="7144" y="9816"/>
                    <a:pt x="7144" y="11721"/>
                  </a:cubicBezTo>
                  <a:cubicBezTo>
                    <a:pt x="7144" y="12673"/>
                    <a:pt x="7144" y="14578"/>
                    <a:pt x="8096" y="14578"/>
                  </a:cubicBezTo>
                  <a:cubicBezTo>
                    <a:pt x="10954" y="15531"/>
                    <a:pt x="13811" y="16483"/>
                    <a:pt x="14764" y="16483"/>
                  </a:cubicBezTo>
                  <a:cubicBezTo>
                    <a:pt x="16669" y="16483"/>
                    <a:pt x="17621" y="16483"/>
                    <a:pt x="17621" y="16483"/>
                  </a:cubicBezTo>
                  <a:cubicBezTo>
                    <a:pt x="18574" y="16483"/>
                    <a:pt x="19526" y="15531"/>
                    <a:pt x="20479" y="15531"/>
                  </a:cubicBezTo>
                  <a:cubicBezTo>
                    <a:pt x="21431" y="14578"/>
                    <a:pt x="21431" y="11721"/>
                    <a:pt x="20479" y="10768"/>
                  </a:cubicBezTo>
                  <a:cubicBezTo>
                    <a:pt x="18574" y="7911"/>
                    <a:pt x="13811" y="6006"/>
                    <a:pt x="10001" y="7911"/>
                  </a:cubicBezTo>
                  <a:close/>
                </a:path>
              </a:pathLst>
            </a:custGeom>
            <a:solidFill>
              <a:srgbClr val="5290D8"/>
            </a:solidFill>
            <a:ln w="9525" cap="flat">
              <a:noFill/>
              <a:prstDash val="solid"/>
              <a:miter/>
            </a:ln>
          </p:spPr>
          <p:txBody>
            <a:bodyPr rtlCol="0" anchor="ctr"/>
            <a:lstStyle/>
            <a:p>
              <a:endParaRPr lang="zh-CN" altLang="en-US"/>
            </a:p>
          </p:txBody>
        </p:sp>
        <p:sp>
          <p:nvSpPr>
            <p:cNvPr id="126" name="任意多边形: 形状 304">
              <a:extLst>
                <a:ext uri="{FF2B5EF4-FFF2-40B4-BE49-F238E27FC236}">
                  <a16:creationId xmlns:a16="http://schemas.microsoft.com/office/drawing/2014/main" id="{26DC23C3-9572-4DAF-9053-3FCF93DB9CFA}"/>
                </a:ext>
              </a:extLst>
            </p:cNvPr>
            <p:cNvSpPr/>
            <p:nvPr/>
          </p:nvSpPr>
          <p:spPr>
            <a:xfrm>
              <a:off x="7805966" y="2995745"/>
              <a:ext cx="19050" cy="19050"/>
            </a:xfrm>
            <a:custGeom>
              <a:avLst/>
              <a:gdLst>
                <a:gd name="connsiteX0" fmla="*/ 15964 w 19050"/>
                <a:gd name="connsiteY0" fmla="*/ 7487 h 19050"/>
                <a:gd name="connsiteX1" fmla="*/ 7391 w 19050"/>
                <a:gd name="connsiteY1" fmla="*/ 11297 h 19050"/>
                <a:gd name="connsiteX2" fmla="*/ 11202 w 19050"/>
                <a:gd name="connsiteY2" fmla="*/ 17012 h 19050"/>
                <a:gd name="connsiteX3" fmla="*/ 15012 w 19050"/>
                <a:gd name="connsiteY3" fmla="*/ 17965 h 19050"/>
                <a:gd name="connsiteX4" fmla="*/ 18822 w 19050"/>
                <a:gd name="connsiteY4" fmla="*/ 15107 h 19050"/>
                <a:gd name="connsiteX5" fmla="*/ 15964 w 19050"/>
                <a:gd name="connsiteY5" fmla="*/ 7487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5964" y="7487"/>
                  </a:moveTo>
                  <a:cubicBezTo>
                    <a:pt x="13106" y="6535"/>
                    <a:pt x="9297" y="7487"/>
                    <a:pt x="7391" y="11297"/>
                  </a:cubicBezTo>
                  <a:cubicBezTo>
                    <a:pt x="6439" y="13202"/>
                    <a:pt x="8344" y="16060"/>
                    <a:pt x="11202" y="17012"/>
                  </a:cubicBezTo>
                  <a:cubicBezTo>
                    <a:pt x="12154" y="17012"/>
                    <a:pt x="13106" y="17965"/>
                    <a:pt x="15012" y="17965"/>
                  </a:cubicBezTo>
                  <a:cubicBezTo>
                    <a:pt x="15964" y="17012"/>
                    <a:pt x="17869" y="17012"/>
                    <a:pt x="18822" y="15107"/>
                  </a:cubicBezTo>
                  <a:cubicBezTo>
                    <a:pt x="20727" y="12250"/>
                    <a:pt x="18822" y="8440"/>
                    <a:pt x="15964" y="7487"/>
                  </a:cubicBezTo>
                  <a:close/>
                </a:path>
              </a:pathLst>
            </a:custGeom>
            <a:solidFill>
              <a:srgbClr val="5290D8"/>
            </a:solidFill>
            <a:ln w="9525" cap="flat">
              <a:noFill/>
              <a:prstDash val="solid"/>
              <a:miter/>
            </a:ln>
          </p:spPr>
          <p:txBody>
            <a:bodyPr rtlCol="0" anchor="ctr"/>
            <a:lstStyle/>
            <a:p>
              <a:endParaRPr lang="zh-CN" altLang="en-US"/>
            </a:p>
          </p:txBody>
        </p:sp>
        <p:sp>
          <p:nvSpPr>
            <p:cNvPr id="127" name="任意多边形: 形状 305">
              <a:extLst>
                <a:ext uri="{FF2B5EF4-FFF2-40B4-BE49-F238E27FC236}">
                  <a16:creationId xmlns:a16="http://schemas.microsoft.com/office/drawing/2014/main" id="{332E1E59-6840-4392-B19E-472DF03C9C30}"/>
                </a:ext>
              </a:extLst>
            </p:cNvPr>
            <p:cNvSpPr/>
            <p:nvPr/>
          </p:nvSpPr>
          <p:spPr>
            <a:xfrm>
              <a:off x="7950994" y="4653439"/>
              <a:ext cx="28575" cy="19050"/>
            </a:xfrm>
            <a:custGeom>
              <a:avLst/>
              <a:gdLst>
                <a:gd name="connsiteX0" fmla="*/ 8096 w 28575"/>
                <a:gd name="connsiteY0" fmla="*/ 10001 h 19050"/>
                <a:gd name="connsiteX1" fmla="*/ 7144 w 28575"/>
                <a:gd name="connsiteY1" fmla="*/ 12859 h 19050"/>
                <a:gd name="connsiteX2" fmla="*/ 8096 w 28575"/>
                <a:gd name="connsiteY2" fmla="*/ 13811 h 19050"/>
                <a:gd name="connsiteX3" fmla="*/ 13811 w 28575"/>
                <a:gd name="connsiteY3" fmla="*/ 15716 h 19050"/>
                <a:gd name="connsiteX4" fmla="*/ 18574 w 28575"/>
                <a:gd name="connsiteY4" fmla="*/ 15716 h 19050"/>
                <a:gd name="connsiteX5" fmla="*/ 20479 w 28575"/>
                <a:gd name="connsiteY5" fmla="*/ 15716 h 19050"/>
                <a:gd name="connsiteX6" fmla="*/ 23336 w 28575"/>
                <a:gd name="connsiteY6" fmla="*/ 13811 h 19050"/>
                <a:gd name="connsiteX7" fmla="*/ 20479 w 28575"/>
                <a:gd name="connsiteY7" fmla="*/ 10001 h 19050"/>
                <a:gd name="connsiteX8" fmla="*/ 8096 w 28575"/>
                <a:gd name="connsiteY8" fmla="*/ 100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19050">
                  <a:moveTo>
                    <a:pt x="8096" y="10001"/>
                  </a:moveTo>
                  <a:cubicBezTo>
                    <a:pt x="7144" y="10954"/>
                    <a:pt x="7144" y="11906"/>
                    <a:pt x="7144" y="12859"/>
                  </a:cubicBezTo>
                  <a:cubicBezTo>
                    <a:pt x="7144" y="12859"/>
                    <a:pt x="8096" y="13811"/>
                    <a:pt x="8096" y="13811"/>
                  </a:cubicBezTo>
                  <a:cubicBezTo>
                    <a:pt x="10001" y="14764"/>
                    <a:pt x="12859" y="14764"/>
                    <a:pt x="13811" y="15716"/>
                  </a:cubicBezTo>
                  <a:cubicBezTo>
                    <a:pt x="15716" y="15716"/>
                    <a:pt x="17621" y="15716"/>
                    <a:pt x="18574" y="15716"/>
                  </a:cubicBezTo>
                  <a:cubicBezTo>
                    <a:pt x="19526" y="15716"/>
                    <a:pt x="19526" y="15716"/>
                    <a:pt x="20479" y="15716"/>
                  </a:cubicBezTo>
                  <a:cubicBezTo>
                    <a:pt x="21431" y="14764"/>
                    <a:pt x="22384" y="14764"/>
                    <a:pt x="23336" y="13811"/>
                  </a:cubicBezTo>
                  <a:cubicBezTo>
                    <a:pt x="22384" y="12859"/>
                    <a:pt x="22384" y="10954"/>
                    <a:pt x="20479" y="10001"/>
                  </a:cubicBezTo>
                  <a:cubicBezTo>
                    <a:pt x="17621" y="6191"/>
                    <a:pt x="11906" y="6191"/>
                    <a:pt x="8096" y="10001"/>
                  </a:cubicBezTo>
                  <a:close/>
                </a:path>
              </a:pathLst>
            </a:custGeom>
            <a:solidFill>
              <a:srgbClr val="5290D8"/>
            </a:solidFill>
            <a:ln w="9525" cap="flat">
              <a:noFill/>
              <a:prstDash val="solid"/>
              <a:miter/>
            </a:ln>
          </p:spPr>
          <p:txBody>
            <a:bodyPr rtlCol="0" anchor="ctr"/>
            <a:lstStyle/>
            <a:p>
              <a:endParaRPr lang="zh-CN" altLang="en-US"/>
            </a:p>
          </p:txBody>
        </p:sp>
        <p:sp>
          <p:nvSpPr>
            <p:cNvPr id="128" name="任意多边形: 形状 306">
              <a:extLst>
                <a:ext uri="{FF2B5EF4-FFF2-40B4-BE49-F238E27FC236}">
                  <a16:creationId xmlns:a16="http://schemas.microsoft.com/office/drawing/2014/main" id="{F70BD767-89D9-4B9E-8EAE-2AE151CA0626}"/>
                </a:ext>
              </a:extLst>
            </p:cNvPr>
            <p:cNvSpPr/>
            <p:nvPr/>
          </p:nvSpPr>
          <p:spPr>
            <a:xfrm>
              <a:off x="6852300" y="2610564"/>
              <a:ext cx="19050" cy="19050"/>
            </a:xfrm>
            <a:custGeom>
              <a:avLst/>
              <a:gdLst>
                <a:gd name="connsiteX0" fmla="*/ 13320 w 19050"/>
                <a:gd name="connsiteY0" fmla="*/ 7858 h 19050"/>
                <a:gd name="connsiteX1" fmla="*/ 10462 w 19050"/>
                <a:gd name="connsiteY1" fmla="*/ 7858 h 19050"/>
                <a:gd name="connsiteX2" fmla="*/ 8557 w 19050"/>
                <a:gd name="connsiteY2" fmla="*/ 18336 h 19050"/>
                <a:gd name="connsiteX3" fmla="*/ 16177 w 19050"/>
                <a:gd name="connsiteY3" fmla="*/ 20241 h 19050"/>
                <a:gd name="connsiteX4" fmla="*/ 19035 w 19050"/>
                <a:gd name="connsiteY4" fmla="*/ 18336 h 19050"/>
                <a:gd name="connsiteX5" fmla="*/ 13320 w 19050"/>
                <a:gd name="connsiteY5" fmla="*/ 785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3320" y="7858"/>
                  </a:moveTo>
                  <a:cubicBezTo>
                    <a:pt x="12367" y="6906"/>
                    <a:pt x="11415" y="6906"/>
                    <a:pt x="10462" y="7858"/>
                  </a:cubicBezTo>
                  <a:cubicBezTo>
                    <a:pt x="7605" y="8811"/>
                    <a:pt x="5700" y="15478"/>
                    <a:pt x="8557" y="18336"/>
                  </a:cubicBezTo>
                  <a:cubicBezTo>
                    <a:pt x="10462" y="20241"/>
                    <a:pt x="13320" y="21193"/>
                    <a:pt x="16177" y="20241"/>
                  </a:cubicBezTo>
                  <a:cubicBezTo>
                    <a:pt x="17130" y="20241"/>
                    <a:pt x="18082" y="19288"/>
                    <a:pt x="19035" y="18336"/>
                  </a:cubicBezTo>
                  <a:cubicBezTo>
                    <a:pt x="18082" y="14526"/>
                    <a:pt x="16177" y="10716"/>
                    <a:pt x="13320" y="7858"/>
                  </a:cubicBezTo>
                  <a:close/>
                </a:path>
              </a:pathLst>
            </a:custGeom>
            <a:solidFill>
              <a:srgbClr val="5290D8"/>
            </a:solidFill>
            <a:ln w="9525" cap="flat">
              <a:noFill/>
              <a:prstDash val="solid"/>
              <a:miter/>
            </a:ln>
          </p:spPr>
          <p:txBody>
            <a:bodyPr rtlCol="0" anchor="ctr"/>
            <a:lstStyle/>
            <a:p>
              <a:endParaRPr lang="zh-CN" altLang="en-US"/>
            </a:p>
          </p:txBody>
        </p:sp>
        <p:sp>
          <p:nvSpPr>
            <p:cNvPr id="129" name="任意多边形: 形状 307">
              <a:extLst>
                <a:ext uri="{FF2B5EF4-FFF2-40B4-BE49-F238E27FC236}">
                  <a16:creationId xmlns:a16="http://schemas.microsoft.com/office/drawing/2014/main" id="{F3FA6C7A-5929-4968-B7BC-EF9D879067C8}"/>
                </a:ext>
              </a:extLst>
            </p:cNvPr>
            <p:cNvSpPr/>
            <p:nvPr/>
          </p:nvSpPr>
          <p:spPr>
            <a:xfrm>
              <a:off x="7977664" y="4136231"/>
              <a:ext cx="19050" cy="28575"/>
            </a:xfrm>
            <a:custGeom>
              <a:avLst/>
              <a:gdLst>
                <a:gd name="connsiteX0" fmla="*/ 12859 w 19050"/>
                <a:gd name="connsiteY0" fmla="*/ 7144 h 28575"/>
                <a:gd name="connsiteX1" fmla="*/ 11906 w 19050"/>
                <a:gd name="connsiteY1" fmla="*/ 8096 h 28575"/>
                <a:gd name="connsiteX2" fmla="*/ 7144 w 19050"/>
                <a:gd name="connsiteY2" fmla="*/ 20479 h 28575"/>
                <a:gd name="connsiteX3" fmla="*/ 9049 w 19050"/>
                <a:gd name="connsiteY3" fmla="*/ 23336 h 28575"/>
                <a:gd name="connsiteX4" fmla="*/ 10954 w 19050"/>
                <a:gd name="connsiteY4" fmla="*/ 23336 h 28575"/>
                <a:gd name="connsiteX5" fmla="*/ 15716 w 19050"/>
                <a:gd name="connsiteY5" fmla="*/ 9049 h 28575"/>
                <a:gd name="connsiteX6" fmla="*/ 12859 w 19050"/>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8575">
                  <a:moveTo>
                    <a:pt x="12859" y="7144"/>
                  </a:moveTo>
                  <a:cubicBezTo>
                    <a:pt x="11906" y="7144"/>
                    <a:pt x="11906" y="7144"/>
                    <a:pt x="11906" y="8096"/>
                  </a:cubicBezTo>
                  <a:cubicBezTo>
                    <a:pt x="9049" y="11906"/>
                    <a:pt x="7144" y="15716"/>
                    <a:pt x="7144" y="20479"/>
                  </a:cubicBezTo>
                  <a:cubicBezTo>
                    <a:pt x="7144" y="21431"/>
                    <a:pt x="8096" y="22384"/>
                    <a:pt x="9049" y="23336"/>
                  </a:cubicBezTo>
                  <a:cubicBezTo>
                    <a:pt x="9049" y="23336"/>
                    <a:pt x="10001" y="23336"/>
                    <a:pt x="10954" y="23336"/>
                  </a:cubicBezTo>
                  <a:cubicBezTo>
                    <a:pt x="15716" y="20479"/>
                    <a:pt x="17621" y="15716"/>
                    <a:pt x="15716" y="9049"/>
                  </a:cubicBezTo>
                  <a:cubicBezTo>
                    <a:pt x="14764" y="8096"/>
                    <a:pt x="13811" y="7144"/>
                    <a:pt x="12859" y="7144"/>
                  </a:cubicBezTo>
                  <a:close/>
                </a:path>
              </a:pathLst>
            </a:custGeom>
            <a:solidFill>
              <a:srgbClr val="5290D8"/>
            </a:solidFill>
            <a:ln w="9525" cap="flat">
              <a:noFill/>
              <a:prstDash val="solid"/>
              <a:miter/>
            </a:ln>
          </p:spPr>
          <p:txBody>
            <a:bodyPr rtlCol="0" anchor="ctr"/>
            <a:lstStyle/>
            <a:p>
              <a:endParaRPr lang="zh-CN" altLang="en-US"/>
            </a:p>
          </p:txBody>
        </p:sp>
        <p:sp>
          <p:nvSpPr>
            <p:cNvPr id="130" name="任意多边形: 形状 308">
              <a:extLst>
                <a:ext uri="{FF2B5EF4-FFF2-40B4-BE49-F238E27FC236}">
                  <a16:creationId xmlns:a16="http://schemas.microsoft.com/office/drawing/2014/main" id="{8E600077-BED9-4C5D-A461-8A2EB97F15C8}"/>
                </a:ext>
              </a:extLst>
            </p:cNvPr>
            <p:cNvSpPr/>
            <p:nvPr/>
          </p:nvSpPr>
          <p:spPr>
            <a:xfrm>
              <a:off x="7918609" y="4223861"/>
              <a:ext cx="28575" cy="19050"/>
            </a:xfrm>
            <a:custGeom>
              <a:avLst/>
              <a:gdLst>
                <a:gd name="connsiteX0" fmla="*/ 15716 w 28575"/>
                <a:gd name="connsiteY0" fmla="*/ 16669 h 19050"/>
                <a:gd name="connsiteX1" fmla="*/ 22384 w 28575"/>
                <a:gd name="connsiteY1" fmla="*/ 11906 h 19050"/>
                <a:gd name="connsiteX2" fmla="*/ 20479 w 28575"/>
                <a:gd name="connsiteY2" fmla="*/ 8096 h 19050"/>
                <a:gd name="connsiteX3" fmla="*/ 15716 w 28575"/>
                <a:gd name="connsiteY3" fmla="*/ 7144 h 19050"/>
                <a:gd name="connsiteX4" fmla="*/ 9049 w 28575"/>
                <a:gd name="connsiteY4" fmla="*/ 8096 h 19050"/>
                <a:gd name="connsiteX5" fmla="*/ 7144 w 28575"/>
                <a:gd name="connsiteY5" fmla="*/ 10001 h 19050"/>
                <a:gd name="connsiteX6" fmla="*/ 8096 w 28575"/>
                <a:gd name="connsiteY6" fmla="*/ 12859 h 19050"/>
                <a:gd name="connsiteX7" fmla="*/ 15716 w 28575"/>
                <a:gd name="connsiteY7"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19050">
                  <a:moveTo>
                    <a:pt x="15716" y="16669"/>
                  </a:moveTo>
                  <a:cubicBezTo>
                    <a:pt x="18574" y="17621"/>
                    <a:pt x="20479" y="15716"/>
                    <a:pt x="22384" y="11906"/>
                  </a:cubicBezTo>
                  <a:cubicBezTo>
                    <a:pt x="23336" y="10001"/>
                    <a:pt x="22384" y="8096"/>
                    <a:pt x="20479" y="8096"/>
                  </a:cubicBezTo>
                  <a:cubicBezTo>
                    <a:pt x="18574" y="8096"/>
                    <a:pt x="17621" y="7144"/>
                    <a:pt x="15716" y="7144"/>
                  </a:cubicBezTo>
                  <a:cubicBezTo>
                    <a:pt x="12859" y="7144"/>
                    <a:pt x="10954" y="7144"/>
                    <a:pt x="9049" y="8096"/>
                  </a:cubicBezTo>
                  <a:cubicBezTo>
                    <a:pt x="8096" y="8096"/>
                    <a:pt x="7144" y="9049"/>
                    <a:pt x="7144" y="10001"/>
                  </a:cubicBezTo>
                  <a:cubicBezTo>
                    <a:pt x="7144" y="10954"/>
                    <a:pt x="7144" y="12859"/>
                    <a:pt x="8096" y="12859"/>
                  </a:cubicBezTo>
                  <a:cubicBezTo>
                    <a:pt x="10001" y="14764"/>
                    <a:pt x="12859" y="15716"/>
                    <a:pt x="15716" y="16669"/>
                  </a:cubicBezTo>
                  <a:close/>
                </a:path>
              </a:pathLst>
            </a:custGeom>
            <a:solidFill>
              <a:srgbClr val="5290D8"/>
            </a:solidFill>
            <a:ln w="9525" cap="flat">
              <a:noFill/>
              <a:prstDash val="solid"/>
              <a:miter/>
            </a:ln>
          </p:spPr>
          <p:txBody>
            <a:bodyPr rtlCol="0" anchor="ctr"/>
            <a:lstStyle/>
            <a:p>
              <a:endParaRPr lang="zh-CN" altLang="en-US"/>
            </a:p>
          </p:txBody>
        </p:sp>
        <p:sp>
          <p:nvSpPr>
            <p:cNvPr id="131" name="任意多边形: 形状 309">
              <a:extLst>
                <a:ext uri="{FF2B5EF4-FFF2-40B4-BE49-F238E27FC236}">
                  <a16:creationId xmlns:a16="http://schemas.microsoft.com/office/drawing/2014/main" id="{883DAE85-FED8-4F0F-A124-547C58875215}"/>
                </a:ext>
              </a:extLst>
            </p:cNvPr>
            <p:cNvSpPr/>
            <p:nvPr/>
          </p:nvSpPr>
          <p:spPr>
            <a:xfrm>
              <a:off x="4028599" y="2876401"/>
              <a:ext cx="28575" cy="19050"/>
            </a:xfrm>
            <a:custGeom>
              <a:avLst/>
              <a:gdLst>
                <a:gd name="connsiteX0" fmla="*/ 14764 w 28575"/>
                <a:gd name="connsiteY0" fmla="*/ 7769 h 19050"/>
                <a:gd name="connsiteX1" fmla="*/ 7144 w 28575"/>
                <a:gd name="connsiteY1" fmla="*/ 17294 h 19050"/>
                <a:gd name="connsiteX2" fmla="*/ 18574 w 28575"/>
                <a:gd name="connsiteY2" fmla="*/ 17294 h 19050"/>
                <a:gd name="connsiteX3" fmla="*/ 21431 w 28575"/>
                <a:gd name="connsiteY3" fmla="*/ 15389 h 19050"/>
                <a:gd name="connsiteX4" fmla="*/ 20479 w 28575"/>
                <a:gd name="connsiteY4" fmla="*/ 8722 h 19050"/>
                <a:gd name="connsiteX5" fmla="*/ 14764 w 28575"/>
                <a:gd name="connsiteY5" fmla="*/ 77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19050">
                  <a:moveTo>
                    <a:pt x="14764" y="7769"/>
                  </a:moveTo>
                  <a:cubicBezTo>
                    <a:pt x="11906" y="10627"/>
                    <a:pt x="8096" y="12532"/>
                    <a:pt x="7144" y="17294"/>
                  </a:cubicBezTo>
                  <a:cubicBezTo>
                    <a:pt x="10954" y="18247"/>
                    <a:pt x="14764" y="19199"/>
                    <a:pt x="18574" y="17294"/>
                  </a:cubicBezTo>
                  <a:cubicBezTo>
                    <a:pt x="19526" y="17294"/>
                    <a:pt x="20479" y="16342"/>
                    <a:pt x="21431" y="15389"/>
                  </a:cubicBezTo>
                  <a:cubicBezTo>
                    <a:pt x="22384" y="14437"/>
                    <a:pt x="22384" y="10627"/>
                    <a:pt x="20479" y="8722"/>
                  </a:cubicBezTo>
                  <a:cubicBezTo>
                    <a:pt x="19526" y="6817"/>
                    <a:pt x="16669" y="6817"/>
                    <a:pt x="14764" y="7769"/>
                  </a:cubicBezTo>
                  <a:close/>
                </a:path>
              </a:pathLst>
            </a:custGeom>
            <a:solidFill>
              <a:srgbClr val="5290D8"/>
            </a:solidFill>
            <a:ln w="9525" cap="flat">
              <a:noFill/>
              <a:prstDash val="solid"/>
              <a:miter/>
            </a:ln>
          </p:spPr>
          <p:txBody>
            <a:bodyPr rtlCol="0" anchor="ctr"/>
            <a:lstStyle/>
            <a:p>
              <a:endParaRPr lang="zh-CN" altLang="en-US"/>
            </a:p>
          </p:txBody>
        </p:sp>
        <p:sp>
          <p:nvSpPr>
            <p:cNvPr id="132" name="任意多边形: 形状 310">
              <a:extLst>
                <a:ext uri="{FF2B5EF4-FFF2-40B4-BE49-F238E27FC236}">
                  <a16:creationId xmlns:a16="http://schemas.microsoft.com/office/drawing/2014/main" id="{93E51F0F-0C89-4311-88D8-95474AB58277}"/>
                </a:ext>
              </a:extLst>
            </p:cNvPr>
            <p:cNvSpPr/>
            <p:nvPr/>
          </p:nvSpPr>
          <p:spPr>
            <a:xfrm>
              <a:off x="3994309" y="2886551"/>
              <a:ext cx="47625" cy="47625"/>
            </a:xfrm>
            <a:custGeom>
              <a:avLst/>
              <a:gdLst>
                <a:gd name="connsiteX0" fmla="*/ 41434 w 47625"/>
                <a:gd name="connsiteY0" fmla="*/ 7144 h 47625"/>
                <a:gd name="connsiteX1" fmla="*/ 33814 w 47625"/>
                <a:gd name="connsiteY1" fmla="*/ 10001 h 47625"/>
                <a:gd name="connsiteX2" fmla="*/ 27146 w 47625"/>
                <a:gd name="connsiteY2" fmla="*/ 13811 h 47625"/>
                <a:gd name="connsiteX3" fmla="*/ 24289 w 47625"/>
                <a:gd name="connsiteY3" fmla="*/ 15716 h 47625"/>
                <a:gd name="connsiteX4" fmla="*/ 22384 w 47625"/>
                <a:gd name="connsiteY4" fmla="*/ 15716 h 47625"/>
                <a:gd name="connsiteX5" fmla="*/ 7144 w 47625"/>
                <a:gd name="connsiteY5" fmla="*/ 32861 h 47625"/>
                <a:gd name="connsiteX6" fmla="*/ 9049 w 47625"/>
                <a:gd name="connsiteY6" fmla="*/ 37624 h 47625"/>
                <a:gd name="connsiteX7" fmla="*/ 11906 w 47625"/>
                <a:gd name="connsiteY7" fmla="*/ 42386 h 47625"/>
                <a:gd name="connsiteX8" fmla="*/ 14764 w 47625"/>
                <a:gd name="connsiteY8" fmla="*/ 43339 h 47625"/>
                <a:gd name="connsiteX9" fmla="*/ 34766 w 47625"/>
                <a:gd name="connsiteY9" fmla="*/ 30004 h 47625"/>
                <a:gd name="connsiteX10" fmla="*/ 44291 w 47625"/>
                <a:gd name="connsiteY10" fmla="*/ 23336 h 47625"/>
                <a:gd name="connsiteX11" fmla="*/ 47149 w 47625"/>
                <a:gd name="connsiteY11" fmla="*/ 15716 h 47625"/>
                <a:gd name="connsiteX12" fmla="*/ 44291 w 47625"/>
                <a:gd name="connsiteY12" fmla="*/ 11906 h 47625"/>
                <a:gd name="connsiteX13" fmla="*/ 41434 w 47625"/>
                <a:gd name="connsiteY13" fmla="*/ 7144 h 47625"/>
                <a:gd name="connsiteX14" fmla="*/ 41434 w 47625"/>
                <a:gd name="connsiteY14" fmla="*/ 7144 h 47625"/>
                <a:gd name="connsiteX15" fmla="*/ 41434 w 47625"/>
                <a:gd name="connsiteY15" fmla="*/ 7144 h 47625"/>
                <a:gd name="connsiteX16" fmla="*/ 41434 w 47625"/>
                <a:gd name="connsiteY1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5" h="47625">
                  <a:moveTo>
                    <a:pt x="41434" y="7144"/>
                  </a:moveTo>
                  <a:cubicBezTo>
                    <a:pt x="38576" y="9049"/>
                    <a:pt x="36671" y="10001"/>
                    <a:pt x="33814" y="10001"/>
                  </a:cubicBezTo>
                  <a:cubicBezTo>
                    <a:pt x="30956" y="9049"/>
                    <a:pt x="28099" y="10001"/>
                    <a:pt x="27146" y="13811"/>
                  </a:cubicBezTo>
                  <a:cubicBezTo>
                    <a:pt x="27146" y="14764"/>
                    <a:pt x="25241" y="15716"/>
                    <a:pt x="24289" y="15716"/>
                  </a:cubicBezTo>
                  <a:cubicBezTo>
                    <a:pt x="24289" y="15716"/>
                    <a:pt x="23336" y="15716"/>
                    <a:pt x="22384" y="15716"/>
                  </a:cubicBezTo>
                  <a:cubicBezTo>
                    <a:pt x="10001" y="17621"/>
                    <a:pt x="7144" y="20479"/>
                    <a:pt x="7144" y="32861"/>
                  </a:cubicBezTo>
                  <a:cubicBezTo>
                    <a:pt x="7144" y="34766"/>
                    <a:pt x="8096" y="35719"/>
                    <a:pt x="9049" y="37624"/>
                  </a:cubicBezTo>
                  <a:cubicBezTo>
                    <a:pt x="10001" y="38576"/>
                    <a:pt x="10954" y="40481"/>
                    <a:pt x="11906" y="42386"/>
                  </a:cubicBezTo>
                  <a:cubicBezTo>
                    <a:pt x="12859" y="43339"/>
                    <a:pt x="14764" y="43339"/>
                    <a:pt x="14764" y="43339"/>
                  </a:cubicBezTo>
                  <a:cubicBezTo>
                    <a:pt x="20479" y="37624"/>
                    <a:pt x="27146" y="32861"/>
                    <a:pt x="34766" y="30004"/>
                  </a:cubicBezTo>
                  <a:cubicBezTo>
                    <a:pt x="38576" y="29051"/>
                    <a:pt x="40481" y="25241"/>
                    <a:pt x="44291" y="23336"/>
                  </a:cubicBezTo>
                  <a:cubicBezTo>
                    <a:pt x="47149" y="22384"/>
                    <a:pt x="47149" y="18574"/>
                    <a:pt x="47149" y="15716"/>
                  </a:cubicBezTo>
                  <a:cubicBezTo>
                    <a:pt x="47149" y="13811"/>
                    <a:pt x="45244" y="12859"/>
                    <a:pt x="44291" y="11906"/>
                  </a:cubicBezTo>
                  <a:cubicBezTo>
                    <a:pt x="43339" y="10001"/>
                    <a:pt x="42386" y="8096"/>
                    <a:pt x="41434" y="7144"/>
                  </a:cubicBezTo>
                  <a:cubicBezTo>
                    <a:pt x="41434" y="7144"/>
                    <a:pt x="41434" y="7144"/>
                    <a:pt x="41434" y="7144"/>
                  </a:cubicBezTo>
                  <a:cubicBezTo>
                    <a:pt x="41434" y="7144"/>
                    <a:pt x="41434" y="7144"/>
                    <a:pt x="41434" y="7144"/>
                  </a:cubicBezTo>
                  <a:lnTo>
                    <a:pt x="41434" y="7144"/>
                  </a:lnTo>
                  <a:close/>
                </a:path>
              </a:pathLst>
            </a:custGeom>
            <a:solidFill>
              <a:srgbClr val="5290D8"/>
            </a:solidFill>
            <a:ln w="9525" cap="flat">
              <a:noFill/>
              <a:prstDash val="solid"/>
              <a:miter/>
            </a:ln>
          </p:spPr>
          <p:txBody>
            <a:bodyPr rtlCol="0" anchor="ctr"/>
            <a:lstStyle/>
            <a:p>
              <a:endParaRPr lang="zh-CN" altLang="en-US"/>
            </a:p>
          </p:txBody>
        </p:sp>
        <p:sp>
          <p:nvSpPr>
            <p:cNvPr id="133" name="任意多边形: 形状 311">
              <a:extLst>
                <a:ext uri="{FF2B5EF4-FFF2-40B4-BE49-F238E27FC236}">
                  <a16:creationId xmlns:a16="http://schemas.microsoft.com/office/drawing/2014/main" id="{DB8EE9B5-A83A-42F2-AA78-8D78EBA46F11}"/>
                </a:ext>
              </a:extLst>
            </p:cNvPr>
            <p:cNvSpPr/>
            <p:nvPr/>
          </p:nvSpPr>
          <p:spPr>
            <a:xfrm>
              <a:off x="5118259" y="3898106"/>
              <a:ext cx="19050" cy="19050"/>
            </a:xfrm>
            <a:custGeom>
              <a:avLst/>
              <a:gdLst>
                <a:gd name="connsiteX0" fmla="*/ 7144 w 19050"/>
                <a:gd name="connsiteY0" fmla="*/ 13811 h 19050"/>
                <a:gd name="connsiteX1" fmla="*/ 10954 w 19050"/>
                <a:gd name="connsiteY1" fmla="*/ 18574 h 19050"/>
                <a:gd name="connsiteX2" fmla="*/ 16669 w 19050"/>
                <a:gd name="connsiteY2" fmla="*/ 13811 h 19050"/>
                <a:gd name="connsiteX3" fmla="*/ 11906 w 19050"/>
                <a:gd name="connsiteY3" fmla="*/ 7144 h 19050"/>
                <a:gd name="connsiteX4" fmla="*/ 7144 w 19050"/>
                <a:gd name="connsiteY4" fmla="*/ 10954 h 19050"/>
                <a:gd name="connsiteX5" fmla="*/ 7144 w 19050"/>
                <a:gd name="connsiteY5" fmla="*/ 13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7144" y="13811"/>
                  </a:moveTo>
                  <a:cubicBezTo>
                    <a:pt x="7144" y="16669"/>
                    <a:pt x="9049" y="18574"/>
                    <a:pt x="10954" y="18574"/>
                  </a:cubicBezTo>
                  <a:cubicBezTo>
                    <a:pt x="13811" y="18574"/>
                    <a:pt x="16669" y="16669"/>
                    <a:pt x="16669" y="13811"/>
                  </a:cubicBezTo>
                  <a:cubicBezTo>
                    <a:pt x="16669" y="10954"/>
                    <a:pt x="14764" y="8096"/>
                    <a:pt x="11906" y="7144"/>
                  </a:cubicBezTo>
                  <a:cubicBezTo>
                    <a:pt x="9049" y="7144"/>
                    <a:pt x="7144" y="8096"/>
                    <a:pt x="7144" y="10954"/>
                  </a:cubicBezTo>
                  <a:cubicBezTo>
                    <a:pt x="7144" y="10954"/>
                    <a:pt x="7144" y="11906"/>
                    <a:pt x="7144" y="13811"/>
                  </a:cubicBezTo>
                  <a:close/>
                </a:path>
              </a:pathLst>
            </a:custGeom>
            <a:solidFill>
              <a:srgbClr val="5290D8"/>
            </a:solidFill>
            <a:ln w="9525" cap="flat">
              <a:noFill/>
              <a:prstDash val="solid"/>
              <a:miter/>
            </a:ln>
          </p:spPr>
          <p:txBody>
            <a:bodyPr rtlCol="0" anchor="ctr"/>
            <a:lstStyle/>
            <a:p>
              <a:endParaRPr lang="zh-CN" altLang="en-US"/>
            </a:p>
          </p:txBody>
        </p:sp>
        <p:sp>
          <p:nvSpPr>
            <p:cNvPr id="134" name="任意多边形: 形状 312">
              <a:extLst>
                <a:ext uri="{FF2B5EF4-FFF2-40B4-BE49-F238E27FC236}">
                  <a16:creationId xmlns:a16="http://schemas.microsoft.com/office/drawing/2014/main" id="{25B8610A-805A-4BA9-BF6F-01E6F9DC1476}"/>
                </a:ext>
              </a:extLst>
            </p:cNvPr>
            <p:cNvSpPr/>
            <p:nvPr/>
          </p:nvSpPr>
          <p:spPr>
            <a:xfrm>
              <a:off x="6787802" y="3862864"/>
              <a:ext cx="19050" cy="19050"/>
            </a:xfrm>
            <a:custGeom>
              <a:avLst/>
              <a:gdLst>
                <a:gd name="connsiteX0" fmla="*/ 14953 w 19050"/>
                <a:gd name="connsiteY0" fmla="*/ 7144 h 19050"/>
                <a:gd name="connsiteX1" fmla="*/ 11143 w 19050"/>
                <a:gd name="connsiteY1" fmla="*/ 7144 h 19050"/>
                <a:gd name="connsiteX2" fmla="*/ 7333 w 19050"/>
                <a:gd name="connsiteY2" fmla="*/ 10001 h 19050"/>
                <a:gd name="connsiteX3" fmla="*/ 11143 w 19050"/>
                <a:gd name="connsiteY3" fmla="*/ 14764 h 19050"/>
                <a:gd name="connsiteX4" fmla="*/ 19716 w 19050"/>
                <a:gd name="connsiteY4" fmla="*/ 10954 h 19050"/>
                <a:gd name="connsiteX5" fmla="*/ 18763 w 19050"/>
                <a:gd name="connsiteY5" fmla="*/ 8096 h 19050"/>
                <a:gd name="connsiteX6" fmla="*/ 14953 w 190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4953" y="7144"/>
                  </a:moveTo>
                  <a:cubicBezTo>
                    <a:pt x="12095" y="7144"/>
                    <a:pt x="12095" y="7144"/>
                    <a:pt x="11143" y="7144"/>
                  </a:cubicBezTo>
                  <a:cubicBezTo>
                    <a:pt x="10191" y="8096"/>
                    <a:pt x="8286" y="9049"/>
                    <a:pt x="7333" y="10001"/>
                  </a:cubicBezTo>
                  <a:cubicBezTo>
                    <a:pt x="6380" y="10954"/>
                    <a:pt x="9238" y="14764"/>
                    <a:pt x="11143" y="14764"/>
                  </a:cubicBezTo>
                  <a:cubicBezTo>
                    <a:pt x="14953" y="14764"/>
                    <a:pt x="17811" y="14764"/>
                    <a:pt x="19716" y="10954"/>
                  </a:cubicBezTo>
                  <a:cubicBezTo>
                    <a:pt x="20668" y="10001"/>
                    <a:pt x="20668" y="8096"/>
                    <a:pt x="18763" y="8096"/>
                  </a:cubicBezTo>
                  <a:cubicBezTo>
                    <a:pt x="17811" y="8096"/>
                    <a:pt x="15905" y="7144"/>
                    <a:pt x="14953" y="7144"/>
                  </a:cubicBezTo>
                  <a:close/>
                </a:path>
              </a:pathLst>
            </a:custGeom>
            <a:solidFill>
              <a:srgbClr val="5290D8"/>
            </a:solidFill>
            <a:ln w="9525" cap="flat">
              <a:noFill/>
              <a:prstDash val="solid"/>
              <a:miter/>
            </a:ln>
          </p:spPr>
          <p:txBody>
            <a:bodyPr rtlCol="0" anchor="ctr"/>
            <a:lstStyle/>
            <a:p>
              <a:endParaRPr lang="zh-CN" altLang="en-US"/>
            </a:p>
          </p:txBody>
        </p:sp>
        <p:sp>
          <p:nvSpPr>
            <p:cNvPr id="135" name="任意多边形: 形状 313">
              <a:extLst>
                <a:ext uri="{FF2B5EF4-FFF2-40B4-BE49-F238E27FC236}">
                  <a16:creationId xmlns:a16="http://schemas.microsoft.com/office/drawing/2014/main" id="{F8A233B6-49C4-4C90-856B-14AA287330B2}"/>
                </a:ext>
              </a:extLst>
            </p:cNvPr>
            <p:cNvSpPr/>
            <p:nvPr/>
          </p:nvSpPr>
          <p:spPr>
            <a:xfrm>
              <a:off x="5084921" y="2739152"/>
              <a:ext cx="28575" cy="19050"/>
            </a:xfrm>
            <a:custGeom>
              <a:avLst/>
              <a:gdLst>
                <a:gd name="connsiteX0" fmla="*/ 18574 w 28575"/>
                <a:gd name="connsiteY0" fmla="*/ 7858 h 19050"/>
                <a:gd name="connsiteX1" fmla="*/ 15716 w 28575"/>
                <a:gd name="connsiteY1" fmla="*/ 9763 h 19050"/>
                <a:gd name="connsiteX2" fmla="*/ 7144 w 28575"/>
                <a:gd name="connsiteY2" fmla="*/ 15478 h 19050"/>
                <a:gd name="connsiteX3" fmla="*/ 7144 w 28575"/>
                <a:gd name="connsiteY3" fmla="*/ 18336 h 19050"/>
                <a:gd name="connsiteX4" fmla="*/ 8096 w 28575"/>
                <a:gd name="connsiteY4" fmla="*/ 19288 h 19050"/>
                <a:gd name="connsiteX5" fmla="*/ 12859 w 28575"/>
                <a:gd name="connsiteY5" fmla="*/ 19288 h 19050"/>
                <a:gd name="connsiteX6" fmla="*/ 21431 w 28575"/>
                <a:gd name="connsiteY6" fmla="*/ 12621 h 19050"/>
                <a:gd name="connsiteX7" fmla="*/ 22384 w 28575"/>
                <a:gd name="connsiteY7" fmla="*/ 7858 h 19050"/>
                <a:gd name="connsiteX8" fmla="*/ 18574 w 28575"/>
                <a:gd name="connsiteY8" fmla="*/ 785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19050">
                  <a:moveTo>
                    <a:pt x="18574" y="7858"/>
                  </a:moveTo>
                  <a:cubicBezTo>
                    <a:pt x="17621" y="8811"/>
                    <a:pt x="16669" y="8811"/>
                    <a:pt x="15716" y="9763"/>
                  </a:cubicBezTo>
                  <a:cubicBezTo>
                    <a:pt x="12859" y="11668"/>
                    <a:pt x="9049" y="11668"/>
                    <a:pt x="7144" y="15478"/>
                  </a:cubicBezTo>
                  <a:cubicBezTo>
                    <a:pt x="7144" y="16431"/>
                    <a:pt x="7144" y="17383"/>
                    <a:pt x="7144" y="18336"/>
                  </a:cubicBezTo>
                  <a:cubicBezTo>
                    <a:pt x="7144" y="18336"/>
                    <a:pt x="8096" y="19288"/>
                    <a:pt x="8096" y="19288"/>
                  </a:cubicBezTo>
                  <a:cubicBezTo>
                    <a:pt x="10001" y="19288"/>
                    <a:pt x="11906" y="20241"/>
                    <a:pt x="12859" y="19288"/>
                  </a:cubicBezTo>
                  <a:cubicBezTo>
                    <a:pt x="15716" y="17383"/>
                    <a:pt x="18574" y="15478"/>
                    <a:pt x="21431" y="12621"/>
                  </a:cubicBezTo>
                  <a:cubicBezTo>
                    <a:pt x="23336" y="11668"/>
                    <a:pt x="23336" y="8811"/>
                    <a:pt x="22384" y="7858"/>
                  </a:cubicBezTo>
                  <a:cubicBezTo>
                    <a:pt x="20479" y="6906"/>
                    <a:pt x="19526" y="6906"/>
                    <a:pt x="18574" y="7858"/>
                  </a:cubicBezTo>
                  <a:close/>
                </a:path>
              </a:pathLst>
            </a:custGeom>
            <a:solidFill>
              <a:srgbClr val="5290D8"/>
            </a:solidFill>
            <a:ln w="9525" cap="flat">
              <a:noFill/>
              <a:prstDash val="solid"/>
              <a:miter/>
            </a:ln>
          </p:spPr>
          <p:txBody>
            <a:bodyPr rtlCol="0" anchor="ctr"/>
            <a:lstStyle/>
            <a:p>
              <a:endParaRPr lang="zh-CN" altLang="en-US"/>
            </a:p>
          </p:txBody>
        </p:sp>
        <p:sp>
          <p:nvSpPr>
            <p:cNvPr id="136" name="任意多边形: 形状 314">
              <a:extLst>
                <a:ext uri="{FF2B5EF4-FFF2-40B4-BE49-F238E27FC236}">
                  <a16:creationId xmlns:a16="http://schemas.microsoft.com/office/drawing/2014/main" id="{4A534BB8-147F-4599-97EF-FC49F1931AFE}"/>
                </a:ext>
              </a:extLst>
            </p:cNvPr>
            <p:cNvSpPr/>
            <p:nvPr/>
          </p:nvSpPr>
          <p:spPr>
            <a:xfrm>
              <a:off x="5127410" y="2782729"/>
              <a:ext cx="19050" cy="19050"/>
            </a:xfrm>
            <a:custGeom>
              <a:avLst/>
              <a:gdLst>
                <a:gd name="connsiteX0" fmla="*/ 17995 w 19050"/>
                <a:gd name="connsiteY0" fmla="*/ 16669 h 19050"/>
                <a:gd name="connsiteX1" fmla="*/ 19900 w 19050"/>
                <a:gd name="connsiteY1" fmla="*/ 13811 h 19050"/>
                <a:gd name="connsiteX2" fmla="*/ 18947 w 19050"/>
                <a:gd name="connsiteY2" fmla="*/ 10954 h 19050"/>
                <a:gd name="connsiteX3" fmla="*/ 11327 w 19050"/>
                <a:gd name="connsiteY3" fmla="*/ 7144 h 19050"/>
                <a:gd name="connsiteX4" fmla="*/ 7517 w 19050"/>
                <a:gd name="connsiteY4" fmla="*/ 10001 h 19050"/>
                <a:gd name="connsiteX5" fmla="*/ 9422 w 19050"/>
                <a:gd name="connsiteY5" fmla="*/ 14764 h 19050"/>
                <a:gd name="connsiteX6" fmla="*/ 17995 w 19050"/>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7995" y="16669"/>
                  </a:moveTo>
                  <a:cubicBezTo>
                    <a:pt x="18947" y="16669"/>
                    <a:pt x="19900" y="14764"/>
                    <a:pt x="19900" y="13811"/>
                  </a:cubicBezTo>
                  <a:cubicBezTo>
                    <a:pt x="19900" y="12859"/>
                    <a:pt x="19900" y="10954"/>
                    <a:pt x="18947" y="10954"/>
                  </a:cubicBezTo>
                  <a:cubicBezTo>
                    <a:pt x="17042" y="8096"/>
                    <a:pt x="15137" y="7144"/>
                    <a:pt x="11327" y="7144"/>
                  </a:cubicBezTo>
                  <a:cubicBezTo>
                    <a:pt x="9422" y="7144"/>
                    <a:pt x="8470" y="8096"/>
                    <a:pt x="7517" y="10001"/>
                  </a:cubicBezTo>
                  <a:cubicBezTo>
                    <a:pt x="6565" y="11906"/>
                    <a:pt x="7517" y="13811"/>
                    <a:pt x="9422" y="14764"/>
                  </a:cubicBezTo>
                  <a:cubicBezTo>
                    <a:pt x="12280" y="16669"/>
                    <a:pt x="15137" y="17621"/>
                    <a:pt x="17995" y="16669"/>
                  </a:cubicBezTo>
                  <a:close/>
                </a:path>
              </a:pathLst>
            </a:custGeom>
            <a:solidFill>
              <a:srgbClr val="5290D8"/>
            </a:solidFill>
            <a:ln w="9525" cap="flat">
              <a:noFill/>
              <a:prstDash val="solid"/>
              <a:miter/>
            </a:ln>
          </p:spPr>
          <p:txBody>
            <a:bodyPr rtlCol="0" anchor="ctr"/>
            <a:lstStyle/>
            <a:p>
              <a:endParaRPr lang="zh-CN" altLang="en-US"/>
            </a:p>
          </p:txBody>
        </p:sp>
        <p:sp>
          <p:nvSpPr>
            <p:cNvPr id="137" name="任意多边形: 形状 315">
              <a:extLst>
                <a:ext uri="{FF2B5EF4-FFF2-40B4-BE49-F238E27FC236}">
                  <a16:creationId xmlns:a16="http://schemas.microsoft.com/office/drawing/2014/main" id="{8092CA9D-B0C5-4245-8BDF-8BA249669683}"/>
                </a:ext>
              </a:extLst>
            </p:cNvPr>
            <p:cNvSpPr/>
            <p:nvPr/>
          </p:nvSpPr>
          <p:spPr>
            <a:xfrm>
              <a:off x="6947059" y="2417921"/>
              <a:ext cx="19050" cy="19050"/>
            </a:xfrm>
            <a:custGeom>
              <a:avLst/>
              <a:gdLst>
                <a:gd name="connsiteX0" fmla="*/ 9049 w 19050"/>
                <a:gd name="connsiteY0" fmla="*/ 17621 h 19050"/>
                <a:gd name="connsiteX1" fmla="*/ 18574 w 19050"/>
                <a:gd name="connsiteY1" fmla="*/ 10001 h 19050"/>
                <a:gd name="connsiteX2" fmla="*/ 16669 w 19050"/>
                <a:gd name="connsiteY2" fmla="*/ 7144 h 19050"/>
                <a:gd name="connsiteX3" fmla="*/ 14764 w 19050"/>
                <a:gd name="connsiteY3" fmla="*/ 7144 h 19050"/>
                <a:gd name="connsiteX4" fmla="*/ 8096 w 19050"/>
                <a:gd name="connsiteY4" fmla="*/ 11906 h 19050"/>
                <a:gd name="connsiteX5" fmla="*/ 7144 w 19050"/>
                <a:gd name="connsiteY5" fmla="*/ 14764 h 19050"/>
                <a:gd name="connsiteX6" fmla="*/ 9049 w 19050"/>
                <a:gd name="connsiteY6" fmla="*/ 1762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9049" y="17621"/>
                  </a:moveTo>
                  <a:cubicBezTo>
                    <a:pt x="14764" y="17621"/>
                    <a:pt x="17621" y="14764"/>
                    <a:pt x="18574" y="10001"/>
                  </a:cubicBezTo>
                  <a:cubicBezTo>
                    <a:pt x="17621" y="9049"/>
                    <a:pt x="17621" y="8096"/>
                    <a:pt x="16669" y="7144"/>
                  </a:cubicBezTo>
                  <a:cubicBezTo>
                    <a:pt x="16669" y="7144"/>
                    <a:pt x="15716" y="7144"/>
                    <a:pt x="14764" y="7144"/>
                  </a:cubicBezTo>
                  <a:cubicBezTo>
                    <a:pt x="12859" y="9049"/>
                    <a:pt x="10001" y="10001"/>
                    <a:pt x="8096" y="11906"/>
                  </a:cubicBezTo>
                  <a:cubicBezTo>
                    <a:pt x="7144" y="12859"/>
                    <a:pt x="7144" y="13811"/>
                    <a:pt x="7144" y="14764"/>
                  </a:cubicBezTo>
                  <a:cubicBezTo>
                    <a:pt x="8096" y="15716"/>
                    <a:pt x="9049" y="17621"/>
                    <a:pt x="9049" y="17621"/>
                  </a:cubicBezTo>
                  <a:close/>
                </a:path>
              </a:pathLst>
            </a:custGeom>
            <a:solidFill>
              <a:srgbClr val="5290D8"/>
            </a:solidFill>
            <a:ln w="9525" cap="flat">
              <a:noFill/>
              <a:prstDash val="solid"/>
              <a:miter/>
            </a:ln>
          </p:spPr>
          <p:txBody>
            <a:bodyPr rtlCol="0" anchor="ctr"/>
            <a:lstStyle/>
            <a:p>
              <a:endParaRPr lang="zh-CN" altLang="en-US"/>
            </a:p>
          </p:txBody>
        </p:sp>
        <p:sp>
          <p:nvSpPr>
            <p:cNvPr id="138" name="任意多边形: 形状 316">
              <a:extLst>
                <a:ext uri="{FF2B5EF4-FFF2-40B4-BE49-F238E27FC236}">
                  <a16:creationId xmlns:a16="http://schemas.microsoft.com/office/drawing/2014/main" id="{67F1B57F-A626-4090-8BB6-D7988623CB2B}"/>
                </a:ext>
              </a:extLst>
            </p:cNvPr>
            <p:cNvSpPr/>
            <p:nvPr/>
          </p:nvSpPr>
          <p:spPr>
            <a:xfrm>
              <a:off x="7023259" y="2341721"/>
              <a:ext cx="28575" cy="19050"/>
            </a:xfrm>
            <a:custGeom>
              <a:avLst/>
              <a:gdLst>
                <a:gd name="connsiteX0" fmla="*/ 22384 w 28575"/>
                <a:gd name="connsiteY0" fmla="*/ 11906 h 19050"/>
                <a:gd name="connsiteX1" fmla="*/ 23336 w 28575"/>
                <a:gd name="connsiteY1" fmla="*/ 10954 h 19050"/>
                <a:gd name="connsiteX2" fmla="*/ 21431 w 28575"/>
                <a:gd name="connsiteY2" fmla="*/ 8096 h 19050"/>
                <a:gd name="connsiteX3" fmla="*/ 8096 w 28575"/>
                <a:gd name="connsiteY3" fmla="*/ 7144 h 19050"/>
                <a:gd name="connsiteX4" fmla="*/ 7144 w 28575"/>
                <a:gd name="connsiteY4" fmla="*/ 8096 h 19050"/>
                <a:gd name="connsiteX5" fmla="*/ 7144 w 28575"/>
                <a:gd name="connsiteY5" fmla="*/ 10001 h 19050"/>
                <a:gd name="connsiteX6" fmla="*/ 22384 w 28575"/>
                <a:gd name="connsiteY6" fmla="*/ 1190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22384" y="11906"/>
                  </a:moveTo>
                  <a:cubicBezTo>
                    <a:pt x="22384" y="11906"/>
                    <a:pt x="23336" y="10954"/>
                    <a:pt x="23336" y="10954"/>
                  </a:cubicBezTo>
                  <a:cubicBezTo>
                    <a:pt x="22384" y="10001"/>
                    <a:pt x="22384" y="8096"/>
                    <a:pt x="21431" y="8096"/>
                  </a:cubicBezTo>
                  <a:cubicBezTo>
                    <a:pt x="16669" y="7144"/>
                    <a:pt x="12859" y="10001"/>
                    <a:pt x="8096" y="7144"/>
                  </a:cubicBezTo>
                  <a:cubicBezTo>
                    <a:pt x="8096" y="7144"/>
                    <a:pt x="7144" y="8096"/>
                    <a:pt x="7144" y="8096"/>
                  </a:cubicBezTo>
                  <a:cubicBezTo>
                    <a:pt x="7144" y="8096"/>
                    <a:pt x="7144" y="9049"/>
                    <a:pt x="7144" y="10001"/>
                  </a:cubicBezTo>
                  <a:cubicBezTo>
                    <a:pt x="10954" y="13811"/>
                    <a:pt x="16669" y="14764"/>
                    <a:pt x="22384" y="11906"/>
                  </a:cubicBezTo>
                  <a:close/>
                </a:path>
              </a:pathLst>
            </a:custGeom>
            <a:solidFill>
              <a:srgbClr val="5290D8"/>
            </a:solidFill>
            <a:ln w="9525" cap="flat">
              <a:noFill/>
              <a:prstDash val="solid"/>
              <a:miter/>
            </a:ln>
          </p:spPr>
          <p:txBody>
            <a:bodyPr rtlCol="0" anchor="ctr"/>
            <a:lstStyle/>
            <a:p>
              <a:endParaRPr lang="zh-CN" altLang="en-US"/>
            </a:p>
          </p:txBody>
        </p:sp>
        <p:sp>
          <p:nvSpPr>
            <p:cNvPr id="139" name="任意多边形: 形状 317">
              <a:extLst>
                <a:ext uri="{FF2B5EF4-FFF2-40B4-BE49-F238E27FC236}">
                  <a16:creationId xmlns:a16="http://schemas.microsoft.com/office/drawing/2014/main" id="{A4619AA9-C10B-4A4C-B375-236F815F2C43}"/>
                </a:ext>
              </a:extLst>
            </p:cNvPr>
            <p:cNvSpPr/>
            <p:nvPr/>
          </p:nvSpPr>
          <p:spPr>
            <a:xfrm>
              <a:off x="5298281" y="453247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40" name="任意多边形: 形状 318">
              <a:extLst>
                <a:ext uri="{FF2B5EF4-FFF2-40B4-BE49-F238E27FC236}">
                  <a16:creationId xmlns:a16="http://schemas.microsoft.com/office/drawing/2014/main" id="{2E1C7BFE-C044-4C01-93D8-ED276E893970}"/>
                </a:ext>
              </a:extLst>
            </p:cNvPr>
            <p:cNvSpPr/>
            <p:nvPr/>
          </p:nvSpPr>
          <p:spPr>
            <a:xfrm>
              <a:off x="5281136" y="4532471"/>
              <a:ext cx="28575" cy="28575"/>
            </a:xfrm>
            <a:custGeom>
              <a:avLst/>
              <a:gdLst>
                <a:gd name="connsiteX0" fmla="*/ 13811 w 28575"/>
                <a:gd name="connsiteY0" fmla="*/ 14764 h 28575"/>
                <a:gd name="connsiteX1" fmla="*/ 9049 w 28575"/>
                <a:gd name="connsiteY1" fmla="*/ 20479 h 28575"/>
                <a:gd name="connsiteX2" fmla="*/ 7144 w 28575"/>
                <a:gd name="connsiteY2" fmla="*/ 24289 h 28575"/>
                <a:gd name="connsiteX3" fmla="*/ 24289 w 28575"/>
                <a:gd name="connsiteY3" fmla="*/ 8096 h 28575"/>
                <a:gd name="connsiteX4" fmla="*/ 24289 w 28575"/>
                <a:gd name="connsiteY4" fmla="*/ 7144 h 28575"/>
                <a:gd name="connsiteX5" fmla="*/ 20479 w 28575"/>
                <a:gd name="connsiteY5" fmla="*/ 9049 h 28575"/>
                <a:gd name="connsiteX6" fmla="*/ 13811 w 28575"/>
                <a:gd name="connsiteY6" fmla="*/ 1476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13811" y="14764"/>
                  </a:moveTo>
                  <a:cubicBezTo>
                    <a:pt x="11906" y="16669"/>
                    <a:pt x="10001" y="18574"/>
                    <a:pt x="9049" y="20479"/>
                  </a:cubicBezTo>
                  <a:cubicBezTo>
                    <a:pt x="8096" y="21431"/>
                    <a:pt x="8096" y="23336"/>
                    <a:pt x="7144" y="24289"/>
                  </a:cubicBezTo>
                  <a:cubicBezTo>
                    <a:pt x="16669" y="23336"/>
                    <a:pt x="22384" y="17621"/>
                    <a:pt x="24289" y="8096"/>
                  </a:cubicBezTo>
                  <a:cubicBezTo>
                    <a:pt x="24289" y="8096"/>
                    <a:pt x="24289" y="7144"/>
                    <a:pt x="24289" y="7144"/>
                  </a:cubicBezTo>
                  <a:cubicBezTo>
                    <a:pt x="22384" y="8096"/>
                    <a:pt x="21431" y="8096"/>
                    <a:pt x="20479" y="9049"/>
                  </a:cubicBezTo>
                  <a:cubicBezTo>
                    <a:pt x="17621" y="10954"/>
                    <a:pt x="15716" y="12859"/>
                    <a:pt x="13811" y="14764"/>
                  </a:cubicBezTo>
                  <a:close/>
                </a:path>
              </a:pathLst>
            </a:custGeom>
            <a:solidFill>
              <a:srgbClr val="5290D8"/>
            </a:solidFill>
            <a:ln w="9525" cap="flat">
              <a:noFill/>
              <a:prstDash val="solid"/>
              <a:miter/>
            </a:ln>
          </p:spPr>
          <p:txBody>
            <a:bodyPr rtlCol="0" anchor="ctr"/>
            <a:lstStyle/>
            <a:p>
              <a:endParaRPr lang="zh-CN" altLang="en-US"/>
            </a:p>
          </p:txBody>
        </p:sp>
        <p:sp>
          <p:nvSpPr>
            <p:cNvPr id="141" name="任意多边形: 形状 319">
              <a:extLst>
                <a:ext uri="{FF2B5EF4-FFF2-40B4-BE49-F238E27FC236}">
                  <a16:creationId xmlns:a16="http://schemas.microsoft.com/office/drawing/2014/main" id="{2CE8AF12-EE23-43E1-8C07-893CD7120BCD}"/>
                </a:ext>
              </a:extLst>
            </p:cNvPr>
            <p:cNvSpPr/>
            <p:nvPr/>
          </p:nvSpPr>
          <p:spPr>
            <a:xfrm>
              <a:off x="5287804" y="4539377"/>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6906"/>
                    <a:pt x="7144" y="6906"/>
                    <a:pt x="7144" y="7858"/>
                  </a:cubicBezTo>
                  <a:cubicBezTo>
                    <a:pt x="7144" y="6906"/>
                    <a:pt x="7144" y="6906"/>
                    <a:pt x="7144" y="7858"/>
                  </a:cubicBezTo>
                  <a:cubicBezTo>
                    <a:pt x="7144" y="6906"/>
                    <a:pt x="7144" y="7858"/>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142" name="任意多边形: 形状 320">
              <a:extLst>
                <a:ext uri="{FF2B5EF4-FFF2-40B4-BE49-F238E27FC236}">
                  <a16:creationId xmlns:a16="http://schemas.microsoft.com/office/drawing/2014/main" id="{B43FD423-21C5-4693-B6DD-0ACF78460D8E}"/>
                </a:ext>
              </a:extLst>
            </p:cNvPr>
            <p:cNvSpPr/>
            <p:nvPr/>
          </p:nvSpPr>
          <p:spPr>
            <a:xfrm>
              <a:off x="5615090" y="2264212"/>
              <a:ext cx="19050" cy="19050"/>
            </a:xfrm>
            <a:custGeom>
              <a:avLst/>
              <a:gdLst>
                <a:gd name="connsiteX0" fmla="*/ 9422 w 19050"/>
                <a:gd name="connsiteY0" fmla="*/ 16073 h 19050"/>
                <a:gd name="connsiteX1" fmla="*/ 13232 w 19050"/>
                <a:gd name="connsiteY1" fmla="*/ 17026 h 19050"/>
                <a:gd name="connsiteX2" fmla="*/ 16090 w 19050"/>
                <a:gd name="connsiteY2" fmla="*/ 14168 h 19050"/>
                <a:gd name="connsiteX3" fmla="*/ 13232 w 19050"/>
                <a:gd name="connsiteY3" fmla="*/ 7501 h 19050"/>
                <a:gd name="connsiteX4" fmla="*/ 7517 w 19050"/>
                <a:gd name="connsiteY4" fmla="*/ 10358 h 19050"/>
                <a:gd name="connsiteX5" fmla="*/ 9422 w 19050"/>
                <a:gd name="connsiteY5" fmla="*/ 1607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9422" y="16073"/>
                  </a:moveTo>
                  <a:cubicBezTo>
                    <a:pt x="10375" y="16073"/>
                    <a:pt x="11327" y="17026"/>
                    <a:pt x="13232" y="17026"/>
                  </a:cubicBezTo>
                  <a:cubicBezTo>
                    <a:pt x="14185" y="16073"/>
                    <a:pt x="15137" y="15121"/>
                    <a:pt x="16090" y="14168"/>
                  </a:cubicBezTo>
                  <a:cubicBezTo>
                    <a:pt x="17042" y="11311"/>
                    <a:pt x="15137" y="8454"/>
                    <a:pt x="13232" y="7501"/>
                  </a:cubicBezTo>
                  <a:cubicBezTo>
                    <a:pt x="11327" y="6548"/>
                    <a:pt x="9422" y="7501"/>
                    <a:pt x="7517" y="10358"/>
                  </a:cubicBezTo>
                  <a:cubicBezTo>
                    <a:pt x="6565" y="12263"/>
                    <a:pt x="7517" y="15121"/>
                    <a:pt x="9422" y="16073"/>
                  </a:cubicBezTo>
                  <a:close/>
                </a:path>
              </a:pathLst>
            </a:custGeom>
            <a:solidFill>
              <a:srgbClr val="5290D8"/>
            </a:solidFill>
            <a:ln w="9525" cap="flat">
              <a:noFill/>
              <a:prstDash val="solid"/>
              <a:miter/>
            </a:ln>
          </p:spPr>
          <p:txBody>
            <a:bodyPr rtlCol="0" anchor="ctr"/>
            <a:lstStyle/>
            <a:p>
              <a:endParaRPr lang="zh-CN" altLang="en-US"/>
            </a:p>
          </p:txBody>
        </p:sp>
        <p:sp>
          <p:nvSpPr>
            <p:cNvPr id="143" name="任意多边形: 形状 321">
              <a:extLst>
                <a:ext uri="{FF2B5EF4-FFF2-40B4-BE49-F238E27FC236}">
                  <a16:creationId xmlns:a16="http://schemas.microsoft.com/office/drawing/2014/main" id="{7F76B8DC-B467-4EC7-8A2E-4EDA923DD275}"/>
                </a:ext>
              </a:extLst>
            </p:cNvPr>
            <p:cNvSpPr/>
            <p:nvPr/>
          </p:nvSpPr>
          <p:spPr>
            <a:xfrm>
              <a:off x="7836320" y="4078129"/>
              <a:ext cx="28575" cy="19050"/>
            </a:xfrm>
            <a:custGeom>
              <a:avLst/>
              <a:gdLst>
                <a:gd name="connsiteX0" fmla="*/ 17042 w 28575"/>
                <a:gd name="connsiteY0" fmla="*/ 11906 h 19050"/>
                <a:gd name="connsiteX1" fmla="*/ 23710 w 28575"/>
                <a:gd name="connsiteY1" fmla="*/ 11906 h 19050"/>
                <a:gd name="connsiteX2" fmla="*/ 25615 w 28575"/>
                <a:gd name="connsiteY2" fmla="*/ 10001 h 19050"/>
                <a:gd name="connsiteX3" fmla="*/ 24662 w 28575"/>
                <a:gd name="connsiteY3" fmla="*/ 9049 h 19050"/>
                <a:gd name="connsiteX4" fmla="*/ 9423 w 28575"/>
                <a:gd name="connsiteY4" fmla="*/ 7144 h 19050"/>
                <a:gd name="connsiteX5" fmla="*/ 7517 w 28575"/>
                <a:gd name="connsiteY5" fmla="*/ 9049 h 19050"/>
                <a:gd name="connsiteX6" fmla="*/ 9423 w 28575"/>
                <a:gd name="connsiteY6" fmla="*/ 11906 h 19050"/>
                <a:gd name="connsiteX7" fmla="*/ 17042 w 28575"/>
                <a:gd name="connsiteY7" fmla="*/ 11906 h 19050"/>
                <a:gd name="connsiteX8" fmla="*/ 17042 w 28575"/>
                <a:gd name="connsiteY8" fmla="*/ 1190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19050">
                  <a:moveTo>
                    <a:pt x="17042" y="11906"/>
                  </a:moveTo>
                  <a:cubicBezTo>
                    <a:pt x="18948" y="11906"/>
                    <a:pt x="21805" y="11906"/>
                    <a:pt x="23710" y="11906"/>
                  </a:cubicBezTo>
                  <a:cubicBezTo>
                    <a:pt x="24662" y="11906"/>
                    <a:pt x="24662" y="10954"/>
                    <a:pt x="25615" y="10001"/>
                  </a:cubicBezTo>
                  <a:cubicBezTo>
                    <a:pt x="25615" y="10001"/>
                    <a:pt x="24662" y="9049"/>
                    <a:pt x="24662" y="9049"/>
                  </a:cubicBezTo>
                  <a:cubicBezTo>
                    <a:pt x="19900" y="8096"/>
                    <a:pt x="14185" y="8096"/>
                    <a:pt x="9423" y="7144"/>
                  </a:cubicBezTo>
                  <a:cubicBezTo>
                    <a:pt x="8470" y="7144"/>
                    <a:pt x="7517" y="8096"/>
                    <a:pt x="7517" y="9049"/>
                  </a:cubicBezTo>
                  <a:cubicBezTo>
                    <a:pt x="6565" y="10001"/>
                    <a:pt x="7517" y="11906"/>
                    <a:pt x="9423" y="11906"/>
                  </a:cubicBezTo>
                  <a:cubicBezTo>
                    <a:pt x="12280" y="11906"/>
                    <a:pt x="15137" y="11906"/>
                    <a:pt x="17042" y="11906"/>
                  </a:cubicBezTo>
                  <a:cubicBezTo>
                    <a:pt x="17042" y="11906"/>
                    <a:pt x="17042" y="11906"/>
                    <a:pt x="17042" y="11906"/>
                  </a:cubicBezTo>
                  <a:close/>
                </a:path>
              </a:pathLst>
            </a:custGeom>
            <a:solidFill>
              <a:srgbClr val="5290D8"/>
            </a:solidFill>
            <a:ln w="9525" cap="flat">
              <a:noFill/>
              <a:prstDash val="solid"/>
              <a:miter/>
            </a:ln>
          </p:spPr>
          <p:txBody>
            <a:bodyPr rtlCol="0" anchor="ctr"/>
            <a:lstStyle/>
            <a:p>
              <a:endParaRPr lang="zh-CN" altLang="en-US"/>
            </a:p>
          </p:txBody>
        </p:sp>
        <p:sp>
          <p:nvSpPr>
            <p:cNvPr id="144" name="任意多边形: 形状 322">
              <a:extLst>
                <a:ext uri="{FF2B5EF4-FFF2-40B4-BE49-F238E27FC236}">
                  <a16:creationId xmlns:a16="http://schemas.microsoft.com/office/drawing/2014/main" id="{5B524A8D-A493-49D2-B591-28FF0019C75E}"/>
                </a:ext>
              </a:extLst>
            </p:cNvPr>
            <p:cNvSpPr/>
            <p:nvPr/>
          </p:nvSpPr>
          <p:spPr>
            <a:xfrm>
              <a:off x="8019574" y="325516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8096"/>
                    <a:pt x="7144" y="8096"/>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45" name="任意多边形: 形状 323">
              <a:extLst>
                <a:ext uri="{FF2B5EF4-FFF2-40B4-BE49-F238E27FC236}">
                  <a16:creationId xmlns:a16="http://schemas.microsoft.com/office/drawing/2014/main" id="{0F5EDCED-1825-4F93-82F7-C869D00617E9}"/>
                </a:ext>
              </a:extLst>
            </p:cNvPr>
            <p:cNvSpPr/>
            <p:nvPr/>
          </p:nvSpPr>
          <p:spPr>
            <a:xfrm>
              <a:off x="8019574" y="3238976"/>
              <a:ext cx="19050" cy="28575"/>
            </a:xfrm>
            <a:custGeom>
              <a:avLst/>
              <a:gdLst>
                <a:gd name="connsiteX0" fmla="*/ 14764 w 19050"/>
                <a:gd name="connsiteY0" fmla="*/ 8096 h 28575"/>
                <a:gd name="connsiteX1" fmla="*/ 11906 w 19050"/>
                <a:gd name="connsiteY1" fmla="*/ 7144 h 28575"/>
                <a:gd name="connsiteX2" fmla="*/ 10001 w 19050"/>
                <a:gd name="connsiteY2" fmla="*/ 10001 h 28575"/>
                <a:gd name="connsiteX3" fmla="*/ 7144 w 19050"/>
                <a:gd name="connsiteY3" fmla="*/ 22384 h 28575"/>
                <a:gd name="connsiteX4" fmla="*/ 15716 w 19050"/>
                <a:gd name="connsiteY4" fmla="*/ 9049 h 28575"/>
                <a:gd name="connsiteX5" fmla="*/ 14764 w 19050"/>
                <a:gd name="connsiteY5" fmla="*/ 809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28575">
                  <a:moveTo>
                    <a:pt x="14764" y="8096"/>
                  </a:moveTo>
                  <a:cubicBezTo>
                    <a:pt x="13811" y="8096"/>
                    <a:pt x="12859" y="7144"/>
                    <a:pt x="11906" y="7144"/>
                  </a:cubicBezTo>
                  <a:cubicBezTo>
                    <a:pt x="10954" y="7144"/>
                    <a:pt x="10001" y="9049"/>
                    <a:pt x="10001" y="10001"/>
                  </a:cubicBezTo>
                  <a:cubicBezTo>
                    <a:pt x="8096" y="13811"/>
                    <a:pt x="7144" y="18574"/>
                    <a:pt x="7144" y="22384"/>
                  </a:cubicBezTo>
                  <a:cubicBezTo>
                    <a:pt x="12859" y="17621"/>
                    <a:pt x="14764" y="13811"/>
                    <a:pt x="15716" y="9049"/>
                  </a:cubicBezTo>
                  <a:cubicBezTo>
                    <a:pt x="15716" y="9049"/>
                    <a:pt x="15716" y="8096"/>
                    <a:pt x="14764" y="8096"/>
                  </a:cubicBezTo>
                  <a:close/>
                </a:path>
              </a:pathLst>
            </a:custGeom>
            <a:solidFill>
              <a:srgbClr val="5290D8"/>
            </a:solidFill>
            <a:ln w="9525" cap="flat">
              <a:noFill/>
              <a:prstDash val="solid"/>
              <a:miter/>
            </a:ln>
          </p:spPr>
          <p:txBody>
            <a:bodyPr rtlCol="0" anchor="ctr"/>
            <a:lstStyle/>
            <a:p>
              <a:endParaRPr lang="zh-CN" altLang="en-US"/>
            </a:p>
          </p:txBody>
        </p:sp>
        <p:sp>
          <p:nvSpPr>
            <p:cNvPr id="146" name="任意多边形: 形状 324">
              <a:extLst>
                <a:ext uri="{FF2B5EF4-FFF2-40B4-BE49-F238E27FC236}">
                  <a16:creationId xmlns:a16="http://schemas.microsoft.com/office/drawing/2014/main" id="{E45B0CDE-C295-45E0-8349-0E89E3343004}"/>
                </a:ext>
              </a:extLst>
            </p:cNvPr>
            <p:cNvSpPr/>
            <p:nvPr/>
          </p:nvSpPr>
          <p:spPr>
            <a:xfrm>
              <a:off x="7437596" y="4032409"/>
              <a:ext cx="19050" cy="19050"/>
            </a:xfrm>
            <a:custGeom>
              <a:avLst/>
              <a:gdLst>
                <a:gd name="connsiteX0" fmla="*/ 10954 w 19050"/>
                <a:gd name="connsiteY0" fmla="*/ 7144 h 19050"/>
                <a:gd name="connsiteX1" fmla="*/ 9049 w 19050"/>
                <a:gd name="connsiteY1" fmla="*/ 7144 h 19050"/>
                <a:gd name="connsiteX2" fmla="*/ 7144 w 19050"/>
                <a:gd name="connsiteY2" fmla="*/ 9049 h 19050"/>
                <a:gd name="connsiteX3" fmla="*/ 11906 w 19050"/>
                <a:gd name="connsiteY3" fmla="*/ 16669 h 19050"/>
                <a:gd name="connsiteX4" fmla="*/ 13811 w 19050"/>
                <a:gd name="connsiteY4" fmla="*/ 16669 h 19050"/>
                <a:gd name="connsiteX5" fmla="*/ 15716 w 19050"/>
                <a:gd name="connsiteY5" fmla="*/ 14764 h 19050"/>
                <a:gd name="connsiteX6" fmla="*/ 10954 w 190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0954" y="7144"/>
                  </a:moveTo>
                  <a:cubicBezTo>
                    <a:pt x="10954" y="7144"/>
                    <a:pt x="10001" y="7144"/>
                    <a:pt x="9049" y="7144"/>
                  </a:cubicBezTo>
                  <a:cubicBezTo>
                    <a:pt x="8096" y="8096"/>
                    <a:pt x="7144" y="9049"/>
                    <a:pt x="7144" y="9049"/>
                  </a:cubicBezTo>
                  <a:cubicBezTo>
                    <a:pt x="7144" y="12859"/>
                    <a:pt x="9049" y="15716"/>
                    <a:pt x="11906" y="16669"/>
                  </a:cubicBezTo>
                  <a:cubicBezTo>
                    <a:pt x="11906" y="16669"/>
                    <a:pt x="12859" y="16669"/>
                    <a:pt x="13811" y="16669"/>
                  </a:cubicBezTo>
                  <a:cubicBezTo>
                    <a:pt x="14764" y="15716"/>
                    <a:pt x="14764" y="14764"/>
                    <a:pt x="15716" y="14764"/>
                  </a:cubicBezTo>
                  <a:cubicBezTo>
                    <a:pt x="16669" y="10954"/>
                    <a:pt x="13811" y="9049"/>
                    <a:pt x="10954" y="7144"/>
                  </a:cubicBezTo>
                  <a:close/>
                </a:path>
              </a:pathLst>
            </a:custGeom>
            <a:solidFill>
              <a:srgbClr val="5290D8"/>
            </a:solidFill>
            <a:ln w="9525" cap="flat">
              <a:noFill/>
              <a:prstDash val="solid"/>
              <a:miter/>
            </a:ln>
          </p:spPr>
          <p:txBody>
            <a:bodyPr rtlCol="0" anchor="ctr"/>
            <a:lstStyle/>
            <a:p>
              <a:endParaRPr lang="zh-CN" altLang="en-US"/>
            </a:p>
          </p:txBody>
        </p:sp>
        <p:sp>
          <p:nvSpPr>
            <p:cNvPr id="147" name="任意多边形: 形状 325">
              <a:extLst>
                <a:ext uri="{FF2B5EF4-FFF2-40B4-BE49-F238E27FC236}">
                  <a16:creationId xmlns:a16="http://schemas.microsoft.com/office/drawing/2014/main" id="{470A29C0-FA6E-4EDA-80C3-D9F15C328283}"/>
                </a:ext>
              </a:extLst>
            </p:cNvPr>
            <p:cNvSpPr/>
            <p:nvPr/>
          </p:nvSpPr>
          <p:spPr>
            <a:xfrm>
              <a:off x="4131469" y="283987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48" name="任意多边形: 形状 326">
              <a:extLst>
                <a:ext uri="{FF2B5EF4-FFF2-40B4-BE49-F238E27FC236}">
                  <a16:creationId xmlns:a16="http://schemas.microsoft.com/office/drawing/2014/main" id="{8447D2D8-9047-49AC-A346-D8EE367E49A5}"/>
                </a:ext>
              </a:extLst>
            </p:cNvPr>
            <p:cNvSpPr/>
            <p:nvPr/>
          </p:nvSpPr>
          <p:spPr>
            <a:xfrm>
              <a:off x="8063389" y="3191351"/>
              <a:ext cx="19050" cy="19050"/>
            </a:xfrm>
            <a:custGeom>
              <a:avLst/>
              <a:gdLst>
                <a:gd name="connsiteX0" fmla="*/ 9049 w 19050"/>
                <a:gd name="connsiteY0" fmla="*/ 19526 h 19050"/>
                <a:gd name="connsiteX1" fmla="*/ 15716 w 19050"/>
                <a:gd name="connsiteY1" fmla="*/ 8096 h 19050"/>
                <a:gd name="connsiteX2" fmla="*/ 14764 w 19050"/>
                <a:gd name="connsiteY2" fmla="*/ 7144 h 19050"/>
                <a:gd name="connsiteX3" fmla="*/ 12859 w 19050"/>
                <a:gd name="connsiteY3" fmla="*/ 8096 h 19050"/>
                <a:gd name="connsiteX4" fmla="*/ 7144 w 19050"/>
                <a:gd name="connsiteY4" fmla="*/ 18574 h 19050"/>
                <a:gd name="connsiteX5" fmla="*/ 8096 w 19050"/>
                <a:gd name="connsiteY5" fmla="*/ 19526 h 19050"/>
                <a:gd name="connsiteX6" fmla="*/ 9049 w 19050"/>
                <a:gd name="connsiteY6" fmla="*/ 1952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9049" y="19526"/>
                  </a:moveTo>
                  <a:cubicBezTo>
                    <a:pt x="13811" y="17621"/>
                    <a:pt x="15716" y="13811"/>
                    <a:pt x="15716" y="8096"/>
                  </a:cubicBezTo>
                  <a:cubicBezTo>
                    <a:pt x="15716" y="7144"/>
                    <a:pt x="14764" y="7144"/>
                    <a:pt x="14764" y="7144"/>
                  </a:cubicBezTo>
                  <a:cubicBezTo>
                    <a:pt x="13811" y="7144"/>
                    <a:pt x="13811" y="7144"/>
                    <a:pt x="12859" y="8096"/>
                  </a:cubicBezTo>
                  <a:cubicBezTo>
                    <a:pt x="10001" y="10954"/>
                    <a:pt x="8096" y="13811"/>
                    <a:pt x="7144" y="18574"/>
                  </a:cubicBezTo>
                  <a:cubicBezTo>
                    <a:pt x="7144" y="18574"/>
                    <a:pt x="8096" y="19526"/>
                    <a:pt x="8096" y="19526"/>
                  </a:cubicBezTo>
                  <a:cubicBezTo>
                    <a:pt x="8096" y="19526"/>
                    <a:pt x="9049" y="19526"/>
                    <a:pt x="9049" y="19526"/>
                  </a:cubicBezTo>
                  <a:close/>
                </a:path>
              </a:pathLst>
            </a:custGeom>
            <a:solidFill>
              <a:srgbClr val="5290D8"/>
            </a:solidFill>
            <a:ln w="9525" cap="flat">
              <a:noFill/>
              <a:prstDash val="solid"/>
              <a:miter/>
            </a:ln>
          </p:spPr>
          <p:txBody>
            <a:bodyPr rtlCol="0" anchor="ctr"/>
            <a:lstStyle/>
            <a:p>
              <a:endParaRPr lang="zh-CN" altLang="en-US"/>
            </a:p>
          </p:txBody>
        </p:sp>
        <p:sp>
          <p:nvSpPr>
            <p:cNvPr id="149" name="任意多边形: 形状 327">
              <a:extLst>
                <a:ext uri="{FF2B5EF4-FFF2-40B4-BE49-F238E27FC236}">
                  <a16:creationId xmlns:a16="http://schemas.microsoft.com/office/drawing/2014/main" id="{E4BF61DD-666F-48F9-986F-72F91FFC3001}"/>
                </a:ext>
              </a:extLst>
            </p:cNvPr>
            <p:cNvSpPr/>
            <p:nvPr/>
          </p:nvSpPr>
          <p:spPr>
            <a:xfrm>
              <a:off x="5914549" y="309610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lnTo>
                    <a:pt x="7144" y="7144"/>
                  </a:lnTo>
                  <a:lnTo>
                    <a:pt x="7144" y="7144"/>
                  </a:ln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50" name="任意多边形: 形状 328">
              <a:extLst>
                <a:ext uri="{FF2B5EF4-FFF2-40B4-BE49-F238E27FC236}">
                  <a16:creationId xmlns:a16="http://schemas.microsoft.com/office/drawing/2014/main" id="{833E8832-6148-434B-9F7C-C56005B743DF}"/>
                </a:ext>
              </a:extLst>
            </p:cNvPr>
            <p:cNvSpPr/>
            <p:nvPr/>
          </p:nvSpPr>
          <p:spPr>
            <a:xfrm>
              <a:off x="5914549" y="3083719"/>
              <a:ext cx="19050" cy="19050"/>
            </a:xfrm>
            <a:custGeom>
              <a:avLst/>
              <a:gdLst>
                <a:gd name="connsiteX0" fmla="*/ 15716 w 19050"/>
                <a:gd name="connsiteY0" fmla="*/ 10001 h 19050"/>
                <a:gd name="connsiteX1" fmla="*/ 14764 w 19050"/>
                <a:gd name="connsiteY1" fmla="*/ 7144 h 19050"/>
                <a:gd name="connsiteX2" fmla="*/ 12859 w 19050"/>
                <a:gd name="connsiteY2" fmla="*/ 7144 h 19050"/>
                <a:gd name="connsiteX3" fmla="*/ 7144 w 19050"/>
                <a:gd name="connsiteY3" fmla="*/ 12859 h 19050"/>
                <a:gd name="connsiteX4" fmla="*/ 7144 w 19050"/>
                <a:gd name="connsiteY4" fmla="*/ 19526 h 19050"/>
                <a:gd name="connsiteX5" fmla="*/ 10001 w 19050"/>
                <a:gd name="connsiteY5" fmla="*/ 18574 h 19050"/>
                <a:gd name="connsiteX6" fmla="*/ 15716 w 19050"/>
                <a:gd name="connsiteY6" fmla="*/ 100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5716" y="10001"/>
                  </a:moveTo>
                  <a:cubicBezTo>
                    <a:pt x="15716" y="9049"/>
                    <a:pt x="15716" y="8096"/>
                    <a:pt x="14764" y="7144"/>
                  </a:cubicBezTo>
                  <a:cubicBezTo>
                    <a:pt x="13811" y="7144"/>
                    <a:pt x="13811" y="7144"/>
                    <a:pt x="12859" y="7144"/>
                  </a:cubicBezTo>
                  <a:cubicBezTo>
                    <a:pt x="10001" y="8096"/>
                    <a:pt x="7144" y="10001"/>
                    <a:pt x="7144" y="12859"/>
                  </a:cubicBezTo>
                  <a:cubicBezTo>
                    <a:pt x="7144" y="14764"/>
                    <a:pt x="7144" y="17621"/>
                    <a:pt x="7144" y="19526"/>
                  </a:cubicBezTo>
                  <a:cubicBezTo>
                    <a:pt x="8096" y="19526"/>
                    <a:pt x="9049" y="18574"/>
                    <a:pt x="10001" y="18574"/>
                  </a:cubicBezTo>
                  <a:cubicBezTo>
                    <a:pt x="13811" y="16669"/>
                    <a:pt x="14764" y="13811"/>
                    <a:pt x="15716" y="10001"/>
                  </a:cubicBezTo>
                  <a:close/>
                </a:path>
              </a:pathLst>
            </a:custGeom>
            <a:solidFill>
              <a:srgbClr val="5290D8"/>
            </a:solidFill>
            <a:ln w="9525" cap="flat">
              <a:noFill/>
              <a:prstDash val="solid"/>
              <a:miter/>
            </a:ln>
          </p:spPr>
          <p:txBody>
            <a:bodyPr rtlCol="0" anchor="ctr"/>
            <a:lstStyle/>
            <a:p>
              <a:endParaRPr lang="zh-CN" altLang="en-US"/>
            </a:p>
          </p:txBody>
        </p:sp>
        <p:sp>
          <p:nvSpPr>
            <p:cNvPr id="151" name="任意多边形: 形状 329">
              <a:extLst>
                <a:ext uri="{FF2B5EF4-FFF2-40B4-BE49-F238E27FC236}">
                  <a16:creationId xmlns:a16="http://schemas.microsoft.com/office/drawing/2014/main" id="{A9094155-9B8C-415A-994E-9E2A5BBF0308}"/>
                </a:ext>
              </a:extLst>
            </p:cNvPr>
            <p:cNvSpPr/>
            <p:nvPr/>
          </p:nvSpPr>
          <p:spPr>
            <a:xfrm>
              <a:off x="7589602" y="4092229"/>
              <a:ext cx="19050" cy="19050"/>
            </a:xfrm>
            <a:custGeom>
              <a:avLst/>
              <a:gdLst>
                <a:gd name="connsiteX0" fmla="*/ 9443 w 19050"/>
                <a:gd name="connsiteY0" fmla="*/ 7331 h 19050"/>
                <a:gd name="connsiteX1" fmla="*/ 8491 w 19050"/>
                <a:gd name="connsiteY1" fmla="*/ 8283 h 19050"/>
                <a:gd name="connsiteX2" fmla="*/ 7538 w 19050"/>
                <a:gd name="connsiteY2" fmla="*/ 13046 h 19050"/>
                <a:gd name="connsiteX3" fmla="*/ 13253 w 19050"/>
                <a:gd name="connsiteY3" fmla="*/ 15903 h 19050"/>
                <a:gd name="connsiteX4" fmla="*/ 17063 w 19050"/>
                <a:gd name="connsiteY4" fmla="*/ 13998 h 19050"/>
                <a:gd name="connsiteX5" fmla="*/ 17063 w 19050"/>
                <a:gd name="connsiteY5" fmla="*/ 12093 h 19050"/>
                <a:gd name="connsiteX6" fmla="*/ 9443 w 19050"/>
                <a:gd name="connsiteY6" fmla="*/ 733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9443" y="7331"/>
                  </a:moveTo>
                  <a:cubicBezTo>
                    <a:pt x="8491" y="7331"/>
                    <a:pt x="8491" y="8283"/>
                    <a:pt x="8491" y="8283"/>
                  </a:cubicBezTo>
                  <a:cubicBezTo>
                    <a:pt x="7538" y="10188"/>
                    <a:pt x="6586" y="11141"/>
                    <a:pt x="7538" y="13046"/>
                  </a:cubicBezTo>
                  <a:cubicBezTo>
                    <a:pt x="8491" y="15903"/>
                    <a:pt x="11348" y="15903"/>
                    <a:pt x="13253" y="15903"/>
                  </a:cubicBezTo>
                  <a:cubicBezTo>
                    <a:pt x="15158" y="15903"/>
                    <a:pt x="16111" y="14951"/>
                    <a:pt x="17063" y="13998"/>
                  </a:cubicBezTo>
                  <a:cubicBezTo>
                    <a:pt x="17063" y="13046"/>
                    <a:pt x="18016" y="12093"/>
                    <a:pt x="17063" y="12093"/>
                  </a:cubicBezTo>
                  <a:cubicBezTo>
                    <a:pt x="17063" y="9236"/>
                    <a:pt x="12301" y="6378"/>
                    <a:pt x="9443" y="7331"/>
                  </a:cubicBezTo>
                  <a:close/>
                </a:path>
              </a:pathLst>
            </a:custGeom>
            <a:solidFill>
              <a:srgbClr val="5290D8"/>
            </a:solidFill>
            <a:ln w="9525" cap="flat">
              <a:noFill/>
              <a:prstDash val="solid"/>
              <a:miter/>
            </a:ln>
          </p:spPr>
          <p:txBody>
            <a:bodyPr rtlCol="0" anchor="ctr"/>
            <a:lstStyle/>
            <a:p>
              <a:endParaRPr lang="zh-CN" altLang="en-US"/>
            </a:p>
          </p:txBody>
        </p:sp>
        <p:sp>
          <p:nvSpPr>
            <p:cNvPr id="152" name="任意多边形: 形状 330">
              <a:extLst>
                <a:ext uri="{FF2B5EF4-FFF2-40B4-BE49-F238E27FC236}">
                  <a16:creationId xmlns:a16="http://schemas.microsoft.com/office/drawing/2014/main" id="{FEDC5F45-DC40-4B7E-8507-0676151E6495}"/>
                </a:ext>
              </a:extLst>
            </p:cNvPr>
            <p:cNvSpPr/>
            <p:nvPr/>
          </p:nvSpPr>
          <p:spPr>
            <a:xfrm>
              <a:off x="4833088" y="2697956"/>
              <a:ext cx="19050" cy="19050"/>
            </a:xfrm>
            <a:custGeom>
              <a:avLst/>
              <a:gdLst>
                <a:gd name="connsiteX0" fmla="*/ 15137 w 19050"/>
                <a:gd name="connsiteY0" fmla="*/ 7144 h 19050"/>
                <a:gd name="connsiteX1" fmla="*/ 9422 w 19050"/>
                <a:gd name="connsiteY1" fmla="*/ 10001 h 19050"/>
                <a:gd name="connsiteX2" fmla="*/ 7517 w 19050"/>
                <a:gd name="connsiteY2" fmla="*/ 15716 h 19050"/>
                <a:gd name="connsiteX3" fmla="*/ 10375 w 19050"/>
                <a:gd name="connsiteY3" fmla="*/ 16669 h 19050"/>
                <a:gd name="connsiteX4" fmla="*/ 17995 w 19050"/>
                <a:gd name="connsiteY4" fmla="*/ 8096 h 19050"/>
                <a:gd name="connsiteX5" fmla="*/ 17042 w 19050"/>
                <a:gd name="connsiteY5" fmla="*/ 7144 h 19050"/>
                <a:gd name="connsiteX6" fmla="*/ 15137 w 190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5137" y="7144"/>
                  </a:moveTo>
                  <a:cubicBezTo>
                    <a:pt x="13232" y="8096"/>
                    <a:pt x="10375" y="9049"/>
                    <a:pt x="9422" y="10001"/>
                  </a:cubicBezTo>
                  <a:cubicBezTo>
                    <a:pt x="7517" y="11906"/>
                    <a:pt x="6565" y="13811"/>
                    <a:pt x="7517" y="15716"/>
                  </a:cubicBezTo>
                  <a:cubicBezTo>
                    <a:pt x="7517" y="16669"/>
                    <a:pt x="9422" y="17621"/>
                    <a:pt x="10375" y="16669"/>
                  </a:cubicBezTo>
                  <a:cubicBezTo>
                    <a:pt x="14185" y="14764"/>
                    <a:pt x="17042" y="11906"/>
                    <a:pt x="17995" y="8096"/>
                  </a:cubicBezTo>
                  <a:cubicBezTo>
                    <a:pt x="17995" y="8096"/>
                    <a:pt x="17995" y="7144"/>
                    <a:pt x="17042" y="7144"/>
                  </a:cubicBezTo>
                  <a:cubicBezTo>
                    <a:pt x="16090" y="7144"/>
                    <a:pt x="16090" y="7144"/>
                    <a:pt x="15137" y="7144"/>
                  </a:cubicBezTo>
                  <a:close/>
                </a:path>
              </a:pathLst>
            </a:custGeom>
            <a:solidFill>
              <a:srgbClr val="5290D8"/>
            </a:solidFill>
            <a:ln w="9525" cap="flat">
              <a:noFill/>
              <a:prstDash val="solid"/>
              <a:miter/>
            </a:ln>
          </p:spPr>
          <p:txBody>
            <a:bodyPr rtlCol="0" anchor="ctr"/>
            <a:lstStyle/>
            <a:p>
              <a:endParaRPr lang="zh-CN" altLang="en-US"/>
            </a:p>
          </p:txBody>
        </p:sp>
        <p:sp>
          <p:nvSpPr>
            <p:cNvPr id="153" name="任意多边形: 形状 331">
              <a:extLst>
                <a:ext uri="{FF2B5EF4-FFF2-40B4-BE49-F238E27FC236}">
                  <a16:creationId xmlns:a16="http://schemas.microsoft.com/office/drawing/2014/main" id="{C1C5CD52-543D-43F7-8BAD-F8F33A1734C1}"/>
                </a:ext>
              </a:extLst>
            </p:cNvPr>
            <p:cNvSpPr/>
            <p:nvPr/>
          </p:nvSpPr>
          <p:spPr>
            <a:xfrm>
              <a:off x="7458157" y="4070509"/>
              <a:ext cx="19050" cy="19050"/>
            </a:xfrm>
            <a:custGeom>
              <a:avLst/>
              <a:gdLst>
                <a:gd name="connsiteX0" fmla="*/ 11348 w 19050"/>
                <a:gd name="connsiteY0" fmla="*/ 7144 h 19050"/>
                <a:gd name="connsiteX1" fmla="*/ 8491 w 19050"/>
                <a:gd name="connsiteY1" fmla="*/ 7144 h 19050"/>
                <a:gd name="connsiteX2" fmla="*/ 7538 w 19050"/>
                <a:gd name="connsiteY2" fmla="*/ 10001 h 19050"/>
                <a:gd name="connsiteX3" fmla="*/ 13253 w 19050"/>
                <a:gd name="connsiteY3" fmla="*/ 15716 h 19050"/>
                <a:gd name="connsiteX4" fmla="*/ 15158 w 19050"/>
                <a:gd name="connsiteY4" fmla="*/ 15716 h 19050"/>
                <a:gd name="connsiteX5" fmla="*/ 17063 w 19050"/>
                <a:gd name="connsiteY5" fmla="*/ 12859 h 19050"/>
                <a:gd name="connsiteX6" fmla="*/ 11348 w 190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1348" y="7144"/>
                  </a:moveTo>
                  <a:cubicBezTo>
                    <a:pt x="10396" y="7144"/>
                    <a:pt x="9443" y="7144"/>
                    <a:pt x="8491" y="7144"/>
                  </a:cubicBezTo>
                  <a:cubicBezTo>
                    <a:pt x="7538" y="8096"/>
                    <a:pt x="6586" y="9049"/>
                    <a:pt x="7538" y="10001"/>
                  </a:cubicBezTo>
                  <a:cubicBezTo>
                    <a:pt x="8491" y="12859"/>
                    <a:pt x="10396" y="14764"/>
                    <a:pt x="13253" y="15716"/>
                  </a:cubicBezTo>
                  <a:cubicBezTo>
                    <a:pt x="14206" y="15716"/>
                    <a:pt x="15158" y="15716"/>
                    <a:pt x="15158" y="15716"/>
                  </a:cubicBezTo>
                  <a:cubicBezTo>
                    <a:pt x="16111" y="14764"/>
                    <a:pt x="17063" y="13811"/>
                    <a:pt x="17063" y="12859"/>
                  </a:cubicBezTo>
                  <a:cubicBezTo>
                    <a:pt x="16111" y="10954"/>
                    <a:pt x="14206" y="8096"/>
                    <a:pt x="11348" y="7144"/>
                  </a:cubicBezTo>
                  <a:close/>
                </a:path>
              </a:pathLst>
            </a:custGeom>
            <a:solidFill>
              <a:srgbClr val="5290D8"/>
            </a:solidFill>
            <a:ln w="9525" cap="flat">
              <a:noFill/>
              <a:prstDash val="solid"/>
              <a:miter/>
            </a:ln>
          </p:spPr>
          <p:txBody>
            <a:bodyPr rtlCol="0" anchor="ctr"/>
            <a:lstStyle/>
            <a:p>
              <a:endParaRPr lang="zh-CN" altLang="en-US"/>
            </a:p>
          </p:txBody>
        </p:sp>
        <p:sp>
          <p:nvSpPr>
            <p:cNvPr id="154" name="任意多边形: 形状 332">
              <a:extLst>
                <a:ext uri="{FF2B5EF4-FFF2-40B4-BE49-F238E27FC236}">
                  <a16:creationId xmlns:a16="http://schemas.microsoft.com/office/drawing/2014/main" id="{4B85414E-7BC8-4779-AF1C-9122E8922B9A}"/>
                </a:ext>
              </a:extLst>
            </p:cNvPr>
            <p:cNvSpPr/>
            <p:nvPr/>
          </p:nvSpPr>
          <p:spPr>
            <a:xfrm>
              <a:off x="5144929" y="2990757"/>
              <a:ext cx="19050" cy="19050"/>
            </a:xfrm>
            <a:custGeom>
              <a:avLst/>
              <a:gdLst>
                <a:gd name="connsiteX0" fmla="*/ 10954 w 19050"/>
                <a:gd name="connsiteY0" fmla="*/ 7713 h 19050"/>
                <a:gd name="connsiteX1" fmla="*/ 7144 w 19050"/>
                <a:gd name="connsiteY1" fmla="*/ 11523 h 19050"/>
                <a:gd name="connsiteX2" fmla="*/ 7144 w 19050"/>
                <a:gd name="connsiteY2" fmla="*/ 13428 h 19050"/>
                <a:gd name="connsiteX3" fmla="*/ 10001 w 19050"/>
                <a:gd name="connsiteY3" fmla="*/ 15333 h 19050"/>
                <a:gd name="connsiteX4" fmla="*/ 13811 w 19050"/>
                <a:gd name="connsiteY4" fmla="*/ 12476 h 19050"/>
                <a:gd name="connsiteX5" fmla="*/ 14764 w 19050"/>
                <a:gd name="connsiteY5" fmla="*/ 9618 h 19050"/>
                <a:gd name="connsiteX6" fmla="*/ 10954 w 19050"/>
                <a:gd name="connsiteY6" fmla="*/ 771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0954" y="7713"/>
                  </a:moveTo>
                  <a:cubicBezTo>
                    <a:pt x="10001" y="8666"/>
                    <a:pt x="9049" y="10571"/>
                    <a:pt x="7144" y="11523"/>
                  </a:cubicBezTo>
                  <a:cubicBezTo>
                    <a:pt x="7144" y="11523"/>
                    <a:pt x="7144" y="13428"/>
                    <a:pt x="7144" y="13428"/>
                  </a:cubicBezTo>
                  <a:cubicBezTo>
                    <a:pt x="8096" y="14381"/>
                    <a:pt x="9049" y="14381"/>
                    <a:pt x="10001" y="15333"/>
                  </a:cubicBezTo>
                  <a:cubicBezTo>
                    <a:pt x="10954" y="14381"/>
                    <a:pt x="12859" y="13428"/>
                    <a:pt x="13811" y="12476"/>
                  </a:cubicBezTo>
                  <a:cubicBezTo>
                    <a:pt x="14764" y="11523"/>
                    <a:pt x="14764" y="10571"/>
                    <a:pt x="14764" y="9618"/>
                  </a:cubicBezTo>
                  <a:cubicBezTo>
                    <a:pt x="14764" y="6761"/>
                    <a:pt x="11906" y="6761"/>
                    <a:pt x="10954" y="7713"/>
                  </a:cubicBezTo>
                  <a:close/>
                </a:path>
              </a:pathLst>
            </a:custGeom>
            <a:solidFill>
              <a:srgbClr val="5290D8"/>
            </a:solidFill>
            <a:ln w="9525" cap="flat">
              <a:noFill/>
              <a:prstDash val="solid"/>
              <a:miter/>
            </a:ln>
          </p:spPr>
          <p:txBody>
            <a:bodyPr rtlCol="0" anchor="ctr"/>
            <a:lstStyle/>
            <a:p>
              <a:endParaRPr lang="zh-CN" altLang="en-US"/>
            </a:p>
          </p:txBody>
        </p:sp>
        <p:sp>
          <p:nvSpPr>
            <p:cNvPr id="155" name="任意多边形: 形状 333">
              <a:extLst>
                <a:ext uri="{FF2B5EF4-FFF2-40B4-BE49-F238E27FC236}">
                  <a16:creationId xmlns:a16="http://schemas.microsoft.com/office/drawing/2014/main" id="{11700281-A4BF-47E6-99AB-E240E5E04C92}"/>
                </a:ext>
              </a:extLst>
            </p:cNvPr>
            <p:cNvSpPr/>
            <p:nvPr/>
          </p:nvSpPr>
          <p:spPr>
            <a:xfrm>
              <a:off x="4969907" y="2421162"/>
              <a:ext cx="19050" cy="19050"/>
            </a:xfrm>
            <a:custGeom>
              <a:avLst/>
              <a:gdLst>
                <a:gd name="connsiteX0" fmla="*/ 18336 w 19050"/>
                <a:gd name="connsiteY0" fmla="*/ 8666 h 19050"/>
                <a:gd name="connsiteX1" fmla="*/ 17383 w 19050"/>
                <a:gd name="connsiteY1" fmla="*/ 7713 h 19050"/>
                <a:gd name="connsiteX2" fmla="*/ 7858 w 19050"/>
                <a:gd name="connsiteY2" fmla="*/ 9618 h 19050"/>
                <a:gd name="connsiteX3" fmla="*/ 7858 w 19050"/>
                <a:gd name="connsiteY3" fmla="*/ 12476 h 19050"/>
                <a:gd name="connsiteX4" fmla="*/ 11668 w 19050"/>
                <a:gd name="connsiteY4" fmla="*/ 14381 h 19050"/>
                <a:gd name="connsiteX5" fmla="*/ 18336 w 19050"/>
                <a:gd name="connsiteY5" fmla="*/ 10571 h 19050"/>
                <a:gd name="connsiteX6" fmla="*/ 18336 w 19050"/>
                <a:gd name="connsiteY6" fmla="*/ 866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8336" y="8666"/>
                  </a:moveTo>
                  <a:cubicBezTo>
                    <a:pt x="18336" y="8666"/>
                    <a:pt x="17383" y="7713"/>
                    <a:pt x="17383" y="7713"/>
                  </a:cubicBezTo>
                  <a:cubicBezTo>
                    <a:pt x="13573" y="6761"/>
                    <a:pt x="10716" y="6761"/>
                    <a:pt x="7858" y="9618"/>
                  </a:cubicBezTo>
                  <a:cubicBezTo>
                    <a:pt x="6906" y="10571"/>
                    <a:pt x="6906" y="12476"/>
                    <a:pt x="7858" y="12476"/>
                  </a:cubicBezTo>
                  <a:cubicBezTo>
                    <a:pt x="8811" y="13429"/>
                    <a:pt x="10716" y="14381"/>
                    <a:pt x="11668" y="14381"/>
                  </a:cubicBezTo>
                  <a:cubicBezTo>
                    <a:pt x="13573" y="13429"/>
                    <a:pt x="16431" y="11523"/>
                    <a:pt x="18336" y="10571"/>
                  </a:cubicBezTo>
                  <a:cubicBezTo>
                    <a:pt x="18336" y="10571"/>
                    <a:pt x="18336" y="9618"/>
                    <a:pt x="18336" y="8666"/>
                  </a:cubicBezTo>
                  <a:close/>
                </a:path>
              </a:pathLst>
            </a:custGeom>
            <a:solidFill>
              <a:srgbClr val="5290D8"/>
            </a:solidFill>
            <a:ln w="9525" cap="flat">
              <a:noFill/>
              <a:prstDash val="solid"/>
              <a:miter/>
            </a:ln>
          </p:spPr>
          <p:txBody>
            <a:bodyPr rtlCol="0" anchor="ctr"/>
            <a:lstStyle/>
            <a:p>
              <a:endParaRPr lang="zh-CN" altLang="en-US"/>
            </a:p>
          </p:txBody>
        </p:sp>
        <p:sp>
          <p:nvSpPr>
            <p:cNvPr id="156" name="任意多边形: 形状 334">
              <a:extLst>
                <a:ext uri="{FF2B5EF4-FFF2-40B4-BE49-F238E27FC236}">
                  <a16:creationId xmlns:a16="http://schemas.microsoft.com/office/drawing/2014/main" id="{E2892F6A-9C96-42EE-BA60-BDC1F8FAF688}"/>
                </a:ext>
              </a:extLst>
            </p:cNvPr>
            <p:cNvSpPr/>
            <p:nvPr/>
          </p:nvSpPr>
          <p:spPr>
            <a:xfrm>
              <a:off x="4974431" y="242839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8096"/>
                    <a:pt x="7144" y="8096"/>
                    <a:pt x="7144" y="7144"/>
                  </a:cubicBezTo>
                  <a:cubicBezTo>
                    <a:pt x="7144" y="8096"/>
                    <a:pt x="7144" y="8096"/>
                    <a:pt x="7144" y="7144"/>
                  </a:cubicBezTo>
                  <a:cubicBezTo>
                    <a:pt x="7144" y="8096"/>
                    <a:pt x="7144" y="8096"/>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57" name="任意多边形: 形状 335">
              <a:extLst>
                <a:ext uri="{FF2B5EF4-FFF2-40B4-BE49-F238E27FC236}">
                  <a16:creationId xmlns:a16="http://schemas.microsoft.com/office/drawing/2014/main" id="{BDC11C4C-8C3E-4ACD-8E33-A04A47220175}"/>
                </a:ext>
              </a:extLst>
            </p:cNvPr>
            <p:cNvSpPr/>
            <p:nvPr/>
          </p:nvSpPr>
          <p:spPr>
            <a:xfrm>
              <a:off x="4994434" y="2824639"/>
              <a:ext cx="19050" cy="19050"/>
            </a:xfrm>
            <a:custGeom>
              <a:avLst/>
              <a:gdLst>
                <a:gd name="connsiteX0" fmla="*/ 9049 w 19050"/>
                <a:gd name="connsiteY0" fmla="*/ 7144 h 19050"/>
                <a:gd name="connsiteX1" fmla="*/ 7144 w 19050"/>
                <a:gd name="connsiteY1" fmla="*/ 9049 h 19050"/>
                <a:gd name="connsiteX2" fmla="*/ 7144 w 19050"/>
                <a:gd name="connsiteY2" fmla="*/ 11906 h 19050"/>
                <a:gd name="connsiteX3" fmla="*/ 11906 w 19050"/>
                <a:gd name="connsiteY3" fmla="*/ 16669 h 19050"/>
                <a:gd name="connsiteX4" fmla="*/ 13811 w 19050"/>
                <a:gd name="connsiteY4" fmla="*/ 16669 h 19050"/>
                <a:gd name="connsiteX5" fmla="*/ 15716 w 19050"/>
                <a:gd name="connsiteY5" fmla="*/ 13811 h 19050"/>
                <a:gd name="connsiteX6" fmla="*/ 9049 w 190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9049" y="7144"/>
                  </a:moveTo>
                  <a:cubicBezTo>
                    <a:pt x="8096" y="8096"/>
                    <a:pt x="7144" y="8096"/>
                    <a:pt x="7144" y="9049"/>
                  </a:cubicBezTo>
                  <a:cubicBezTo>
                    <a:pt x="7144" y="10001"/>
                    <a:pt x="7144" y="11906"/>
                    <a:pt x="7144" y="11906"/>
                  </a:cubicBezTo>
                  <a:cubicBezTo>
                    <a:pt x="8096" y="13811"/>
                    <a:pt x="10001" y="15716"/>
                    <a:pt x="11906" y="16669"/>
                  </a:cubicBezTo>
                  <a:cubicBezTo>
                    <a:pt x="11906" y="16669"/>
                    <a:pt x="12859" y="16669"/>
                    <a:pt x="13811" y="16669"/>
                  </a:cubicBezTo>
                  <a:cubicBezTo>
                    <a:pt x="14764" y="16669"/>
                    <a:pt x="15716" y="15716"/>
                    <a:pt x="15716" y="13811"/>
                  </a:cubicBezTo>
                  <a:cubicBezTo>
                    <a:pt x="13811" y="11906"/>
                    <a:pt x="12859" y="9049"/>
                    <a:pt x="9049" y="7144"/>
                  </a:cubicBezTo>
                  <a:close/>
                </a:path>
              </a:pathLst>
            </a:custGeom>
            <a:solidFill>
              <a:srgbClr val="5290D8"/>
            </a:solidFill>
            <a:ln w="9525" cap="flat">
              <a:noFill/>
              <a:prstDash val="solid"/>
              <a:miter/>
            </a:ln>
          </p:spPr>
          <p:txBody>
            <a:bodyPr rtlCol="0" anchor="ctr"/>
            <a:lstStyle/>
            <a:p>
              <a:endParaRPr lang="zh-CN" altLang="en-US"/>
            </a:p>
          </p:txBody>
        </p:sp>
        <p:sp>
          <p:nvSpPr>
            <p:cNvPr id="158" name="任意多边形: 形状 336">
              <a:extLst>
                <a:ext uri="{FF2B5EF4-FFF2-40B4-BE49-F238E27FC236}">
                  <a16:creationId xmlns:a16="http://schemas.microsoft.com/office/drawing/2014/main" id="{5E311C0B-E586-4791-B961-3721122B7D2A}"/>
                </a:ext>
              </a:extLst>
            </p:cNvPr>
            <p:cNvSpPr/>
            <p:nvPr/>
          </p:nvSpPr>
          <p:spPr>
            <a:xfrm>
              <a:off x="5189696" y="2964656"/>
              <a:ext cx="19050" cy="19050"/>
            </a:xfrm>
            <a:custGeom>
              <a:avLst/>
              <a:gdLst>
                <a:gd name="connsiteX0" fmla="*/ 12859 w 19050"/>
                <a:gd name="connsiteY0" fmla="*/ 7144 h 19050"/>
                <a:gd name="connsiteX1" fmla="*/ 10001 w 19050"/>
                <a:gd name="connsiteY1" fmla="*/ 8096 h 19050"/>
                <a:gd name="connsiteX2" fmla="*/ 7144 w 19050"/>
                <a:gd name="connsiteY2" fmla="*/ 11906 h 19050"/>
                <a:gd name="connsiteX3" fmla="*/ 9049 w 19050"/>
                <a:gd name="connsiteY3" fmla="*/ 16669 h 19050"/>
                <a:gd name="connsiteX4" fmla="*/ 11906 w 19050"/>
                <a:gd name="connsiteY4" fmla="*/ 17621 h 19050"/>
                <a:gd name="connsiteX5" fmla="*/ 14764 w 19050"/>
                <a:gd name="connsiteY5" fmla="*/ 13811 h 19050"/>
                <a:gd name="connsiteX6" fmla="*/ 13811 w 19050"/>
                <a:gd name="connsiteY6" fmla="*/ 8096 h 19050"/>
                <a:gd name="connsiteX7" fmla="*/ 12859 w 19050"/>
                <a:gd name="connsiteY7"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2859" y="7144"/>
                  </a:moveTo>
                  <a:cubicBezTo>
                    <a:pt x="11906" y="7144"/>
                    <a:pt x="10954" y="7144"/>
                    <a:pt x="10001" y="8096"/>
                  </a:cubicBezTo>
                  <a:cubicBezTo>
                    <a:pt x="9049" y="9049"/>
                    <a:pt x="7144" y="10954"/>
                    <a:pt x="7144" y="11906"/>
                  </a:cubicBezTo>
                  <a:cubicBezTo>
                    <a:pt x="7144" y="12859"/>
                    <a:pt x="8096" y="14764"/>
                    <a:pt x="9049" y="16669"/>
                  </a:cubicBezTo>
                  <a:cubicBezTo>
                    <a:pt x="10001" y="17621"/>
                    <a:pt x="11906" y="17621"/>
                    <a:pt x="11906" y="17621"/>
                  </a:cubicBezTo>
                  <a:cubicBezTo>
                    <a:pt x="12859" y="16669"/>
                    <a:pt x="13811" y="14764"/>
                    <a:pt x="14764" y="13811"/>
                  </a:cubicBezTo>
                  <a:cubicBezTo>
                    <a:pt x="14764" y="11906"/>
                    <a:pt x="13811" y="10001"/>
                    <a:pt x="13811" y="8096"/>
                  </a:cubicBezTo>
                  <a:cubicBezTo>
                    <a:pt x="13811" y="8096"/>
                    <a:pt x="13811" y="7144"/>
                    <a:pt x="12859" y="7144"/>
                  </a:cubicBezTo>
                  <a:close/>
                </a:path>
              </a:pathLst>
            </a:custGeom>
            <a:solidFill>
              <a:srgbClr val="5290D8"/>
            </a:solidFill>
            <a:ln w="9525" cap="flat">
              <a:noFill/>
              <a:prstDash val="solid"/>
              <a:miter/>
            </a:ln>
          </p:spPr>
          <p:txBody>
            <a:bodyPr rtlCol="0" anchor="ctr"/>
            <a:lstStyle/>
            <a:p>
              <a:endParaRPr lang="zh-CN" altLang="en-US"/>
            </a:p>
          </p:txBody>
        </p:sp>
        <p:sp>
          <p:nvSpPr>
            <p:cNvPr id="159" name="任意多边形: 形状 337">
              <a:extLst>
                <a:ext uri="{FF2B5EF4-FFF2-40B4-BE49-F238E27FC236}">
                  <a16:creationId xmlns:a16="http://schemas.microsoft.com/office/drawing/2014/main" id="{840ECDA7-E826-440C-A2F8-C412CC6E68E0}"/>
                </a:ext>
              </a:extLst>
            </p:cNvPr>
            <p:cNvSpPr/>
            <p:nvPr/>
          </p:nvSpPr>
          <p:spPr>
            <a:xfrm>
              <a:off x="8250079" y="4102894"/>
              <a:ext cx="19050" cy="28575"/>
            </a:xfrm>
            <a:custGeom>
              <a:avLst/>
              <a:gdLst>
                <a:gd name="connsiteX0" fmla="*/ 7144 w 19050"/>
                <a:gd name="connsiteY0" fmla="*/ 7144 h 28575"/>
                <a:gd name="connsiteX1" fmla="*/ 10954 w 19050"/>
                <a:gd name="connsiteY1" fmla="*/ 23336 h 28575"/>
                <a:gd name="connsiteX2" fmla="*/ 12859 w 19050"/>
                <a:gd name="connsiteY2" fmla="*/ 23336 h 28575"/>
                <a:gd name="connsiteX3" fmla="*/ 15716 w 19050"/>
                <a:gd name="connsiteY3" fmla="*/ 19526 h 28575"/>
                <a:gd name="connsiteX4" fmla="*/ 7144 w 19050"/>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7144" y="7144"/>
                  </a:moveTo>
                  <a:cubicBezTo>
                    <a:pt x="7144" y="12859"/>
                    <a:pt x="8096" y="18574"/>
                    <a:pt x="10954" y="23336"/>
                  </a:cubicBezTo>
                  <a:cubicBezTo>
                    <a:pt x="10954" y="23336"/>
                    <a:pt x="11906" y="23336"/>
                    <a:pt x="12859" y="23336"/>
                  </a:cubicBezTo>
                  <a:cubicBezTo>
                    <a:pt x="14764" y="23336"/>
                    <a:pt x="15716" y="20479"/>
                    <a:pt x="15716" y="19526"/>
                  </a:cubicBezTo>
                  <a:cubicBezTo>
                    <a:pt x="14764" y="14764"/>
                    <a:pt x="11906" y="10001"/>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60" name="任意多边形: 形状 338">
              <a:extLst>
                <a:ext uri="{FF2B5EF4-FFF2-40B4-BE49-F238E27FC236}">
                  <a16:creationId xmlns:a16="http://schemas.microsoft.com/office/drawing/2014/main" id="{08DE0526-DA66-4DBA-9764-329933E37682}"/>
                </a:ext>
              </a:extLst>
            </p:cNvPr>
            <p:cNvSpPr/>
            <p:nvPr/>
          </p:nvSpPr>
          <p:spPr>
            <a:xfrm>
              <a:off x="4843939" y="2376011"/>
              <a:ext cx="19050" cy="19050"/>
            </a:xfrm>
            <a:custGeom>
              <a:avLst/>
              <a:gdLst>
                <a:gd name="connsiteX0" fmla="*/ 7144 w 19050"/>
                <a:gd name="connsiteY0" fmla="*/ 9049 h 19050"/>
                <a:gd name="connsiteX1" fmla="*/ 8096 w 19050"/>
                <a:gd name="connsiteY1" fmla="*/ 11906 h 19050"/>
                <a:gd name="connsiteX2" fmla="*/ 12859 w 19050"/>
                <a:gd name="connsiteY2" fmla="*/ 13811 h 19050"/>
                <a:gd name="connsiteX3" fmla="*/ 16669 w 19050"/>
                <a:gd name="connsiteY3" fmla="*/ 10954 h 19050"/>
                <a:gd name="connsiteX4" fmla="*/ 14764 w 19050"/>
                <a:gd name="connsiteY4" fmla="*/ 8096 h 19050"/>
                <a:gd name="connsiteX5" fmla="*/ 10001 w 19050"/>
                <a:gd name="connsiteY5" fmla="*/ 7144 h 19050"/>
                <a:gd name="connsiteX6" fmla="*/ 7144 w 19050"/>
                <a:gd name="connsiteY6" fmla="*/ 904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7144" y="9049"/>
                  </a:moveTo>
                  <a:cubicBezTo>
                    <a:pt x="7144" y="10001"/>
                    <a:pt x="8096" y="10954"/>
                    <a:pt x="8096" y="11906"/>
                  </a:cubicBezTo>
                  <a:cubicBezTo>
                    <a:pt x="9049" y="13811"/>
                    <a:pt x="10954" y="13811"/>
                    <a:pt x="12859" y="13811"/>
                  </a:cubicBezTo>
                  <a:cubicBezTo>
                    <a:pt x="14764" y="13811"/>
                    <a:pt x="15716" y="12859"/>
                    <a:pt x="16669" y="10954"/>
                  </a:cubicBezTo>
                  <a:cubicBezTo>
                    <a:pt x="16669" y="10001"/>
                    <a:pt x="15716" y="8096"/>
                    <a:pt x="14764" y="8096"/>
                  </a:cubicBezTo>
                  <a:cubicBezTo>
                    <a:pt x="12859" y="7144"/>
                    <a:pt x="11906" y="7144"/>
                    <a:pt x="10001" y="7144"/>
                  </a:cubicBezTo>
                  <a:cubicBezTo>
                    <a:pt x="9049" y="7144"/>
                    <a:pt x="8096" y="8096"/>
                    <a:pt x="7144" y="9049"/>
                  </a:cubicBezTo>
                  <a:close/>
                </a:path>
              </a:pathLst>
            </a:custGeom>
            <a:solidFill>
              <a:srgbClr val="5290D8"/>
            </a:solidFill>
            <a:ln w="9525" cap="flat">
              <a:noFill/>
              <a:prstDash val="solid"/>
              <a:miter/>
            </a:ln>
          </p:spPr>
          <p:txBody>
            <a:bodyPr rtlCol="0" anchor="ctr"/>
            <a:lstStyle/>
            <a:p>
              <a:endParaRPr lang="zh-CN" altLang="en-US"/>
            </a:p>
          </p:txBody>
        </p:sp>
        <p:sp>
          <p:nvSpPr>
            <p:cNvPr id="161" name="任意多边形: 形状 339">
              <a:extLst>
                <a:ext uri="{FF2B5EF4-FFF2-40B4-BE49-F238E27FC236}">
                  <a16:creationId xmlns:a16="http://schemas.microsoft.com/office/drawing/2014/main" id="{A8D0F512-6612-4D21-8901-F72D905D98E7}"/>
                </a:ext>
              </a:extLst>
            </p:cNvPr>
            <p:cNvSpPr/>
            <p:nvPr/>
          </p:nvSpPr>
          <p:spPr>
            <a:xfrm>
              <a:off x="7536656" y="4034314"/>
              <a:ext cx="19050" cy="19050"/>
            </a:xfrm>
            <a:custGeom>
              <a:avLst/>
              <a:gdLst>
                <a:gd name="connsiteX0" fmla="*/ 18574 w 19050"/>
                <a:gd name="connsiteY0" fmla="*/ 11906 h 19050"/>
                <a:gd name="connsiteX1" fmla="*/ 18574 w 19050"/>
                <a:gd name="connsiteY1" fmla="*/ 10001 h 19050"/>
                <a:gd name="connsiteX2" fmla="*/ 16669 w 19050"/>
                <a:gd name="connsiteY2" fmla="*/ 7144 h 19050"/>
                <a:gd name="connsiteX3" fmla="*/ 12859 w 19050"/>
                <a:gd name="connsiteY3" fmla="*/ 7144 h 19050"/>
                <a:gd name="connsiteX4" fmla="*/ 7144 w 19050"/>
                <a:gd name="connsiteY4" fmla="*/ 7144 h 19050"/>
                <a:gd name="connsiteX5" fmla="*/ 15716 w 19050"/>
                <a:gd name="connsiteY5" fmla="*/ 11906 h 19050"/>
                <a:gd name="connsiteX6" fmla="*/ 18574 w 19050"/>
                <a:gd name="connsiteY6" fmla="*/ 1190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8574" y="11906"/>
                  </a:moveTo>
                  <a:cubicBezTo>
                    <a:pt x="18574" y="11906"/>
                    <a:pt x="19526" y="10954"/>
                    <a:pt x="18574" y="10001"/>
                  </a:cubicBezTo>
                  <a:cubicBezTo>
                    <a:pt x="17621" y="9049"/>
                    <a:pt x="17621" y="8096"/>
                    <a:pt x="16669" y="7144"/>
                  </a:cubicBezTo>
                  <a:cubicBezTo>
                    <a:pt x="15716" y="7144"/>
                    <a:pt x="14764" y="7144"/>
                    <a:pt x="12859" y="7144"/>
                  </a:cubicBezTo>
                  <a:cubicBezTo>
                    <a:pt x="10954" y="7144"/>
                    <a:pt x="9049" y="7144"/>
                    <a:pt x="7144" y="7144"/>
                  </a:cubicBezTo>
                  <a:cubicBezTo>
                    <a:pt x="10001" y="9049"/>
                    <a:pt x="12859" y="10954"/>
                    <a:pt x="15716" y="11906"/>
                  </a:cubicBezTo>
                  <a:cubicBezTo>
                    <a:pt x="15716" y="12859"/>
                    <a:pt x="17621" y="11906"/>
                    <a:pt x="18574" y="11906"/>
                  </a:cubicBezTo>
                  <a:close/>
                </a:path>
              </a:pathLst>
            </a:custGeom>
            <a:solidFill>
              <a:srgbClr val="5290D8"/>
            </a:solidFill>
            <a:ln w="9525" cap="flat">
              <a:noFill/>
              <a:prstDash val="solid"/>
              <a:miter/>
            </a:ln>
          </p:spPr>
          <p:txBody>
            <a:bodyPr rtlCol="0" anchor="ctr"/>
            <a:lstStyle/>
            <a:p>
              <a:endParaRPr lang="zh-CN" altLang="en-US"/>
            </a:p>
          </p:txBody>
        </p:sp>
        <p:sp>
          <p:nvSpPr>
            <p:cNvPr id="162" name="任意多边形: 形状 340">
              <a:extLst>
                <a:ext uri="{FF2B5EF4-FFF2-40B4-BE49-F238E27FC236}">
                  <a16:creationId xmlns:a16="http://schemas.microsoft.com/office/drawing/2014/main" id="{0AC9E756-78A3-4885-BC1A-5A8C4FE0240C}"/>
                </a:ext>
              </a:extLst>
            </p:cNvPr>
            <p:cNvSpPr/>
            <p:nvPr/>
          </p:nvSpPr>
          <p:spPr>
            <a:xfrm>
              <a:off x="7928134" y="4051803"/>
              <a:ext cx="19050" cy="19050"/>
            </a:xfrm>
            <a:custGeom>
              <a:avLst/>
              <a:gdLst>
                <a:gd name="connsiteX0" fmla="*/ 8096 w 19050"/>
                <a:gd name="connsiteY0" fmla="*/ 9657 h 19050"/>
                <a:gd name="connsiteX1" fmla="*/ 7144 w 19050"/>
                <a:gd name="connsiteY1" fmla="*/ 11562 h 19050"/>
                <a:gd name="connsiteX2" fmla="*/ 9049 w 19050"/>
                <a:gd name="connsiteY2" fmla="*/ 13467 h 19050"/>
                <a:gd name="connsiteX3" fmla="*/ 15716 w 19050"/>
                <a:gd name="connsiteY3" fmla="*/ 12514 h 19050"/>
                <a:gd name="connsiteX4" fmla="*/ 16669 w 19050"/>
                <a:gd name="connsiteY4" fmla="*/ 11562 h 19050"/>
                <a:gd name="connsiteX5" fmla="*/ 16669 w 19050"/>
                <a:gd name="connsiteY5" fmla="*/ 9657 h 19050"/>
                <a:gd name="connsiteX6" fmla="*/ 8096 w 19050"/>
                <a:gd name="connsiteY6" fmla="*/ 9657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8096" y="9657"/>
                  </a:moveTo>
                  <a:cubicBezTo>
                    <a:pt x="8096" y="9657"/>
                    <a:pt x="7144" y="10609"/>
                    <a:pt x="7144" y="11562"/>
                  </a:cubicBezTo>
                  <a:cubicBezTo>
                    <a:pt x="7144" y="12514"/>
                    <a:pt x="8096" y="13467"/>
                    <a:pt x="9049" y="13467"/>
                  </a:cubicBezTo>
                  <a:cubicBezTo>
                    <a:pt x="10954" y="13467"/>
                    <a:pt x="13811" y="13467"/>
                    <a:pt x="15716" y="12514"/>
                  </a:cubicBezTo>
                  <a:cubicBezTo>
                    <a:pt x="15716" y="12514"/>
                    <a:pt x="16669" y="11562"/>
                    <a:pt x="16669" y="11562"/>
                  </a:cubicBezTo>
                  <a:cubicBezTo>
                    <a:pt x="16669" y="10609"/>
                    <a:pt x="16669" y="10609"/>
                    <a:pt x="16669" y="9657"/>
                  </a:cubicBezTo>
                  <a:cubicBezTo>
                    <a:pt x="13811" y="6799"/>
                    <a:pt x="10954" y="5847"/>
                    <a:pt x="8096" y="9657"/>
                  </a:cubicBezTo>
                  <a:close/>
                </a:path>
              </a:pathLst>
            </a:custGeom>
            <a:solidFill>
              <a:srgbClr val="5290D8"/>
            </a:solidFill>
            <a:ln w="9525" cap="flat">
              <a:noFill/>
              <a:prstDash val="solid"/>
              <a:miter/>
            </a:ln>
          </p:spPr>
          <p:txBody>
            <a:bodyPr rtlCol="0" anchor="ctr"/>
            <a:lstStyle/>
            <a:p>
              <a:endParaRPr lang="zh-CN" altLang="en-US"/>
            </a:p>
          </p:txBody>
        </p:sp>
        <p:sp>
          <p:nvSpPr>
            <p:cNvPr id="163" name="任意多边形: 形状 341">
              <a:extLst>
                <a:ext uri="{FF2B5EF4-FFF2-40B4-BE49-F238E27FC236}">
                  <a16:creationId xmlns:a16="http://schemas.microsoft.com/office/drawing/2014/main" id="{F4C313B1-B724-4233-85B0-E1D4926F80AC}"/>
                </a:ext>
              </a:extLst>
            </p:cNvPr>
            <p:cNvSpPr/>
            <p:nvPr/>
          </p:nvSpPr>
          <p:spPr>
            <a:xfrm>
              <a:off x="6842284" y="2518697"/>
              <a:ext cx="19050" cy="19050"/>
            </a:xfrm>
            <a:custGeom>
              <a:avLst/>
              <a:gdLst>
                <a:gd name="connsiteX0" fmla="*/ 10001 w 19050"/>
                <a:gd name="connsiteY0" fmla="*/ 14953 h 19050"/>
                <a:gd name="connsiteX1" fmla="*/ 13811 w 19050"/>
                <a:gd name="connsiteY1" fmla="*/ 11143 h 19050"/>
                <a:gd name="connsiteX2" fmla="*/ 11906 w 19050"/>
                <a:gd name="connsiteY2" fmla="*/ 7333 h 19050"/>
                <a:gd name="connsiteX3" fmla="*/ 7144 w 19050"/>
                <a:gd name="connsiteY3" fmla="*/ 11143 h 19050"/>
                <a:gd name="connsiteX4" fmla="*/ 10001 w 19050"/>
                <a:gd name="connsiteY4" fmla="*/ 14953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001" y="14953"/>
                  </a:moveTo>
                  <a:cubicBezTo>
                    <a:pt x="11906" y="14953"/>
                    <a:pt x="13811" y="14000"/>
                    <a:pt x="13811" y="11143"/>
                  </a:cubicBezTo>
                  <a:cubicBezTo>
                    <a:pt x="13811" y="10190"/>
                    <a:pt x="12859" y="8285"/>
                    <a:pt x="11906" y="7333"/>
                  </a:cubicBezTo>
                  <a:cubicBezTo>
                    <a:pt x="10954" y="6381"/>
                    <a:pt x="7144" y="9238"/>
                    <a:pt x="7144" y="11143"/>
                  </a:cubicBezTo>
                  <a:cubicBezTo>
                    <a:pt x="7144" y="13048"/>
                    <a:pt x="8096" y="14000"/>
                    <a:pt x="10001" y="14953"/>
                  </a:cubicBezTo>
                  <a:close/>
                </a:path>
              </a:pathLst>
            </a:custGeom>
            <a:solidFill>
              <a:srgbClr val="5290D8"/>
            </a:solidFill>
            <a:ln w="9525" cap="flat">
              <a:noFill/>
              <a:prstDash val="solid"/>
              <a:miter/>
            </a:ln>
          </p:spPr>
          <p:txBody>
            <a:bodyPr rtlCol="0" anchor="ctr"/>
            <a:lstStyle/>
            <a:p>
              <a:endParaRPr lang="zh-CN" altLang="en-US"/>
            </a:p>
          </p:txBody>
        </p:sp>
        <p:sp>
          <p:nvSpPr>
            <p:cNvPr id="164" name="任意多边形: 形状 342">
              <a:extLst>
                <a:ext uri="{FF2B5EF4-FFF2-40B4-BE49-F238E27FC236}">
                  <a16:creationId xmlns:a16="http://schemas.microsoft.com/office/drawing/2014/main" id="{9E714696-EA3B-4057-AE81-3ABDAB3CE0D6}"/>
                </a:ext>
              </a:extLst>
            </p:cNvPr>
            <p:cNvSpPr/>
            <p:nvPr/>
          </p:nvSpPr>
          <p:spPr>
            <a:xfrm>
              <a:off x="4984909" y="2482162"/>
              <a:ext cx="28575" cy="19050"/>
            </a:xfrm>
            <a:custGeom>
              <a:avLst/>
              <a:gdLst>
                <a:gd name="connsiteX0" fmla="*/ 17621 w 28575"/>
                <a:gd name="connsiteY0" fmla="*/ 11483 h 19050"/>
                <a:gd name="connsiteX1" fmla="*/ 21431 w 28575"/>
                <a:gd name="connsiteY1" fmla="*/ 10530 h 19050"/>
                <a:gd name="connsiteX2" fmla="*/ 7144 w 28575"/>
                <a:gd name="connsiteY2" fmla="*/ 7673 h 19050"/>
                <a:gd name="connsiteX3" fmla="*/ 17621 w 28575"/>
                <a:gd name="connsiteY3" fmla="*/ 11483 h 19050"/>
              </a:gdLst>
              <a:ahLst/>
              <a:cxnLst>
                <a:cxn ang="0">
                  <a:pos x="connsiteX0" y="connsiteY0"/>
                </a:cxn>
                <a:cxn ang="0">
                  <a:pos x="connsiteX1" y="connsiteY1"/>
                </a:cxn>
                <a:cxn ang="0">
                  <a:pos x="connsiteX2" y="connsiteY2"/>
                </a:cxn>
                <a:cxn ang="0">
                  <a:pos x="connsiteX3" y="connsiteY3"/>
                </a:cxn>
              </a:cxnLst>
              <a:rect l="l" t="t" r="r" b="b"/>
              <a:pathLst>
                <a:path w="28575" h="19050">
                  <a:moveTo>
                    <a:pt x="17621" y="11483"/>
                  </a:moveTo>
                  <a:cubicBezTo>
                    <a:pt x="18574" y="11483"/>
                    <a:pt x="20479" y="10530"/>
                    <a:pt x="21431" y="10530"/>
                  </a:cubicBezTo>
                  <a:cubicBezTo>
                    <a:pt x="17621" y="6720"/>
                    <a:pt x="12859" y="6720"/>
                    <a:pt x="7144" y="7673"/>
                  </a:cubicBezTo>
                  <a:cubicBezTo>
                    <a:pt x="10954" y="14340"/>
                    <a:pt x="10954" y="14340"/>
                    <a:pt x="17621" y="11483"/>
                  </a:cubicBezTo>
                  <a:close/>
                </a:path>
              </a:pathLst>
            </a:custGeom>
            <a:solidFill>
              <a:srgbClr val="5290D8"/>
            </a:solidFill>
            <a:ln w="9525" cap="flat">
              <a:noFill/>
              <a:prstDash val="solid"/>
              <a:miter/>
            </a:ln>
          </p:spPr>
          <p:txBody>
            <a:bodyPr rtlCol="0" anchor="ctr"/>
            <a:lstStyle/>
            <a:p>
              <a:endParaRPr lang="zh-CN" altLang="en-US"/>
            </a:p>
          </p:txBody>
        </p:sp>
        <p:sp>
          <p:nvSpPr>
            <p:cNvPr id="165" name="任意多边形: 形状 343">
              <a:extLst>
                <a:ext uri="{FF2B5EF4-FFF2-40B4-BE49-F238E27FC236}">
                  <a16:creationId xmlns:a16="http://schemas.microsoft.com/office/drawing/2014/main" id="{33348505-67ED-4964-A5DC-6E84647EC3F5}"/>
                </a:ext>
              </a:extLst>
            </p:cNvPr>
            <p:cNvSpPr/>
            <p:nvPr/>
          </p:nvSpPr>
          <p:spPr>
            <a:xfrm>
              <a:off x="4985147" y="2481977"/>
              <a:ext cx="9525" cy="9525"/>
            </a:xfrm>
            <a:custGeom>
              <a:avLst/>
              <a:gdLst>
                <a:gd name="connsiteX0" fmla="*/ 7858 w 9525"/>
                <a:gd name="connsiteY0" fmla="*/ 7858 h 9525"/>
                <a:gd name="connsiteX1" fmla="*/ 7858 w 9525"/>
                <a:gd name="connsiteY1" fmla="*/ 7858 h 9525"/>
                <a:gd name="connsiteX2" fmla="*/ 7858 w 9525"/>
                <a:gd name="connsiteY2" fmla="*/ 7858 h 9525"/>
                <a:gd name="connsiteX3" fmla="*/ 7858 w 9525"/>
                <a:gd name="connsiteY3" fmla="*/ 7858 h 9525"/>
                <a:gd name="connsiteX4" fmla="*/ 7858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858"/>
                  </a:moveTo>
                  <a:cubicBezTo>
                    <a:pt x="7858" y="6906"/>
                    <a:pt x="7858" y="6906"/>
                    <a:pt x="7858" y="7858"/>
                  </a:cubicBezTo>
                  <a:cubicBezTo>
                    <a:pt x="7858" y="6906"/>
                    <a:pt x="7858" y="6906"/>
                    <a:pt x="7858" y="7858"/>
                  </a:cubicBezTo>
                  <a:cubicBezTo>
                    <a:pt x="6906" y="6906"/>
                    <a:pt x="6906" y="7858"/>
                    <a:pt x="7858" y="7858"/>
                  </a:cubicBezTo>
                  <a:cubicBezTo>
                    <a:pt x="6906" y="7858"/>
                    <a:pt x="7858" y="7858"/>
                    <a:pt x="7858" y="7858"/>
                  </a:cubicBezTo>
                  <a:close/>
                </a:path>
              </a:pathLst>
            </a:custGeom>
            <a:solidFill>
              <a:srgbClr val="5290D8"/>
            </a:solidFill>
            <a:ln w="9525" cap="flat">
              <a:noFill/>
              <a:prstDash val="solid"/>
              <a:miter/>
            </a:ln>
          </p:spPr>
          <p:txBody>
            <a:bodyPr rtlCol="0" anchor="ctr"/>
            <a:lstStyle/>
            <a:p>
              <a:endParaRPr lang="zh-CN" altLang="en-US"/>
            </a:p>
          </p:txBody>
        </p:sp>
        <p:sp>
          <p:nvSpPr>
            <p:cNvPr id="166" name="任意多边形: 形状 344">
              <a:extLst>
                <a:ext uri="{FF2B5EF4-FFF2-40B4-BE49-F238E27FC236}">
                  <a16:creationId xmlns:a16="http://schemas.microsoft.com/office/drawing/2014/main" id="{2385BE6B-C31D-43AD-8310-67867FD1BABB}"/>
                </a:ext>
              </a:extLst>
            </p:cNvPr>
            <p:cNvSpPr/>
            <p:nvPr/>
          </p:nvSpPr>
          <p:spPr>
            <a:xfrm>
              <a:off x="7823359" y="3895807"/>
              <a:ext cx="19050" cy="19050"/>
            </a:xfrm>
            <a:custGeom>
              <a:avLst/>
              <a:gdLst>
                <a:gd name="connsiteX0" fmla="*/ 12859 w 19050"/>
                <a:gd name="connsiteY0" fmla="*/ 7538 h 19050"/>
                <a:gd name="connsiteX1" fmla="*/ 7144 w 19050"/>
                <a:gd name="connsiteY1" fmla="*/ 10396 h 19050"/>
                <a:gd name="connsiteX2" fmla="*/ 14764 w 19050"/>
                <a:gd name="connsiteY2" fmla="*/ 14206 h 19050"/>
                <a:gd name="connsiteX3" fmla="*/ 17621 w 19050"/>
                <a:gd name="connsiteY3" fmla="*/ 8491 h 19050"/>
                <a:gd name="connsiteX4" fmla="*/ 12859 w 19050"/>
                <a:gd name="connsiteY4" fmla="*/ 7538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7538"/>
                  </a:moveTo>
                  <a:cubicBezTo>
                    <a:pt x="10954" y="8491"/>
                    <a:pt x="9049" y="9443"/>
                    <a:pt x="7144" y="10396"/>
                  </a:cubicBezTo>
                  <a:cubicBezTo>
                    <a:pt x="10001" y="15158"/>
                    <a:pt x="11906" y="16111"/>
                    <a:pt x="14764" y="14206"/>
                  </a:cubicBezTo>
                  <a:cubicBezTo>
                    <a:pt x="16669" y="13253"/>
                    <a:pt x="18574" y="10396"/>
                    <a:pt x="17621" y="8491"/>
                  </a:cubicBezTo>
                  <a:cubicBezTo>
                    <a:pt x="16669" y="7538"/>
                    <a:pt x="13811" y="6586"/>
                    <a:pt x="12859" y="7538"/>
                  </a:cubicBezTo>
                  <a:close/>
                </a:path>
              </a:pathLst>
            </a:custGeom>
            <a:solidFill>
              <a:srgbClr val="5290D8"/>
            </a:solidFill>
            <a:ln w="9525" cap="flat">
              <a:noFill/>
              <a:prstDash val="solid"/>
              <a:miter/>
            </a:ln>
          </p:spPr>
          <p:txBody>
            <a:bodyPr rtlCol="0" anchor="ctr"/>
            <a:lstStyle/>
            <a:p>
              <a:endParaRPr lang="zh-CN" altLang="en-US"/>
            </a:p>
          </p:txBody>
        </p:sp>
        <p:sp>
          <p:nvSpPr>
            <p:cNvPr id="167" name="任意多边形: 形状 345">
              <a:extLst>
                <a:ext uri="{FF2B5EF4-FFF2-40B4-BE49-F238E27FC236}">
                  <a16:creationId xmlns:a16="http://schemas.microsoft.com/office/drawing/2014/main" id="{9994C192-9745-47AE-8D34-822F9B0E72EE}"/>
                </a:ext>
              </a:extLst>
            </p:cNvPr>
            <p:cNvSpPr/>
            <p:nvPr/>
          </p:nvSpPr>
          <p:spPr>
            <a:xfrm>
              <a:off x="7818596" y="3883104"/>
              <a:ext cx="19050" cy="19050"/>
            </a:xfrm>
            <a:custGeom>
              <a:avLst/>
              <a:gdLst>
                <a:gd name="connsiteX0" fmla="*/ 14764 w 19050"/>
                <a:gd name="connsiteY0" fmla="*/ 9763 h 19050"/>
                <a:gd name="connsiteX1" fmla="*/ 13811 w 19050"/>
                <a:gd name="connsiteY1" fmla="*/ 7858 h 19050"/>
                <a:gd name="connsiteX2" fmla="*/ 10954 w 19050"/>
                <a:gd name="connsiteY2" fmla="*/ 7858 h 19050"/>
                <a:gd name="connsiteX3" fmla="*/ 7144 w 19050"/>
                <a:gd name="connsiteY3" fmla="*/ 10716 h 19050"/>
                <a:gd name="connsiteX4" fmla="*/ 7144 w 19050"/>
                <a:gd name="connsiteY4" fmla="*/ 21193 h 19050"/>
                <a:gd name="connsiteX5" fmla="*/ 10001 w 19050"/>
                <a:gd name="connsiteY5" fmla="*/ 21193 h 19050"/>
                <a:gd name="connsiteX6" fmla="*/ 12859 w 19050"/>
                <a:gd name="connsiteY6" fmla="*/ 13573 h 19050"/>
                <a:gd name="connsiteX7" fmla="*/ 14764 w 19050"/>
                <a:gd name="connsiteY7" fmla="*/ 9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4764" y="9763"/>
                  </a:moveTo>
                  <a:cubicBezTo>
                    <a:pt x="14764" y="8811"/>
                    <a:pt x="14764" y="8811"/>
                    <a:pt x="13811" y="7858"/>
                  </a:cubicBezTo>
                  <a:cubicBezTo>
                    <a:pt x="12859" y="6906"/>
                    <a:pt x="11906" y="6906"/>
                    <a:pt x="10954" y="7858"/>
                  </a:cubicBezTo>
                  <a:cubicBezTo>
                    <a:pt x="10001" y="8811"/>
                    <a:pt x="9049" y="9763"/>
                    <a:pt x="7144" y="10716"/>
                  </a:cubicBezTo>
                  <a:cubicBezTo>
                    <a:pt x="7144" y="14526"/>
                    <a:pt x="7144" y="17383"/>
                    <a:pt x="7144" y="21193"/>
                  </a:cubicBezTo>
                  <a:cubicBezTo>
                    <a:pt x="8096" y="21193"/>
                    <a:pt x="9049" y="21193"/>
                    <a:pt x="10001" y="21193"/>
                  </a:cubicBezTo>
                  <a:cubicBezTo>
                    <a:pt x="10954" y="18336"/>
                    <a:pt x="11906" y="16431"/>
                    <a:pt x="12859" y="13573"/>
                  </a:cubicBezTo>
                  <a:cubicBezTo>
                    <a:pt x="14764" y="13573"/>
                    <a:pt x="14764" y="11668"/>
                    <a:pt x="14764" y="9763"/>
                  </a:cubicBezTo>
                  <a:close/>
                </a:path>
              </a:pathLst>
            </a:custGeom>
            <a:solidFill>
              <a:srgbClr val="5290D8"/>
            </a:solidFill>
            <a:ln w="9525" cap="flat">
              <a:noFill/>
              <a:prstDash val="solid"/>
              <a:miter/>
            </a:ln>
          </p:spPr>
          <p:txBody>
            <a:bodyPr rtlCol="0" anchor="ctr"/>
            <a:lstStyle/>
            <a:p>
              <a:endParaRPr lang="zh-CN" altLang="en-US"/>
            </a:p>
          </p:txBody>
        </p:sp>
        <p:sp>
          <p:nvSpPr>
            <p:cNvPr id="168" name="任意多边形: 形状 346">
              <a:extLst>
                <a:ext uri="{FF2B5EF4-FFF2-40B4-BE49-F238E27FC236}">
                  <a16:creationId xmlns:a16="http://schemas.microsoft.com/office/drawing/2014/main" id="{71B7E885-68AE-4912-ACCD-D2A11AA6F5C5}"/>
                </a:ext>
              </a:extLst>
            </p:cNvPr>
            <p:cNvSpPr/>
            <p:nvPr/>
          </p:nvSpPr>
          <p:spPr>
            <a:xfrm>
              <a:off x="7819549" y="388762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8096"/>
                    <a:pt x="7144" y="8096"/>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69" name="任意多边形: 形状 347">
              <a:extLst>
                <a:ext uri="{FF2B5EF4-FFF2-40B4-BE49-F238E27FC236}">
                  <a16:creationId xmlns:a16="http://schemas.microsoft.com/office/drawing/2014/main" id="{FC5B9F0E-14F8-48DE-A9D9-E3C2CFA28AB2}"/>
                </a:ext>
              </a:extLst>
            </p:cNvPr>
            <p:cNvSpPr/>
            <p:nvPr/>
          </p:nvSpPr>
          <p:spPr>
            <a:xfrm>
              <a:off x="7822644" y="3898106"/>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cubicBezTo>
                    <a:pt x="6906" y="8096"/>
                    <a:pt x="6906" y="8096"/>
                    <a:pt x="7858" y="7144"/>
                  </a:cubicBezTo>
                  <a:cubicBezTo>
                    <a:pt x="7858" y="8096"/>
                    <a:pt x="7858" y="8096"/>
                    <a:pt x="7858" y="7144"/>
                  </a:cubicBezTo>
                  <a:cubicBezTo>
                    <a:pt x="7858" y="7144"/>
                    <a:pt x="7858" y="7144"/>
                    <a:pt x="7858" y="7144"/>
                  </a:cubicBezTo>
                  <a:cubicBezTo>
                    <a:pt x="7858" y="7144"/>
                    <a:pt x="7858" y="7144"/>
                    <a:pt x="7858" y="7144"/>
                  </a:cubicBezTo>
                  <a:close/>
                </a:path>
              </a:pathLst>
            </a:custGeom>
            <a:solidFill>
              <a:srgbClr val="5290D8"/>
            </a:solidFill>
            <a:ln w="9525" cap="flat">
              <a:noFill/>
              <a:prstDash val="solid"/>
              <a:miter/>
            </a:ln>
          </p:spPr>
          <p:txBody>
            <a:bodyPr rtlCol="0" anchor="ctr"/>
            <a:lstStyle/>
            <a:p>
              <a:endParaRPr lang="zh-CN" altLang="en-US"/>
            </a:p>
          </p:txBody>
        </p:sp>
        <p:sp>
          <p:nvSpPr>
            <p:cNvPr id="170" name="任意多边形: 形状 348">
              <a:extLst>
                <a:ext uri="{FF2B5EF4-FFF2-40B4-BE49-F238E27FC236}">
                  <a16:creationId xmlns:a16="http://schemas.microsoft.com/office/drawing/2014/main" id="{60A1FCAA-5716-4CA1-94C9-B2406A1FC651}"/>
                </a:ext>
              </a:extLst>
            </p:cNvPr>
            <p:cNvSpPr/>
            <p:nvPr/>
          </p:nvSpPr>
          <p:spPr>
            <a:xfrm>
              <a:off x="5124926" y="3835241"/>
              <a:ext cx="19050" cy="19050"/>
            </a:xfrm>
            <a:custGeom>
              <a:avLst/>
              <a:gdLst>
                <a:gd name="connsiteX0" fmla="*/ 10954 w 19050"/>
                <a:gd name="connsiteY0" fmla="*/ 8096 h 19050"/>
                <a:gd name="connsiteX1" fmla="*/ 8096 w 19050"/>
                <a:gd name="connsiteY1" fmla="*/ 7144 h 19050"/>
                <a:gd name="connsiteX2" fmla="*/ 7144 w 19050"/>
                <a:gd name="connsiteY2" fmla="*/ 10001 h 19050"/>
                <a:gd name="connsiteX3" fmla="*/ 10001 w 19050"/>
                <a:gd name="connsiteY3" fmla="*/ 13811 h 19050"/>
                <a:gd name="connsiteX4" fmla="*/ 12859 w 19050"/>
                <a:gd name="connsiteY4" fmla="*/ 11906 h 19050"/>
                <a:gd name="connsiteX5" fmla="*/ 10954 w 19050"/>
                <a:gd name="connsiteY5" fmla="*/ 809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0954" y="8096"/>
                  </a:moveTo>
                  <a:cubicBezTo>
                    <a:pt x="10001" y="7144"/>
                    <a:pt x="9049" y="7144"/>
                    <a:pt x="8096" y="7144"/>
                  </a:cubicBezTo>
                  <a:cubicBezTo>
                    <a:pt x="7144" y="7144"/>
                    <a:pt x="7144" y="9049"/>
                    <a:pt x="7144" y="10001"/>
                  </a:cubicBezTo>
                  <a:cubicBezTo>
                    <a:pt x="8096" y="11906"/>
                    <a:pt x="9049" y="12859"/>
                    <a:pt x="10001" y="13811"/>
                  </a:cubicBezTo>
                  <a:cubicBezTo>
                    <a:pt x="10001" y="13811"/>
                    <a:pt x="11906" y="12859"/>
                    <a:pt x="12859" y="11906"/>
                  </a:cubicBezTo>
                  <a:cubicBezTo>
                    <a:pt x="12859" y="10954"/>
                    <a:pt x="11906" y="10001"/>
                    <a:pt x="10954" y="8096"/>
                  </a:cubicBezTo>
                  <a:close/>
                </a:path>
              </a:pathLst>
            </a:custGeom>
            <a:solidFill>
              <a:srgbClr val="5290D8"/>
            </a:solidFill>
            <a:ln w="9525" cap="flat">
              <a:noFill/>
              <a:prstDash val="solid"/>
              <a:miter/>
            </a:ln>
          </p:spPr>
          <p:txBody>
            <a:bodyPr rtlCol="0" anchor="ctr"/>
            <a:lstStyle/>
            <a:p>
              <a:endParaRPr lang="zh-CN" altLang="en-US"/>
            </a:p>
          </p:txBody>
        </p:sp>
        <p:sp>
          <p:nvSpPr>
            <p:cNvPr id="171" name="任意多边形: 形状 349">
              <a:extLst>
                <a:ext uri="{FF2B5EF4-FFF2-40B4-BE49-F238E27FC236}">
                  <a16:creationId xmlns:a16="http://schemas.microsoft.com/office/drawing/2014/main" id="{57244924-28BB-4D65-A74E-EEE1BFB72EB1}"/>
                </a:ext>
              </a:extLst>
            </p:cNvPr>
            <p:cNvSpPr/>
            <p:nvPr/>
          </p:nvSpPr>
          <p:spPr>
            <a:xfrm>
              <a:off x="5119211" y="3810476"/>
              <a:ext cx="19050" cy="19050"/>
            </a:xfrm>
            <a:custGeom>
              <a:avLst/>
              <a:gdLst>
                <a:gd name="connsiteX0" fmla="*/ 14764 w 19050"/>
                <a:gd name="connsiteY0" fmla="*/ 9049 h 19050"/>
                <a:gd name="connsiteX1" fmla="*/ 12859 w 19050"/>
                <a:gd name="connsiteY1" fmla="*/ 7144 h 19050"/>
                <a:gd name="connsiteX2" fmla="*/ 7144 w 19050"/>
                <a:gd name="connsiteY2" fmla="*/ 10001 h 19050"/>
                <a:gd name="connsiteX3" fmla="*/ 8096 w 19050"/>
                <a:gd name="connsiteY3" fmla="*/ 12859 h 19050"/>
                <a:gd name="connsiteX4" fmla="*/ 14764 w 19050"/>
                <a:gd name="connsiteY4" fmla="*/ 904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4764" y="9049"/>
                  </a:moveTo>
                  <a:cubicBezTo>
                    <a:pt x="13811" y="8096"/>
                    <a:pt x="13811" y="7144"/>
                    <a:pt x="12859" y="7144"/>
                  </a:cubicBezTo>
                  <a:cubicBezTo>
                    <a:pt x="10001" y="7144"/>
                    <a:pt x="8096" y="8096"/>
                    <a:pt x="7144" y="10001"/>
                  </a:cubicBezTo>
                  <a:cubicBezTo>
                    <a:pt x="7144" y="10954"/>
                    <a:pt x="8096" y="12859"/>
                    <a:pt x="8096" y="12859"/>
                  </a:cubicBezTo>
                  <a:cubicBezTo>
                    <a:pt x="10954" y="13811"/>
                    <a:pt x="13811" y="11906"/>
                    <a:pt x="14764" y="9049"/>
                  </a:cubicBezTo>
                  <a:close/>
                </a:path>
              </a:pathLst>
            </a:custGeom>
            <a:solidFill>
              <a:srgbClr val="5290D8"/>
            </a:solidFill>
            <a:ln w="9525" cap="flat">
              <a:noFill/>
              <a:prstDash val="solid"/>
              <a:miter/>
            </a:ln>
          </p:spPr>
          <p:txBody>
            <a:bodyPr rtlCol="0" anchor="ctr"/>
            <a:lstStyle/>
            <a:p>
              <a:endParaRPr lang="zh-CN" altLang="en-US"/>
            </a:p>
          </p:txBody>
        </p:sp>
        <p:sp>
          <p:nvSpPr>
            <p:cNvPr id="172" name="任意多边形: 形状 350">
              <a:extLst>
                <a:ext uri="{FF2B5EF4-FFF2-40B4-BE49-F238E27FC236}">
                  <a16:creationId xmlns:a16="http://schemas.microsoft.com/office/drawing/2014/main" id="{66CB0736-EE9D-4ABF-BA06-EB85061CC51A}"/>
                </a:ext>
              </a:extLst>
            </p:cNvPr>
            <p:cNvSpPr/>
            <p:nvPr/>
          </p:nvSpPr>
          <p:spPr>
            <a:xfrm>
              <a:off x="5055952" y="2899886"/>
              <a:ext cx="19050" cy="19050"/>
            </a:xfrm>
            <a:custGeom>
              <a:avLst/>
              <a:gdLst>
                <a:gd name="connsiteX0" fmla="*/ 8491 w 19050"/>
                <a:gd name="connsiteY0" fmla="*/ 7144 h 19050"/>
                <a:gd name="connsiteX1" fmla="*/ 7538 w 19050"/>
                <a:gd name="connsiteY1" fmla="*/ 10001 h 19050"/>
                <a:gd name="connsiteX2" fmla="*/ 12301 w 19050"/>
                <a:gd name="connsiteY2" fmla="*/ 14764 h 19050"/>
                <a:gd name="connsiteX3" fmla="*/ 16111 w 19050"/>
                <a:gd name="connsiteY3" fmla="*/ 12859 h 19050"/>
                <a:gd name="connsiteX4" fmla="*/ 16111 w 19050"/>
                <a:gd name="connsiteY4" fmla="*/ 10954 h 19050"/>
                <a:gd name="connsiteX5" fmla="*/ 8491 w 19050"/>
                <a:gd name="connsiteY5"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8491" y="7144"/>
                  </a:moveTo>
                  <a:cubicBezTo>
                    <a:pt x="7538" y="7144"/>
                    <a:pt x="6586" y="9049"/>
                    <a:pt x="7538" y="10001"/>
                  </a:cubicBezTo>
                  <a:cubicBezTo>
                    <a:pt x="8491" y="11906"/>
                    <a:pt x="9443" y="13811"/>
                    <a:pt x="12301" y="14764"/>
                  </a:cubicBezTo>
                  <a:cubicBezTo>
                    <a:pt x="13253" y="14764"/>
                    <a:pt x="15158" y="13811"/>
                    <a:pt x="16111" y="12859"/>
                  </a:cubicBezTo>
                  <a:cubicBezTo>
                    <a:pt x="16111" y="11906"/>
                    <a:pt x="16111" y="10954"/>
                    <a:pt x="16111" y="10954"/>
                  </a:cubicBezTo>
                  <a:cubicBezTo>
                    <a:pt x="13253" y="8096"/>
                    <a:pt x="11348" y="7144"/>
                    <a:pt x="8491" y="7144"/>
                  </a:cubicBezTo>
                  <a:close/>
                </a:path>
              </a:pathLst>
            </a:custGeom>
            <a:solidFill>
              <a:srgbClr val="5290D8"/>
            </a:solidFill>
            <a:ln w="9525" cap="flat">
              <a:noFill/>
              <a:prstDash val="solid"/>
              <a:miter/>
            </a:ln>
          </p:spPr>
          <p:txBody>
            <a:bodyPr rtlCol="0" anchor="ctr"/>
            <a:lstStyle/>
            <a:p>
              <a:endParaRPr lang="zh-CN" altLang="en-US"/>
            </a:p>
          </p:txBody>
        </p:sp>
        <p:sp>
          <p:nvSpPr>
            <p:cNvPr id="173" name="任意多边形: 形状 351">
              <a:extLst>
                <a:ext uri="{FF2B5EF4-FFF2-40B4-BE49-F238E27FC236}">
                  <a16:creationId xmlns:a16="http://schemas.microsoft.com/office/drawing/2014/main" id="{D3FFBCB0-0815-46E4-85AF-7CABB483B41F}"/>
                </a:ext>
              </a:extLst>
            </p:cNvPr>
            <p:cNvSpPr/>
            <p:nvPr/>
          </p:nvSpPr>
          <p:spPr>
            <a:xfrm>
              <a:off x="4888453" y="3677126"/>
              <a:ext cx="19050" cy="19050"/>
            </a:xfrm>
            <a:custGeom>
              <a:avLst/>
              <a:gdLst>
                <a:gd name="connsiteX0" fmla="*/ 10255 w 19050"/>
                <a:gd name="connsiteY0" fmla="*/ 7144 h 19050"/>
                <a:gd name="connsiteX1" fmla="*/ 7397 w 19050"/>
                <a:gd name="connsiteY1" fmla="*/ 11906 h 19050"/>
                <a:gd name="connsiteX2" fmla="*/ 11207 w 19050"/>
                <a:gd name="connsiteY2" fmla="*/ 14764 h 19050"/>
                <a:gd name="connsiteX3" fmla="*/ 14065 w 19050"/>
                <a:gd name="connsiteY3" fmla="*/ 11906 h 19050"/>
                <a:gd name="connsiteX4" fmla="*/ 10255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255" y="7144"/>
                  </a:moveTo>
                  <a:cubicBezTo>
                    <a:pt x="8350" y="7144"/>
                    <a:pt x="6445" y="10001"/>
                    <a:pt x="7397" y="11906"/>
                  </a:cubicBezTo>
                  <a:cubicBezTo>
                    <a:pt x="7397" y="13811"/>
                    <a:pt x="9302" y="14764"/>
                    <a:pt x="11207" y="14764"/>
                  </a:cubicBezTo>
                  <a:cubicBezTo>
                    <a:pt x="13112" y="14764"/>
                    <a:pt x="14065" y="13811"/>
                    <a:pt x="14065" y="11906"/>
                  </a:cubicBezTo>
                  <a:cubicBezTo>
                    <a:pt x="14065" y="10001"/>
                    <a:pt x="12160" y="7144"/>
                    <a:pt x="10255" y="7144"/>
                  </a:cubicBezTo>
                  <a:close/>
                </a:path>
              </a:pathLst>
            </a:custGeom>
            <a:solidFill>
              <a:srgbClr val="5290D8"/>
            </a:solidFill>
            <a:ln w="9525" cap="flat">
              <a:noFill/>
              <a:prstDash val="solid"/>
              <a:miter/>
            </a:ln>
          </p:spPr>
          <p:txBody>
            <a:bodyPr rtlCol="0" anchor="ctr"/>
            <a:lstStyle/>
            <a:p>
              <a:endParaRPr lang="zh-CN" altLang="en-US"/>
            </a:p>
          </p:txBody>
        </p:sp>
        <p:sp>
          <p:nvSpPr>
            <p:cNvPr id="174" name="任意多边形: 形状 352">
              <a:extLst>
                <a:ext uri="{FF2B5EF4-FFF2-40B4-BE49-F238E27FC236}">
                  <a16:creationId xmlns:a16="http://schemas.microsoft.com/office/drawing/2014/main" id="{55739319-9C1D-4902-9C1F-FE2EE47DF43C}"/>
                </a:ext>
              </a:extLst>
            </p:cNvPr>
            <p:cNvSpPr/>
            <p:nvPr/>
          </p:nvSpPr>
          <p:spPr>
            <a:xfrm>
              <a:off x="4904329" y="3647599"/>
              <a:ext cx="19050" cy="19050"/>
            </a:xfrm>
            <a:custGeom>
              <a:avLst/>
              <a:gdLst>
                <a:gd name="connsiteX0" fmla="*/ 10571 w 19050"/>
                <a:gd name="connsiteY0" fmla="*/ 16669 h 19050"/>
                <a:gd name="connsiteX1" fmla="*/ 8666 w 19050"/>
                <a:gd name="connsiteY1" fmla="*/ 7144 h 19050"/>
                <a:gd name="connsiteX2" fmla="*/ 7713 w 19050"/>
                <a:gd name="connsiteY2" fmla="*/ 8096 h 19050"/>
                <a:gd name="connsiteX3" fmla="*/ 9618 w 19050"/>
                <a:gd name="connsiteY3" fmla="*/ 17621 h 19050"/>
                <a:gd name="connsiteX4" fmla="*/ 10571 w 19050"/>
                <a:gd name="connsiteY4" fmla="*/ 1666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571" y="16669"/>
                  </a:moveTo>
                  <a:cubicBezTo>
                    <a:pt x="13428" y="14764"/>
                    <a:pt x="12476" y="9049"/>
                    <a:pt x="8666" y="7144"/>
                  </a:cubicBezTo>
                  <a:cubicBezTo>
                    <a:pt x="7713" y="7144"/>
                    <a:pt x="7713" y="7144"/>
                    <a:pt x="7713" y="8096"/>
                  </a:cubicBezTo>
                  <a:cubicBezTo>
                    <a:pt x="6761" y="11906"/>
                    <a:pt x="6761" y="14764"/>
                    <a:pt x="9618" y="17621"/>
                  </a:cubicBezTo>
                  <a:cubicBezTo>
                    <a:pt x="8666" y="17621"/>
                    <a:pt x="9618" y="17621"/>
                    <a:pt x="10571" y="16669"/>
                  </a:cubicBezTo>
                  <a:close/>
                </a:path>
              </a:pathLst>
            </a:custGeom>
            <a:solidFill>
              <a:srgbClr val="5290D8"/>
            </a:solidFill>
            <a:ln w="9525" cap="flat">
              <a:noFill/>
              <a:prstDash val="solid"/>
              <a:miter/>
            </a:ln>
          </p:spPr>
          <p:txBody>
            <a:bodyPr rtlCol="0" anchor="ctr"/>
            <a:lstStyle/>
            <a:p>
              <a:endParaRPr lang="zh-CN" altLang="en-US"/>
            </a:p>
          </p:txBody>
        </p:sp>
        <p:sp>
          <p:nvSpPr>
            <p:cNvPr id="175" name="任意多边形: 形状 353">
              <a:extLst>
                <a:ext uri="{FF2B5EF4-FFF2-40B4-BE49-F238E27FC236}">
                  <a16:creationId xmlns:a16="http://schemas.microsoft.com/office/drawing/2014/main" id="{FC8517BB-0B9E-4561-981B-592C0DBDD4D1}"/>
                </a:ext>
              </a:extLst>
            </p:cNvPr>
            <p:cNvSpPr/>
            <p:nvPr/>
          </p:nvSpPr>
          <p:spPr>
            <a:xfrm>
              <a:off x="4885425" y="3646646"/>
              <a:ext cx="19050" cy="19050"/>
            </a:xfrm>
            <a:custGeom>
              <a:avLst/>
              <a:gdLst>
                <a:gd name="connsiteX0" fmla="*/ 7567 w 19050"/>
                <a:gd name="connsiteY0" fmla="*/ 9049 h 19050"/>
                <a:gd name="connsiteX1" fmla="*/ 7567 w 19050"/>
                <a:gd name="connsiteY1" fmla="*/ 11906 h 19050"/>
                <a:gd name="connsiteX2" fmla="*/ 8520 w 19050"/>
                <a:gd name="connsiteY2" fmla="*/ 12859 h 19050"/>
                <a:gd name="connsiteX3" fmla="*/ 15187 w 19050"/>
                <a:gd name="connsiteY3" fmla="*/ 10001 h 19050"/>
                <a:gd name="connsiteX4" fmla="*/ 16140 w 19050"/>
                <a:gd name="connsiteY4" fmla="*/ 8096 h 19050"/>
                <a:gd name="connsiteX5" fmla="*/ 15187 w 19050"/>
                <a:gd name="connsiteY5" fmla="*/ 7144 h 19050"/>
                <a:gd name="connsiteX6" fmla="*/ 7567 w 19050"/>
                <a:gd name="connsiteY6" fmla="*/ 904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7567" y="9049"/>
                  </a:moveTo>
                  <a:cubicBezTo>
                    <a:pt x="6615" y="10001"/>
                    <a:pt x="7567" y="10954"/>
                    <a:pt x="7567" y="11906"/>
                  </a:cubicBezTo>
                  <a:cubicBezTo>
                    <a:pt x="7567" y="11906"/>
                    <a:pt x="8520" y="12859"/>
                    <a:pt x="8520" y="12859"/>
                  </a:cubicBezTo>
                  <a:cubicBezTo>
                    <a:pt x="11377" y="12859"/>
                    <a:pt x="13282" y="11906"/>
                    <a:pt x="15187" y="10001"/>
                  </a:cubicBezTo>
                  <a:cubicBezTo>
                    <a:pt x="15187" y="10001"/>
                    <a:pt x="15187" y="9049"/>
                    <a:pt x="16140" y="8096"/>
                  </a:cubicBezTo>
                  <a:cubicBezTo>
                    <a:pt x="16140" y="8096"/>
                    <a:pt x="15187" y="7144"/>
                    <a:pt x="15187" y="7144"/>
                  </a:cubicBezTo>
                  <a:cubicBezTo>
                    <a:pt x="11377" y="7144"/>
                    <a:pt x="9472" y="7144"/>
                    <a:pt x="7567" y="9049"/>
                  </a:cubicBezTo>
                  <a:close/>
                </a:path>
              </a:pathLst>
            </a:custGeom>
            <a:solidFill>
              <a:srgbClr val="5290D8"/>
            </a:solidFill>
            <a:ln w="9525" cap="flat">
              <a:noFill/>
              <a:prstDash val="solid"/>
              <a:miter/>
            </a:ln>
          </p:spPr>
          <p:txBody>
            <a:bodyPr rtlCol="0" anchor="ctr"/>
            <a:lstStyle/>
            <a:p>
              <a:endParaRPr lang="zh-CN" altLang="en-US"/>
            </a:p>
          </p:txBody>
        </p:sp>
        <p:sp>
          <p:nvSpPr>
            <p:cNvPr id="176" name="任意多边形: 形状 354">
              <a:extLst>
                <a:ext uri="{FF2B5EF4-FFF2-40B4-BE49-F238E27FC236}">
                  <a16:creationId xmlns:a16="http://schemas.microsoft.com/office/drawing/2014/main" id="{F64A5293-462F-463F-B555-BF734A22BCA5}"/>
                </a:ext>
              </a:extLst>
            </p:cNvPr>
            <p:cNvSpPr/>
            <p:nvPr/>
          </p:nvSpPr>
          <p:spPr>
            <a:xfrm>
              <a:off x="4950224" y="3737372"/>
              <a:ext cx="19050" cy="19050"/>
            </a:xfrm>
            <a:custGeom>
              <a:avLst/>
              <a:gdLst>
                <a:gd name="connsiteX0" fmla="*/ 13253 w 19050"/>
                <a:gd name="connsiteY0" fmla="*/ 11668 h 19050"/>
                <a:gd name="connsiteX1" fmla="*/ 14206 w 19050"/>
                <a:gd name="connsiteY1" fmla="*/ 10716 h 19050"/>
                <a:gd name="connsiteX2" fmla="*/ 13253 w 19050"/>
                <a:gd name="connsiteY2" fmla="*/ 7858 h 19050"/>
                <a:gd name="connsiteX3" fmla="*/ 8491 w 19050"/>
                <a:gd name="connsiteY3" fmla="*/ 7858 h 19050"/>
                <a:gd name="connsiteX4" fmla="*/ 7538 w 19050"/>
                <a:gd name="connsiteY4" fmla="*/ 10716 h 19050"/>
                <a:gd name="connsiteX5" fmla="*/ 10396 w 19050"/>
                <a:gd name="connsiteY5" fmla="*/ 12621 h 19050"/>
                <a:gd name="connsiteX6" fmla="*/ 13253 w 19050"/>
                <a:gd name="connsiteY6" fmla="*/ 11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3253" y="11668"/>
                  </a:moveTo>
                  <a:cubicBezTo>
                    <a:pt x="14206" y="11668"/>
                    <a:pt x="14206" y="10716"/>
                    <a:pt x="14206" y="10716"/>
                  </a:cubicBezTo>
                  <a:cubicBezTo>
                    <a:pt x="14206" y="9763"/>
                    <a:pt x="14206" y="8810"/>
                    <a:pt x="13253" y="7858"/>
                  </a:cubicBezTo>
                  <a:cubicBezTo>
                    <a:pt x="12301" y="6906"/>
                    <a:pt x="10396" y="6906"/>
                    <a:pt x="8491" y="7858"/>
                  </a:cubicBezTo>
                  <a:cubicBezTo>
                    <a:pt x="7538" y="8810"/>
                    <a:pt x="6586" y="9763"/>
                    <a:pt x="7538" y="10716"/>
                  </a:cubicBezTo>
                  <a:cubicBezTo>
                    <a:pt x="7538" y="11668"/>
                    <a:pt x="9443" y="11668"/>
                    <a:pt x="10396" y="12621"/>
                  </a:cubicBezTo>
                  <a:cubicBezTo>
                    <a:pt x="10396" y="12621"/>
                    <a:pt x="11348" y="11668"/>
                    <a:pt x="13253" y="11668"/>
                  </a:cubicBezTo>
                  <a:close/>
                </a:path>
              </a:pathLst>
            </a:custGeom>
            <a:solidFill>
              <a:srgbClr val="5290D8"/>
            </a:solidFill>
            <a:ln w="9525" cap="flat">
              <a:noFill/>
              <a:prstDash val="solid"/>
              <a:miter/>
            </a:ln>
          </p:spPr>
          <p:txBody>
            <a:bodyPr rtlCol="0" anchor="ctr"/>
            <a:lstStyle/>
            <a:p>
              <a:endParaRPr lang="zh-CN" altLang="en-US"/>
            </a:p>
          </p:txBody>
        </p:sp>
        <p:sp>
          <p:nvSpPr>
            <p:cNvPr id="177" name="任意多边形: 形状 355">
              <a:extLst>
                <a:ext uri="{FF2B5EF4-FFF2-40B4-BE49-F238E27FC236}">
                  <a16:creationId xmlns:a16="http://schemas.microsoft.com/office/drawing/2014/main" id="{379DC4AB-2FA8-4795-98B8-9BC65EDA7EF3}"/>
                </a:ext>
              </a:extLst>
            </p:cNvPr>
            <p:cNvSpPr/>
            <p:nvPr/>
          </p:nvSpPr>
          <p:spPr>
            <a:xfrm>
              <a:off x="8241506" y="4099084"/>
              <a:ext cx="9525" cy="9525"/>
            </a:xfrm>
            <a:custGeom>
              <a:avLst/>
              <a:gdLst>
                <a:gd name="connsiteX0" fmla="*/ 7144 w 9525"/>
                <a:gd name="connsiteY0" fmla="*/ 7144 h 9525"/>
                <a:gd name="connsiteX1" fmla="*/ 7144 w 9525"/>
                <a:gd name="connsiteY1" fmla="*/ 7144 h 9525"/>
                <a:gd name="connsiteX2" fmla="*/ 8096 w 9525"/>
                <a:gd name="connsiteY2" fmla="*/ 8096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8096" y="7144"/>
                    <a:pt x="7144" y="7144"/>
                  </a:cubicBezTo>
                  <a:cubicBezTo>
                    <a:pt x="8096" y="8096"/>
                    <a:pt x="8096" y="8096"/>
                    <a:pt x="8096" y="8096"/>
                  </a:cubicBezTo>
                  <a:cubicBezTo>
                    <a:pt x="8096" y="7144"/>
                    <a:pt x="8096" y="7144"/>
                    <a:pt x="7144" y="7144"/>
                  </a:cubicBezTo>
                  <a:cubicBezTo>
                    <a:pt x="8096" y="7144"/>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78" name="任意多边形: 形状 356">
              <a:extLst>
                <a:ext uri="{FF2B5EF4-FFF2-40B4-BE49-F238E27FC236}">
                  <a16:creationId xmlns:a16="http://schemas.microsoft.com/office/drawing/2014/main" id="{8A66C027-031A-4E85-865C-AC49BA555381}"/>
                </a:ext>
              </a:extLst>
            </p:cNvPr>
            <p:cNvSpPr/>
            <p:nvPr/>
          </p:nvSpPr>
          <p:spPr>
            <a:xfrm>
              <a:off x="8229124" y="4092182"/>
              <a:ext cx="19050" cy="19050"/>
            </a:xfrm>
            <a:custGeom>
              <a:avLst/>
              <a:gdLst>
                <a:gd name="connsiteX0" fmla="*/ 7144 w 19050"/>
                <a:gd name="connsiteY0" fmla="*/ 7378 h 19050"/>
                <a:gd name="connsiteX1" fmla="*/ 20479 w 19050"/>
                <a:gd name="connsiteY1" fmla="*/ 14045 h 19050"/>
                <a:gd name="connsiteX2" fmla="*/ 7144 w 19050"/>
                <a:gd name="connsiteY2" fmla="*/ 7378 h 19050"/>
              </a:gdLst>
              <a:ahLst/>
              <a:cxnLst>
                <a:cxn ang="0">
                  <a:pos x="connsiteX0" y="connsiteY0"/>
                </a:cxn>
                <a:cxn ang="0">
                  <a:pos x="connsiteX1" y="connsiteY1"/>
                </a:cxn>
                <a:cxn ang="0">
                  <a:pos x="connsiteX2" y="connsiteY2"/>
                </a:cxn>
              </a:cxnLst>
              <a:rect l="l" t="t" r="r" b="b"/>
              <a:pathLst>
                <a:path w="19050" h="19050">
                  <a:moveTo>
                    <a:pt x="7144" y="7378"/>
                  </a:moveTo>
                  <a:cubicBezTo>
                    <a:pt x="10001" y="11188"/>
                    <a:pt x="14764" y="14045"/>
                    <a:pt x="20479" y="14045"/>
                  </a:cubicBezTo>
                  <a:cubicBezTo>
                    <a:pt x="16669" y="8330"/>
                    <a:pt x="12859" y="6425"/>
                    <a:pt x="7144" y="7378"/>
                  </a:cubicBezTo>
                  <a:close/>
                </a:path>
              </a:pathLst>
            </a:custGeom>
            <a:solidFill>
              <a:srgbClr val="5290D8"/>
            </a:solidFill>
            <a:ln w="9525" cap="flat">
              <a:noFill/>
              <a:prstDash val="solid"/>
              <a:miter/>
            </a:ln>
          </p:spPr>
          <p:txBody>
            <a:bodyPr rtlCol="0" anchor="ctr"/>
            <a:lstStyle/>
            <a:p>
              <a:endParaRPr lang="zh-CN" altLang="en-US"/>
            </a:p>
          </p:txBody>
        </p:sp>
        <p:sp>
          <p:nvSpPr>
            <p:cNvPr id="179" name="任意多边形: 形状 357">
              <a:extLst>
                <a:ext uri="{FF2B5EF4-FFF2-40B4-BE49-F238E27FC236}">
                  <a16:creationId xmlns:a16="http://schemas.microsoft.com/office/drawing/2014/main" id="{C6B2F0F1-E821-4A95-BB7C-87637F63DB61}"/>
                </a:ext>
              </a:extLst>
            </p:cNvPr>
            <p:cNvSpPr/>
            <p:nvPr/>
          </p:nvSpPr>
          <p:spPr>
            <a:xfrm>
              <a:off x="7878435" y="4016216"/>
              <a:ext cx="28575" cy="57150"/>
            </a:xfrm>
            <a:custGeom>
              <a:avLst/>
              <a:gdLst>
                <a:gd name="connsiteX0" fmla="*/ 8265 w 28575"/>
                <a:gd name="connsiteY0" fmla="*/ 53816 h 57150"/>
                <a:gd name="connsiteX1" fmla="*/ 12075 w 28575"/>
                <a:gd name="connsiteY1" fmla="*/ 54769 h 57150"/>
                <a:gd name="connsiteX2" fmla="*/ 15885 w 28575"/>
                <a:gd name="connsiteY2" fmla="*/ 51911 h 57150"/>
                <a:gd name="connsiteX3" fmla="*/ 15885 w 28575"/>
                <a:gd name="connsiteY3" fmla="*/ 51911 h 57150"/>
                <a:gd name="connsiteX4" fmla="*/ 15885 w 28575"/>
                <a:gd name="connsiteY4" fmla="*/ 51911 h 57150"/>
                <a:gd name="connsiteX5" fmla="*/ 18743 w 28575"/>
                <a:gd name="connsiteY5" fmla="*/ 51911 h 57150"/>
                <a:gd name="connsiteX6" fmla="*/ 16838 w 28575"/>
                <a:gd name="connsiteY6" fmla="*/ 43339 h 57150"/>
                <a:gd name="connsiteX7" fmla="*/ 18743 w 28575"/>
                <a:gd name="connsiteY7" fmla="*/ 38576 h 57150"/>
                <a:gd name="connsiteX8" fmla="*/ 20647 w 28575"/>
                <a:gd name="connsiteY8" fmla="*/ 38576 h 57150"/>
                <a:gd name="connsiteX9" fmla="*/ 24458 w 28575"/>
                <a:gd name="connsiteY9" fmla="*/ 32861 h 57150"/>
                <a:gd name="connsiteX10" fmla="*/ 25410 w 28575"/>
                <a:gd name="connsiteY10" fmla="*/ 28099 h 57150"/>
                <a:gd name="connsiteX11" fmla="*/ 28268 w 28575"/>
                <a:gd name="connsiteY11" fmla="*/ 22384 h 57150"/>
                <a:gd name="connsiteX12" fmla="*/ 27315 w 28575"/>
                <a:gd name="connsiteY12" fmla="*/ 19526 h 57150"/>
                <a:gd name="connsiteX13" fmla="*/ 22553 w 28575"/>
                <a:gd name="connsiteY13" fmla="*/ 18574 h 57150"/>
                <a:gd name="connsiteX14" fmla="*/ 17790 w 28575"/>
                <a:gd name="connsiteY14" fmla="*/ 16669 h 57150"/>
                <a:gd name="connsiteX15" fmla="*/ 19695 w 28575"/>
                <a:gd name="connsiteY15" fmla="*/ 12859 h 57150"/>
                <a:gd name="connsiteX16" fmla="*/ 22553 w 28575"/>
                <a:gd name="connsiteY16" fmla="*/ 10954 h 57150"/>
                <a:gd name="connsiteX17" fmla="*/ 22553 w 28575"/>
                <a:gd name="connsiteY17" fmla="*/ 8096 h 57150"/>
                <a:gd name="connsiteX18" fmla="*/ 21600 w 28575"/>
                <a:gd name="connsiteY18" fmla="*/ 7144 h 57150"/>
                <a:gd name="connsiteX19" fmla="*/ 7313 w 28575"/>
                <a:gd name="connsiteY19" fmla="*/ 30004 h 57150"/>
                <a:gd name="connsiteX20" fmla="*/ 8265 w 28575"/>
                <a:gd name="connsiteY20" fmla="*/ 36671 h 57150"/>
                <a:gd name="connsiteX21" fmla="*/ 11122 w 28575"/>
                <a:gd name="connsiteY21" fmla="*/ 49054 h 57150"/>
                <a:gd name="connsiteX22" fmla="*/ 11122 w 28575"/>
                <a:gd name="connsiteY22" fmla="*/ 49054 h 57150"/>
                <a:gd name="connsiteX23" fmla="*/ 11122 w 28575"/>
                <a:gd name="connsiteY23" fmla="*/ 49054 h 57150"/>
                <a:gd name="connsiteX24" fmla="*/ 11122 w 28575"/>
                <a:gd name="connsiteY24" fmla="*/ 49054 h 57150"/>
                <a:gd name="connsiteX25" fmla="*/ 13028 w 28575"/>
                <a:gd name="connsiteY25" fmla="*/ 50959 h 57150"/>
                <a:gd name="connsiteX26" fmla="*/ 11122 w 28575"/>
                <a:gd name="connsiteY26" fmla="*/ 49054 h 57150"/>
                <a:gd name="connsiteX27" fmla="*/ 8265 w 28575"/>
                <a:gd name="connsiteY27" fmla="*/ 50006 h 57150"/>
                <a:gd name="connsiteX28" fmla="*/ 8265 w 28575"/>
                <a:gd name="connsiteY28" fmla="*/ 5381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575" h="57150">
                  <a:moveTo>
                    <a:pt x="8265" y="53816"/>
                  </a:moveTo>
                  <a:cubicBezTo>
                    <a:pt x="9218" y="55721"/>
                    <a:pt x="11122" y="55721"/>
                    <a:pt x="12075" y="54769"/>
                  </a:cubicBezTo>
                  <a:cubicBezTo>
                    <a:pt x="13028" y="53816"/>
                    <a:pt x="14933" y="52864"/>
                    <a:pt x="15885" y="51911"/>
                  </a:cubicBezTo>
                  <a:cubicBezTo>
                    <a:pt x="15885" y="51911"/>
                    <a:pt x="15885" y="51911"/>
                    <a:pt x="15885" y="51911"/>
                  </a:cubicBezTo>
                  <a:lnTo>
                    <a:pt x="15885" y="51911"/>
                  </a:lnTo>
                  <a:cubicBezTo>
                    <a:pt x="16838" y="51911"/>
                    <a:pt x="17790" y="51911"/>
                    <a:pt x="18743" y="51911"/>
                  </a:cubicBezTo>
                  <a:cubicBezTo>
                    <a:pt x="17790" y="49054"/>
                    <a:pt x="17790" y="46196"/>
                    <a:pt x="16838" y="43339"/>
                  </a:cubicBezTo>
                  <a:cubicBezTo>
                    <a:pt x="16838" y="41434"/>
                    <a:pt x="16838" y="39529"/>
                    <a:pt x="18743" y="38576"/>
                  </a:cubicBezTo>
                  <a:cubicBezTo>
                    <a:pt x="19695" y="38576"/>
                    <a:pt x="19695" y="38576"/>
                    <a:pt x="20647" y="38576"/>
                  </a:cubicBezTo>
                  <a:cubicBezTo>
                    <a:pt x="23505" y="37624"/>
                    <a:pt x="26363" y="36671"/>
                    <a:pt x="24458" y="32861"/>
                  </a:cubicBezTo>
                  <a:cubicBezTo>
                    <a:pt x="24458" y="31909"/>
                    <a:pt x="24458" y="29051"/>
                    <a:pt x="25410" y="28099"/>
                  </a:cubicBezTo>
                  <a:cubicBezTo>
                    <a:pt x="27315" y="26194"/>
                    <a:pt x="28268" y="24289"/>
                    <a:pt x="28268" y="22384"/>
                  </a:cubicBezTo>
                  <a:cubicBezTo>
                    <a:pt x="28268" y="21431"/>
                    <a:pt x="27315" y="19526"/>
                    <a:pt x="27315" y="19526"/>
                  </a:cubicBezTo>
                  <a:cubicBezTo>
                    <a:pt x="25410" y="18574"/>
                    <a:pt x="24458" y="18574"/>
                    <a:pt x="22553" y="18574"/>
                  </a:cubicBezTo>
                  <a:cubicBezTo>
                    <a:pt x="20647" y="18574"/>
                    <a:pt x="18743" y="18574"/>
                    <a:pt x="17790" y="16669"/>
                  </a:cubicBezTo>
                  <a:cubicBezTo>
                    <a:pt x="16838" y="14764"/>
                    <a:pt x="16838" y="14764"/>
                    <a:pt x="19695" y="12859"/>
                  </a:cubicBezTo>
                  <a:cubicBezTo>
                    <a:pt x="20647" y="11906"/>
                    <a:pt x="21600" y="11906"/>
                    <a:pt x="22553" y="10954"/>
                  </a:cubicBezTo>
                  <a:cubicBezTo>
                    <a:pt x="23505" y="10001"/>
                    <a:pt x="22553" y="9049"/>
                    <a:pt x="22553" y="8096"/>
                  </a:cubicBezTo>
                  <a:cubicBezTo>
                    <a:pt x="22553" y="8096"/>
                    <a:pt x="21600" y="7144"/>
                    <a:pt x="21600" y="7144"/>
                  </a:cubicBezTo>
                  <a:cubicBezTo>
                    <a:pt x="9218" y="10954"/>
                    <a:pt x="6360" y="17621"/>
                    <a:pt x="7313" y="30004"/>
                  </a:cubicBezTo>
                  <a:cubicBezTo>
                    <a:pt x="7313" y="31909"/>
                    <a:pt x="8265" y="34766"/>
                    <a:pt x="8265" y="36671"/>
                  </a:cubicBezTo>
                  <a:cubicBezTo>
                    <a:pt x="9218" y="40481"/>
                    <a:pt x="10170" y="44291"/>
                    <a:pt x="11122" y="49054"/>
                  </a:cubicBezTo>
                  <a:lnTo>
                    <a:pt x="11122" y="49054"/>
                  </a:lnTo>
                  <a:cubicBezTo>
                    <a:pt x="11122" y="49054"/>
                    <a:pt x="11122" y="49054"/>
                    <a:pt x="11122" y="49054"/>
                  </a:cubicBezTo>
                  <a:lnTo>
                    <a:pt x="11122" y="49054"/>
                  </a:lnTo>
                  <a:cubicBezTo>
                    <a:pt x="12075" y="50006"/>
                    <a:pt x="12075" y="50006"/>
                    <a:pt x="13028" y="50959"/>
                  </a:cubicBezTo>
                  <a:cubicBezTo>
                    <a:pt x="12075" y="50006"/>
                    <a:pt x="12075" y="50006"/>
                    <a:pt x="11122" y="49054"/>
                  </a:cubicBezTo>
                  <a:cubicBezTo>
                    <a:pt x="10170" y="49054"/>
                    <a:pt x="9218" y="49054"/>
                    <a:pt x="8265" y="50006"/>
                  </a:cubicBezTo>
                  <a:cubicBezTo>
                    <a:pt x="8265" y="50959"/>
                    <a:pt x="7313" y="52864"/>
                    <a:pt x="8265" y="53816"/>
                  </a:cubicBezTo>
                  <a:close/>
                </a:path>
              </a:pathLst>
            </a:custGeom>
            <a:solidFill>
              <a:srgbClr val="5290D8"/>
            </a:solidFill>
            <a:ln w="9525" cap="flat">
              <a:noFill/>
              <a:prstDash val="solid"/>
              <a:miter/>
            </a:ln>
          </p:spPr>
          <p:txBody>
            <a:bodyPr rtlCol="0" anchor="ctr"/>
            <a:lstStyle/>
            <a:p>
              <a:endParaRPr lang="zh-CN" altLang="en-US"/>
            </a:p>
          </p:txBody>
        </p:sp>
        <p:sp>
          <p:nvSpPr>
            <p:cNvPr id="180" name="任意多边形: 形状 358">
              <a:extLst>
                <a:ext uri="{FF2B5EF4-FFF2-40B4-BE49-F238E27FC236}">
                  <a16:creationId xmlns:a16="http://schemas.microsoft.com/office/drawing/2014/main" id="{70692A2F-391A-40E6-A752-27C28C03AEED}"/>
                </a:ext>
              </a:extLst>
            </p:cNvPr>
            <p:cNvSpPr/>
            <p:nvPr/>
          </p:nvSpPr>
          <p:spPr>
            <a:xfrm>
              <a:off x="7365206" y="3850108"/>
              <a:ext cx="9525" cy="19050"/>
            </a:xfrm>
            <a:custGeom>
              <a:avLst/>
              <a:gdLst>
                <a:gd name="connsiteX0" fmla="*/ 9049 w 9525"/>
                <a:gd name="connsiteY0" fmla="*/ 7517 h 19050"/>
                <a:gd name="connsiteX1" fmla="*/ 7144 w 9525"/>
                <a:gd name="connsiteY1" fmla="*/ 9423 h 19050"/>
                <a:gd name="connsiteX2" fmla="*/ 7144 w 9525"/>
                <a:gd name="connsiteY2" fmla="*/ 13233 h 19050"/>
                <a:gd name="connsiteX3" fmla="*/ 7144 w 9525"/>
                <a:gd name="connsiteY3" fmla="*/ 16090 h 19050"/>
                <a:gd name="connsiteX4" fmla="*/ 9049 w 9525"/>
                <a:gd name="connsiteY4" fmla="*/ 18948 h 19050"/>
                <a:gd name="connsiteX5" fmla="*/ 10954 w 9525"/>
                <a:gd name="connsiteY5" fmla="*/ 16090 h 19050"/>
                <a:gd name="connsiteX6" fmla="*/ 10954 w 9525"/>
                <a:gd name="connsiteY6" fmla="*/ 9423 h 19050"/>
                <a:gd name="connsiteX7" fmla="*/ 9049 w 9525"/>
                <a:gd name="connsiteY7" fmla="*/ 7517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19050">
                  <a:moveTo>
                    <a:pt x="9049" y="7517"/>
                  </a:moveTo>
                  <a:cubicBezTo>
                    <a:pt x="8096" y="6565"/>
                    <a:pt x="7144" y="7517"/>
                    <a:pt x="7144" y="9423"/>
                  </a:cubicBezTo>
                  <a:cubicBezTo>
                    <a:pt x="7144" y="10375"/>
                    <a:pt x="7144" y="11327"/>
                    <a:pt x="7144" y="13233"/>
                  </a:cubicBezTo>
                  <a:cubicBezTo>
                    <a:pt x="7144" y="14185"/>
                    <a:pt x="7144" y="15137"/>
                    <a:pt x="7144" y="16090"/>
                  </a:cubicBezTo>
                  <a:cubicBezTo>
                    <a:pt x="7144" y="17042"/>
                    <a:pt x="8096" y="17995"/>
                    <a:pt x="9049" y="18948"/>
                  </a:cubicBezTo>
                  <a:cubicBezTo>
                    <a:pt x="10001" y="17995"/>
                    <a:pt x="10954" y="17042"/>
                    <a:pt x="10954" y="16090"/>
                  </a:cubicBezTo>
                  <a:cubicBezTo>
                    <a:pt x="10954" y="14185"/>
                    <a:pt x="10954" y="11327"/>
                    <a:pt x="10954" y="9423"/>
                  </a:cubicBezTo>
                  <a:cubicBezTo>
                    <a:pt x="10001" y="8470"/>
                    <a:pt x="10001" y="7517"/>
                    <a:pt x="9049" y="7517"/>
                  </a:cubicBezTo>
                  <a:close/>
                </a:path>
              </a:pathLst>
            </a:custGeom>
            <a:solidFill>
              <a:srgbClr val="5290D8"/>
            </a:solidFill>
            <a:ln w="9525" cap="flat">
              <a:noFill/>
              <a:prstDash val="solid"/>
              <a:miter/>
            </a:ln>
          </p:spPr>
          <p:txBody>
            <a:bodyPr rtlCol="0" anchor="ctr"/>
            <a:lstStyle/>
            <a:p>
              <a:endParaRPr lang="zh-CN" altLang="en-US"/>
            </a:p>
          </p:txBody>
        </p:sp>
        <p:sp>
          <p:nvSpPr>
            <p:cNvPr id="181" name="任意多边形: 形状 359">
              <a:extLst>
                <a:ext uri="{FF2B5EF4-FFF2-40B4-BE49-F238E27FC236}">
                  <a16:creationId xmlns:a16="http://schemas.microsoft.com/office/drawing/2014/main" id="{7E1D9DE4-87BC-4E45-9385-D71C79ABD0BF}"/>
                </a:ext>
              </a:extLst>
            </p:cNvPr>
            <p:cNvSpPr/>
            <p:nvPr/>
          </p:nvSpPr>
          <p:spPr>
            <a:xfrm>
              <a:off x="7934801" y="4162901"/>
              <a:ext cx="19050" cy="19050"/>
            </a:xfrm>
            <a:custGeom>
              <a:avLst/>
              <a:gdLst>
                <a:gd name="connsiteX0" fmla="*/ 7144 w 19050"/>
                <a:gd name="connsiteY0" fmla="*/ 12859 h 19050"/>
                <a:gd name="connsiteX1" fmla="*/ 9049 w 19050"/>
                <a:gd name="connsiteY1" fmla="*/ 15716 h 19050"/>
                <a:gd name="connsiteX2" fmla="*/ 10954 w 19050"/>
                <a:gd name="connsiteY2" fmla="*/ 15716 h 19050"/>
                <a:gd name="connsiteX3" fmla="*/ 14764 w 19050"/>
                <a:gd name="connsiteY3" fmla="*/ 10001 h 19050"/>
                <a:gd name="connsiteX4" fmla="*/ 12859 w 19050"/>
                <a:gd name="connsiteY4" fmla="*/ 7144 h 19050"/>
                <a:gd name="connsiteX5" fmla="*/ 10001 w 19050"/>
                <a:gd name="connsiteY5" fmla="*/ 8096 h 19050"/>
                <a:gd name="connsiteX6" fmla="*/ 7144 w 19050"/>
                <a:gd name="connsiteY6" fmla="*/ 1285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7144" y="12859"/>
                  </a:moveTo>
                  <a:cubicBezTo>
                    <a:pt x="7144" y="13811"/>
                    <a:pt x="8096" y="14764"/>
                    <a:pt x="9049" y="15716"/>
                  </a:cubicBezTo>
                  <a:cubicBezTo>
                    <a:pt x="9049" y="15716"/>
                    <a:pt x="10001" y="15716"/>
                    <a:pt x="10954" y="15716"/>
                  </a:cubicBezTo>
                  <a:cubicBezTo>
                    <a:pt x="12859" y="14764"/>
                    <a:pt x="14764" y="12859"/>
                    <a:pt x="14764" y="10001"/>
                  </a:cubicBezTo>
                  <a:cubicBezTo>
                    <a:pt x="13811" y="9049"/>
                    <a:pt x="13811" y="7144"/>
                    <a:pt x="12859" y="7144"/>
                  </a:cubicBezTo>
                  <a:cubicBezTo>
                    <a:pt x="11906" y="7144"/>
                    <a:pt x="10001" y="7144"/>
                    <a:pt x="10001" y="8096"/>
                  </a:cubicBezTo>
                  <a:cubicBezTo>
                    <a:pt x="8096" y="9049"/>
                    <a:pt x="7144" y="10954"/>
                    <a:pt x="7144" y="12859"/>
                  </a:cubicBezTo>
                  <a:close/>
                </a:path>
              </a:pathLst>
            </a:custGeom>
            <a:solidFill>
              <a:srgbClr val="5290D8"/>
            </a:solidFill>
            <a:ln w="9525" cap="flat">
              <a:noFill/>
              <a:prstDash val="solid"/>
              <a:miter/>
            </a:ln>
          </p:spPr>
          <p:txBody>
            <a:bodyPr rtlCol="0" anchor="ctr"/>
            <a:lstStyle/>
            <a:p>
              <a:endParaRPr lang="zh-CN" altLang="en-US"/>
            </a:p>
          </p:txBody>
        </p:sp>
        <p:sp>
          <p:nvSpPr>
            <p:cNvPr id="182" name="任意多边形: 形状 360">
              <a:extLst>
                <a:ext uri="{FF2B5EF4-FFF2-40B4-BE49-F238E27FC236}">
                  <a16:creationId xmlns:a16="http://schemas.microsoft.com/office/drawing/2014/main" id="{59FF763B-7C6F-49BF-AA4A-1B74E2BC0A7B}"/>
                </a:ext>
              </a:extLst>
            </p:cNvPr>
            <p:cNvSpPr/>
            <p:nvPr/>
          </p:nvSpPr>
          <p:spPr>
            <a:xfrm>
              <a:off x="6802858" y="2622709"/>
              <a:ext cx="19050" cy="19050"/>
            </a:xfrm>
            <a:custGeom>
              <a:avLst/>
              <a:gdLst>
                <a:gd name="connsiteX0" fmla="*/ 12280 w 19050"/>
                <a:gd name="connsiteY0" fmla="*/ 14764 h 19050"/>
                <a:gd name="connsiteX1" fmla="*/ 13233 w 19050"/>
                <a:gd name="connsiteY1" fmla="*/ 13811 h 19050"/>
                <a:gd name="connsiteX2" fmla="*/ 12280 w 19050"/>
                <a:gd name="connsiteY2" fmla="*/ 9049 h 19050"/>
                <a:gd name="connsiteX3" fmla="*/ 10375 w 19050"/>
                <a:gd name="connsiteY3" fmla="*/ 7144 h 19050"/>
                <a:gd name="connsiteX4" fmla="*/ 7517 w 19050"/>
                <a:gd name="connsiteY4" fmla="*/ 9049 h 19050"/>
                <a:gd name="connsiteX5" fmla="*/ 9423 w 19050"/>
                <a:gd name="connsiteY5" fmla="*/ 14764 h 19050"/>
                <a:gd name="connsiteX6" fmla="*/ 12280 w 19050"/>
                <a:gd name="connsiteY6" fmla="*/ 1476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2280" y="14764"/>
                  </a:moveTo>
                  <a:cubicBezTo>
                    <a:pt x="12280" y="14764"/>
                    <a:pt x="13233" y="13811"/>
                    <a:pt x="13233" y="13811"/>
                  </a:cubicBezTo>
                  <a:cubicBezTo>
                    <a:pt x="13233" y="11906"/>
                    <a:pt x="13233" y="10954"/>
                    <a:pt x="12280" y="9049"/>
                  </a:cubicBezTo>
                  <a:cubicBezTo>
                    <a:pt x="12280" y="8096"/>
                    <a:pt x="10375" y="7144"/>
                    <a:pt x="10375" y="7144"/>
                  </a:cubicBezTo>
                  <a:cubicBezTo>
                    <a:pt x="9423" y="7144"/>
                    <a:pt x="8470" y="8096"/>
                    <a:pt x="7517" y="9049"/>
                  </a:cubicBezTo>
                  <a:cubicBezTo>
                    <a:pt x="6565" y="10954"/>
                    <a:pt x="7517" y="13811"/>
                    <a:pt x="9423" y="14764"/>
                  </a:cubicBezTo>
                  <a:cubicBezTo>
                    <a:pt x="9423" y="14764"/>
                    <a:pt x="11327" y="14764"/>
                    <a:pt x="12280" y="14764"/>
                  </a:cubicBezTo>
                  <a:close/>
                </a:path>
              </a:pathLst>
            </a:custGeom>
            <a:solidFill>
              <a:srgbClr val="5290D8"/>
            </a:solidFill>
            <a:ln w="9525" cap="flat">
              <a:noFill/>
              <a:prstDash val="solid"/>
              <a:miter/>
            </a:ln>
          </p:spPr>
          <p:txBody>
            <a:bodyPr rtlCol="0" anchor="ctr"/>
            <a:lstStyle/>
            <a:p>
              <a:endParaRPr lang="zh-CN" altLang="en-US"/>
            </a:p>
          </p:txBody>
        </p:sp>
        <p:sp>
          <p:nvSpPr>
            <p:cNvPr id="183" name="任意多边形: 形状 361">
              <a:extLst>
                <a:ext uri="{FF2B5EF4-FFF2-40B4-BE49-F238E27FC236}">
                  <a16:creationId xmlns:a16="http://schemas.microsoft.com/office/drawing/2014/main" id="{ED618866-76DA-4FC5-B389-50FBFB21945A}"/>
                </a:ext>
              </a:extLst>
            </p:cNvPr>
            <p:cNvSpPr/>
            <p:nvPr/>
          </p:nvSpPr>
          <p:spPr>
            <a:xfrm>
              <a:off x="5111591" y="2741771"/>
              <a:ext cx="19050" cy="19050"/>
            </a:xfrm>
            <a:custGeom>
              <a:avLst/>
              <a:gdLst>
                <a:gd name="connsiteX0" fmla="*/ 12859 w 19050"/>
                <a:gd name="connsiteY0" fmla="*/ 8096 h 19050"/>
                <a:gd name="connsiteX1" fmla="*/ 10001 w 19050"/>
                <a:gd name="connsiteY1" fmla="*/ 7144 h 19050"/>
                <a:gd name="connsiteX2" fmla="*/ 7144 w 19050"/>
                <a:gd name="connsiteY2" fmla="*/ 10001 h 19050"/>
                <a:gd name="connsiteX3" fmla="*/ 9049 w 19050"/>
                <a:gd name="connsiteY3" fmla="*/ 13811 h 19050"/>
                <a:gd name="connsiteX4" fmla="*/ 12859 w 19050"/>
                <a:gd name="connsiteY4" fmla="*/ 12859 h 19050"/>
                <a:gd name="connsiteX5" fmla="*/ 12859 w 19050"/>
                <a:gd name="connsiteY5" fmla="*/ 809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2859" y="8096"/>
                  </a:moveTo>
                  <a:cubicBezTo>
                    <a:pt x="12859" y="8096"/>
                    <a:pt x="10954" y="7144"/>
                    <a:pt x="10001" y="7144"/>
                  </a:cubicBezTo>
                  <a:cubicBezTo>
                    <a:pt x="8096" y="7144"/>
                    <a:pt x="7144" y="8096"/>
                    <a:pt x="7144" y="10001"/>
                  </a:cubicBezTo>
                  <a:cubicBezTo>
                    <a:pt x="7144" y="10954"/>
                    <a:pt x="8096" y="12859"/>
                    <a:pt x="9049" y="13811"/>
                  </a:cubicBezTo>
                  <a:cubicBezTo>
                    <a:pt x="10954" y="12859"/>
                    <a:pt x="11906" y="12859"/>
                    <a:pt x="12859" y="12859"/>
                  </a:cubicBezTo>
                  <a:cubicBezTo>
                    <a:pt x="12859" y="11906"/>
                    <a:pt x="12859" y="10001"/>
                    <a:pt x="12859" y="8096"/>
                  </a:cubicBezTo>
                  <a:close/>
                </a:path>
              </a:pathLst>
            </a:custGeom>
            <a:solidFill>
              <a:srgbClr val="5290D8"/>
            </a:solidFill>
            <a:ln w="9525" cap="flat">
              <a:noFill/>
              <a:prstDash val="solid"/>
              <a:miter/>
            </a:ln>
          </p:spPr>
          <p:txBody>
            <a:bodyPr rtlCol="0" anchor="ctr"/>
            <a:lstStyle/>
            <a:p>
              <a:endParaRPr lang="zh-CN" altLang="en-US"/>
            </a:p>
          </p:txBody>
        </p:sp>
        <p:sp>
          <p:nvSpPr>
            <p:cNvPr id="184" name="任意多边形: 形状 362">
              <a:extLst>
                <a:ext uri="{FF2B5EF4-FFF2-40B4-BE49-F238E27FC236}">
                  <a16:creationId xmlns:a16="http://schemas.microsoft.com/office/drawing/2014/main" id="{99541975-73C6-4464-B6A5-E9A25AD9B4E2}"/>
                </a:ext>
              </a:extLst>
            </p:cNvPr>
            <p:cNvSpPr/>
            <p:nvPr/>
          </p:nvSpPr>
          <p:spPr>
            <a:xfrm>
              <a:off x="7806541" y="3491389"/>
              <a:ext cx="19050" cy="19050"/>
            </a:xfrm>
            <a:custGeom>
              <a:avLst/>
              <a:gdLst>
                <a:gd name="connsiteX0" fmla="*/ 14437 w 19050"/>
                <a:gd name="connsiteY0" fmla="*/ 10001 h 19050"/>
                <a:gd name="connsiteX1" fmla="*/ 11579 w 19050"/>
                <a:gd name="connsiteY1" fmla="*/ 7144 h 19050"/>
                <a:gd name="connsiteX2" fmla="*/ 8722 w 19050"/>
                <a:gd name="connsiteY2" fmla="*/ 8096 h 19050"/>
                <a:gd name="connsiteX3" fmla="*/ 7769 w 19050"/>
                <a:gd name="connsiteY3" fmla="*/ 11906 h 19050"/>
                <a:gd name="connsiteX4" fmla="*/ 10627 w 19050"/>
                <a:gd name="connsiteY4" fmla="*/ 12859 h 19050"/>
                <a:gd name="connsiteX5" fmla="*/ 14437 w 19050"/>
                <a:gd name="connsiteY5" fmla="*/ 100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4437" y="10001"/>
                  </a:moveTo>
                  <a:cubicBezTo>
                    <a:pt x="14437" y="8096"/>
                    <a:pt x="12532" y="7144"/>
                    <a:pt x="11579" y="7144"/>
                  </a:cubicBezTo>
                  <a:cubicBezTo>
                    <a:pt x="10627" y="7144"/>
                    <a:pt x="9675" y="8096"/>
                    <a:pt x="8722" y="8096"/>
                  </a:cubicBezTo>
                  <a:cubicBezTo>
                    <a:pt x="6817" y="9049"/>
                    <a:pt x="6817" y="10954"/>
                    <a:pt x="7769" y="11906"/>
                  </a:cubicBezTo>
                  <a:cubicBezTo>
                    <a:pt x="8722" y="12859"/>
                    <a:pt x="9675" y="12859"/>
                    <a:pt x="10627" y="12859"/>
                  </a:cubicBezTo>
                  <a:cubicBezTo>
                    <a:pt x="12532" y="12859"/>
                    <a:pt x="13485" y="11906"/>
                    <a:pt x="14437" y="10001"/>
                  </a:cubicBezTo>
                  <a:close/>
                </a:path>
              </a:pathLst>
            </a:custGeom>
            <a:solidFill>
              <a:srgbClr val="5290D8"/>
            </a:solidFill>
            <a:ln w="9525" cap="flat">
              <a:noFill/>
              <a:prstDash val="solid"/>
              <a:miter/>
            </a:ln>
          </p:spPr>
          <p:txBody>
            <a:bodyPr rtlCol="0" anchor="ctr"/>
            <a:lstStyle/>
            <a:p>
              <a:endParaRPr lang="zh-CN" altLang="en-US"/>
            </a:p>
          </p:txBody>
        </p:sp>
        <p:sp>
          <p:nvSpPr>
            <p:cNvPr id="185" name="任意多边形: 形状 363">
              <a:extLst>
                <a:ext uri="{FF2B5EF4-FFF2-40B4-BE49-F238E27FC236}">
                  <a16:creationId xmlns:a16="http://schemas.microsoft.com/office/drawing/2014/main" id="{A9C251A7-FD17-44BC-B64A-93A5B365F43E}"/>
                </a:ext>
              </a:extLst>
            </p:cNvPr>
            <p:cNvSpPr/>
            <p:nvPr/>
          </p:nvSpPr>
          <p:spPr>
            <a:xfrm>
              <a:off x="7645241" y="4458176"/>
              <a:ext cx="19050" cy="19050"/>
            </a:xfrm>
            <a:custGeom>
              <a:avLst/>
              <a:gdLst>
                <a:gd name="connsiteX0" fmla="*/ 11906 w 19050"/>
                <a:gd name="connsiteY0" fmla="*/ 8096 h 19050"/>
                <a:gd name="connsiteX1" fmla="*/ 9049 w 19050"/>
                <a:gd name="connsiteY1" fmla="*/ 7144 h 19050"/>
                <a:gd name="connsiteX2" fmla="*/ 7144 w 19050"/>
                <a:gd name="connsiteY2" fmla="*/ 10001 h 19050"/>
                <a:gd name="connsiteX3" fmla="*/ 10001 w 19050"/>
                <a:gd name="connsiteY3" fmla="*/ 15716 h 19050"/>
                <a:gd name="connsiteX4" fmla="*/ 13811 w 19050"/>
                <a:gd name="connsiteY4" fmla="*/ 15716 h 19050"/>
                <a:gd name="connsiteX5" fmla="*/ 11906 w 19050"/>
                <a:gd name="connsiteY5" fmla="*/ 809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1906" y="8096"/>
                  </a:moveTo>
                  <a:cubicBezTo>
                    <a:pt x="10954" y="7144"/>
                    <a:pt x="10001" y="7144"/>
                    <a:pt x="9049" y="7144"/>
                  </a:cubicBezTo>
                  <a:cubicBezTo>
                    <a:pt x="8096" y="7144"/>
                    <a:pt x="7144" y="9049"/>
                    <a:pt x="7144" y="10001"/>
                  </a:cubicBezTo>
                  <a:cubicBezTo>
                    <a:pt x="8096" y="11906"/>
                    <a:pt x="9049" y="13811"/>
                    <a:pt x="10001" y="15716"/>
                  </a:cubicBezTo>
                  <a:cubicBezTo>
                    <a:pt x="10954" y="15716"/>
                    <a:pt x="11906" y="15716"/>
                    <a:pt x="13811" y="15716"/>
                  </a:cubicBezTo>
                  <a:cubicBezTo>
                    <a:pt x="13811" y="12859"/>
                    <a:pt x="13811" y="10001"/>
                    <a:pt x="11906" y="8096"/>
                  </a:cubicBezTo>
                  <a:close/>
                </a:path>
              </a:pathLst>
            </a:custGeom>
            <a:solidFill>
              <a:srgbClr val="5290D8"/>
            </a:solidFill>
            <a:ln w="9525" cap="flat">
              <a:noFill/>
              <a:prstDash val="solid"/>
              <a:miter/>
            </a:ln>
          </p:spPr>
          <p:txBody>
            <a:bodyPr rtlCol="0" anchor="ctr"/>
            <a:lstStyle/>
            <a:p>
              <a:endParaRPr lang="zh-CN" altLang="en-US"/>
            </a:p>
          </p:txBody>
        </p:sp>
        <p:sp>
          <p:nvSpPr>
            <p:cNvPr id="186" name="任意多边形: 形状 364">
              <a:extLst>
                <a:ext uri="{FF2B5EF4-FFF2-40B4-BE49-F238E27FC236}">
                  <a16:creationId xmlns:a16="http://schemas.microsoft.com/office/drawing/2014/main" id="{A0FDCCAF-80D4-4DC8-BCB6-B3C6E0A9DDDB}"/>
                </a:ext>
              </a:extLst>
            </p:cNvPr>
            <p:cNvSpPr/>
            <p:nvPr/>
          </p:nvSpPr>
          <p:spPr>
            <a:xfrm>
              <a:off x="7647384" y="4466749"/>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cubicBezTo>
                    <a:pt x="6906" y="7144"/>
                    <a:pt x="6906" y="7144"/>
                    <a:pt x="7858" y="7144"/>
                  </a:cubicBezTo>
                  <a:cubicBezTo>
                    <a:pt x="6906" y="7144"/>
                    <a:pt x="6906" y="7144"/>
                    <a:pt x="7858" y="7144"/>
                  </a:cubicBezTo>
                  <a:cubicBezTo>
                    <a:pt x="6906" y="8096"/>
                    <a:pt x="7858" y="8096"/>
                    <a:pt x="7858" y="7144"/>
                  </a:cubicBezTo>
                  <a:cubicBezTo>
                    <a:pt x="7858" y="7144"/>
                    <a:pt x="7858" y="7144"/>
                    <a:pt x="7858" y="7144"/>
                  </a:cubicBezTo>
                  <a:close/>
                </a:path>
              </a:pathLst>
            </a:custGeom>
            <a:solidFill>
              <a:srgbClr val="5290D8"/>
            </a:solidFill>
            <a:ln w="9525" cap="flat">
              <a:noFill/>
              <a:prstDash val="solid"/>
              <a:miter/>
            </a:ln>
          </p:spPr>
          <p:txBody>
            <a:bodyPr rtlCol="0" anchor="ctr"/>
            <a:lstStyle/>
            <a:p>
              <a:endParaRPr lang="zh-CN" altLang="en-US"/>
            </a:p>
          </p:txBody>
        </p:sp>
        <p:sp>
          <p:nvSpPr>
            <p:cNvPr id="187" name="任意多边形: 形状 365">
              <a:extLst>
                <a:ext uri="{FF2B5EF4-FFF2-40B4-BE49-F238E27FC236}">
                  <a16:creationId xmlns:a16="http://schemas.microsoft.com/office/drawing/2014/main" id="{9C742495-6E51-47D4-B1B2-5FDFB57D25D4}"/>
                </a:ext>
              </a:extLst>
            </p:cNvPr>
            <p:cNvSpPr/>
            <p:nvPr/>
          </p:nvSpPr>
          <p:spPr>
            <a:xfrm>
              <a:off x="7760494" y="3861658"/>
              <a:ext cx="19050" cy="19050"/>
            </a:xfrm>
            <a:custGeom>
              <a:avLst/>
              <a:gdLst>
                <a:gd name="connsiteX0" fmla="*/ 13811 w 19050"/>
                <a:gd name="connsiteY0" fmla="*/ 10255 h 19050"/>
                <a:gd name="connsiteX1" fmla="*/ 10001 w 19050"/>
                <a:gd name="connsiteY1" fmla="*/ 7397 h 19050"/>
                <a:gd name="connsiteX2" fmla="*/ 7144 w 19050"/>
                <a:gd name="connsiteY2" fmla="*/ 10255 h 19050"/>
                <a:gd name="connsiteX3" fmla="*/ 8096 w 19050"/>
                <a:gd name="connsiteY3" fmla="*/ 13112 h 19050"/>
                <a:gd name="connsiteX4" fmla="*/ 13811 w 19050"/>
                <a:gd name="connsiteY4" fmla="*/ 1025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10255"/>
                  </a:moveTo>
                  <a:cubicBezTo>
                    <a:pt x="12859" y="9302"/>
                    <a:pt x="11906" y="8349"/>
                    <a:pt x="10001" y="7397"/>
                  </a:cubicBezTo>
                  <a:cubicBezTo>
                    <a:pt x="8096" y="6445"/>
                    <a:pt x="7144" y="8349"/>
                    <a:pt x="7144" y="10255"/>
                  </a:cubicBezTo>
                  <a:cubicBezTo>
                    <a:pt x="7144" y="11207"/>
                    <a:pt x="7144" y="13112"/>
                    <a:pt x="8096" y="13112"/>
                  </a:cubicBezTo>
                  <a:cubicBezTo>
                    <a:pt x="10001" y="15017"/>
                    <a:pt x="12859" y="12160"/>
                    <a:pt x="13811" y="10255"/>
                  </a:cubicBezTo>
                  <a:close/>
                </a:path>
              </a:pathLst>
            </a:custGeom>
            <a:solidFill>
              <a:srgbClr val="5290D8"/>
            </a:solidFill>
            <a:ln w="9525" cap="flat">
              <a:noFill/>
              <a:prstDash val="solid"/>
              <a:miter/>
            </a:ln>
          </p:spPr>
          <p:txBody>
            <a:bodyPr rtlCol="0" anchor="ctr"/>
            <a:lstStyle/>
            <a:p>
              <a:endParaRPr lang="zh-CN" altLang="en-US"/>
            </a:p>
          </p:txBody>
        </p:sp>
        <p:sp>
          <p:nvSpPr>
            <p:cNvPr id="188" name="任意多边形: 形状 366">
              <a:extLst>
                <a:ext uri="{FF2B5EF4-FFF2-40B4-BE49-F238E27FC236}">
                  <a16:creationId xmlns:a16="http://schemas.microsoft.com/office/drawing/2014/main" id="{ED4D8733-044E-4885-AC76-CB26CC99C815}"/>
                </a:ext>
              </a:extLst>
            </p:cNvPr>
            <p:cNvSpPr/>
            <p:nvPr/>
          </p:nvSpPr>
          <p:spPr>
            <a:xfrm>
              <a:off x="7855744" y="4167664"/>
              <a:ext cx="19050" cy="9525"/>
            </a:xfrm>
            <a:custGeom>
              <a:avLst/>
              <a:gdLst>
                <a:gd name="connsiteX0" fmla="*/ 10954 w 19050"/>
                <a:gd name="connsiteY0" fmla="*/ 10954 h 9525"/>
                <a:gd name="connsiteX1" fmla="*/ 14764 w 19050"/>
                <a:gd name="connsiteY1" fmla="*/ 10954 h 9525"/>
                <a:gd name="connsiteX2" fmla="*/ 16669 w 19050"/>
                <a:gd name="connsiteY2" fmla="*/ 9049 h 9525"/>
                <a:gd name="connsiteX3" fmla="*/ 14764 w 19050"/>
                <a:gd name="connsiteY3" fmla="*/ 7144 h 9525"/>
                <a:gd name="connsiteX4" fmla="*/ 12859 w 19050"/>
                <a:gd name="connsiteY4" fmla="*/ 7144 h 9525"/>
                <a:gd name="connsiteX5" fmla="*/ 10954 w 19050"/>
                <a:gd name="connsiteY5" fmla="*/ 7144 h 9525"/>
                <a:gd name="connsiteX6" fmla="*/ 7144 w 19050"/>
                <a:gd name="connsiteY6" fmla="*/ 10001 h 9525"/>
                <a:gd name="connsiteX7" fmla="*/ 10954 w 19050"/>
                <a:gd name="connsiteY7" fmla="*/ 10954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9525">
                  <a:moveTo>
                    <a:pt x="10954" y="10954"/>
                  </a:moveTo>
                  <a:cubicBezTo>
                    <a:pt x="11906" y="10954"/>
                    <a:pt x="13811" y="10954"/>
                    <a:pt x="14764" y="10954"/>
                  </a:cubicBezTo>
                  <a:cubicBezTo>
                    <a:pt x="15716" y="10954"/>
                    <a:pt x="16669" y="10001"/>
                    <a:pt x="16669" y="9049"/>
                  </a:cubicBezTo>
                  <a:cubicBezTo>
                    <a:pt x="16669" y="8096"/>
                    <a:pt x="15716" y="7144"/>
                    <a:pt x="14764" y="7144"/>
                  </a:cubicBezTo>
                  <a:cubicBezTo>
                    <a:pt x="14764" y="7144"/>
                    <a:pt x="13811" y="7144"/>
                    <a:pt x="12859" y="7144"/>
                  </a:cubicBezTo>
                  <a:cubicBezTo>
                    <a:pt x="11906" y="7144"/>
                    <a:pt x="11906" y="7144"/>
                    <a:pt x="10954" y="7144"/>
                  </a:cubicBezTo>
                  <a:cubicBezTo>
                    <a:pt x="9049" y="7144"/>
                    <a:pt x="7144" y="8096"/>
                    <a:pt x="7144" y="10001"/>
                  </a:cubicBezTo>
                  <a:cubicBezTo>
                    <a:pt x="7144" y="10001"/>
                    <a:pt x="9049" y="10954"/>
                    <a:pt x="10954" y="10954"/>
                  </a:cubicBezTo>
                  <a:close/>
                </a:path>
              </a:pathLst>
            </a:custGeom>
            <a:solidFill>
              <a:srgbClr val="5290D8"/>
            </a:solidFill>
            <a:ln w="9525" cap="flat">
              <a:noFill/>
              <a:prstDash val="solid"/>
              <a:miter/>
            </a:ln>
          </p:spPr>
          <p:txBody>
            <a:bodyPr rtlCol="0" anchor="ctr"/>
            <a:lstStyle/>
            <a:p>
              <a:endParaRPr lang="zh-CN" altLang="en-US"/>
            </a:p>
          </p:txBody>
        </p:sp>
        <p:sp>
          <p:nvSpPr>
            <p:cNvPr id="189" name="任意多边形: 形状 367">
              <a:extLst>
                <a:ext uri="{FF2B5EF4-FFF2-40B4-BE49-F238E27FC236}">
                  <a16:creationId xmlns:a16="http://schemas.microsoft.com/office/drawing/2014/main" id="{E4E45104-5E7C-4524-B1EC-F57F6A04AA26}"/>
                </a:ext>
              </a:extLst>
            </p:cNvPr>
            <p:cNvSpPr/>
            <p:nvPr/>
          </p:nvSpPr>
          <p:spPr>
            <a:xfrm>
              <a:off x="5830372" y="2346110"/>
              <a:ext cx="19050" cy="19050"/>
            </a:xfrm>
            <a:custGeom>
              <a:avLst/>
              <a:gdLst>
                <a:gd name="connsiteX0" fmla="*/ 10358 w 19050"/>
                <a:gd name="connsiteY0" fmla="*/ 15137 h 19050"/>
                <a:gd name="connsiteX1" fmla="*/ 12263 w 19050"/>
                <a:gd name="connsiteY1" fmla="*/ 10375 h 19050"/>
                <a:gd name="connsiteX2" fmla="*/ 11311 w 19050"/>
                <a:gd name="connsiteY2" fmla="*/ 7517 h 19050"/>
                <a:gd name="connsiteX3" fmla="*/ 7501 w 19050"/>
                <a:gd name="connsiteY3" fmla="*/ 9422 h 19050"/>
                <a:gd name="connsiteX4" fmla="*/ 10358 w 19050"/>
                <a:gd name="connsiteY4" fmla="*/ 15137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358" y="15137"/>
                  </a:moveTo>
                  <a:cubicBezTo>
                    <a:pt x="11311" y="13232"/>
                    <a:pt x="11311" y="12280"/>
                    <a:pt x="12263" y="10375"/>
                  </a:cubicBezTo>
                  <a:cubicBezTo>
                    <a:pt x="12263" y="9422"/>
                    <a:pt x="12263" y="8470"/>
                    <a:pt x="11311" y="7517"/>
                  </a:cubicBezTo>
                  <a:cubicBezTo>
                    <a:pt x="10358" y="6565"/>
                    <a:pt x="7501" y="7517"/>
                    <a:pt x="7501" y="9422"/>
                  </a:cubicBezTo>
                  <a:cubicBezTo>
                    <a:pt x="6548" y="12280"/>
                    <a:pt x="7501" y="14185"/>
                    <a:pt x="10358" y="15137"/>
                  </a:cubicBezTo>
                  <a:close/>
                </a:path>
              </a:pathLst>
            </a:custGeom>
            <a:solidFill>
              <a:srgbClr val="5290D8"/>
            </a:solidFill>
            <a:ln w="9525" cap="flat">
              <a:noFill/>
              <a:prstDash val="solid"/>
              <a:miter/>
            </a:ln>
          </p:spPr>
          <p:txBody>
            <a:bodyPr rtlCol="0" anchor="ctr"/>
            <a:lstStyle/>
            <a:p>
              <a:endParaRPr lang="zh-CN" altLang="en-US"/>
            </a:p>
          </p:txBody>
        </p:sp>
        <p:sp>
          <p:nvSpPr>
            <p:cNvPr id="190" name="任意多边形: 形状 368">
              <a:extLst>
                <a:ext uri="{FF2B5EF4-FFF2-40B4-BE49-F238E27FC236}">
                  <a16:creationId xmlns:a16="http://schemas.microsoft.com/office/drawing/2014/main" id="{6CC8CC1C-A3AD-48C7-AC43-E1D10DC97FF0}"/>
                </a:ext>
              </a:extLst>
            </p:cNvPr>
            <p:cNvSpPr/>
            <p:nvPr/>
          </p:nvSpPr>
          <p:spPr>
            <a:xfrm>
              <a:off x="6636544" y="4220750"/>
              <a:ext cx="19050" cy="19050"/>
            </a:xfrm>
            <a:custGeom>
              <a:avLst/>
              <a:gdLst>
                <a:gd name="connsiteX0" fmla="*/ 11906 w 19050"/>
                <a:gd name="connsiteY0" fmla="*/ 12160 h 19050"/>
                <a:gd name="connsiteX1" fmla="*/ 10954 w 19050"/>
                <a:gd name="connsiteY1" fmla="*/ 7397 h 19050"/>
                <a:gd name="connsiteX2" fmla="*/ 7144 w 19050"/>
                <a:gd name="connsiteY2" fmla="*/ 10255 h 19050"/>
                <a:gd name="connsiteX3" fmla="*/ 9049 w 19050"/>
                <a:gd name="connsiteY3" fmla="*/ 13112 h 19050"/>
                <a:gd name="connsiteX4" fmla="*/ 11906 w 19050"/>
                <a:gd name="connsiteY4" fmla="*/ 1216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1906" y="12160"/>
                  </a:moveTo>
                  <a:cubicBezTo>
                    <a:pt x="12859" y="10255"/>
                    <a:pt x="11906" y="8350"/>
                    <a:pt x="10954" y="7397"/>
                  </a:cubicBezTo>
                  <a:cubicBezTo>
                    <a:pt x="9049" y="6445"/>
                    <a:pt x="7144" y="8350"/>
                    <a:pt x="7144" y="10255"/>
                  </a:cubicBezTo>
                  <a:cubicBezTo>
                    <a:pt x="8096" y="11207"/>
                    <a:pt x="8096" y="12160"/>
                    <a:pt x="9049" y="13112"/>
                  </a:cubicBezTo>
                  <a:cubicBezTo>
                    <a:pt x="10001" y="14065"/>
                    <a:pt x="10954" y="14065"/>
                    <a:pt x="11906" y="12160"/>
                  </a:cubicBezTo>
                  <a:close/>
                </a:path>
              </a:pathLst>
            </a:custGeom>
            <a:solidFill>
              <a:srgbClr val="5290D8"/>
            </a:solidFill>
            <a:ln w="9525" cap="flat">
              <a:noFill/>
              <a:prstDash val="solid"/>
              <a:miter/>
            </a:ln>
          </p:spPr>
          <p:txBody>
            <a:bodyPr rtlCol="0" anchor="ctr"/>
            <a:lstStyle/>
            <a:p>
              <a:endParaRPr lang="zh-CN" altLang="en-US"/>
            </a:p>
          </p:txBody>
        </p:sp>
        <p:sp>
          <p:nvSpPr>
            <p:cNvPr id="191" name="任意多边形: 形状 369">
              <a:extLst>
                <a:ext uri="{FF2B5EF4-FFF2-40B4-BE49-F238E27FC236}">
                  <a16:creationId xmlns:a16="http://schemas.microsoft.com/office/drawing/2014/main" id="{4F0D1919-8C6A-4825-A859-2F509E7DB101}"/>
                </a:ext>
              </a:extLst>
            </p:cNvPr>
            <p:cNvSpPr/>
            <p:nvPr/>
          </p:nvSpPr>
          <p:spPr>
            <a:xfrm>
              <a:off x="5824640" y="2471261"/>
              <a:ext cx="19050" cy="19050"/>
            </a:xfrm>
            <a:custGeom>
              <a:avLst/>
              <a:gdLst>
                <a:gd name="connsiteX0" fmla="*/ 9422 w 19050"/>
                <a:gd name="connsiteY0" fmla="*/ 7144 h 19050"/>
                <a:gd name="connsiteX1" fmla="*/ 7517 w 19050"/>
                <a:gd name="connsiteY1" fmla="*/ 10954 h 19050"/>
                <a:gd name="connsiteX2" fmla="*/ 8470 w 19050"/>
                <a:gd name="connsiteY2" fmla="*/ 11906 h 19050"/>
                <a:gd name="connsiteX3" fmla="*/ 11327 w 19050"/>
                <a:gd name="connsiteY3" fmla="*/ 11906 h 19050"/>
                <a:gd name="connsiteX4" fmla="*/ 13232 w 19050"/>
                <a:gd name="connsiteY4" fmla="*/ 8096 h 19050"/>
                <a:gd name="connsiteX5" fmla="*/ 9422 w 19050"/>
                <a:gd name="connsiteY5"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9422" y="7144"/>
                  </a:moveTo>
                  <a:cubicBezTo>
                    <a:pt x="7517" y="8096"/>
                    <a:pt x="6565" y="10001"/>
                    <a:pt x="7517" y="10954"/>
                  </a:cubicBezTo>
                  <a:cubicBezTo>
                    <a:pt x="7517" y="11906"/>
                    <a:pt x="7517" y="11906"/>
                    <a:pt x="8470" y="11906"/>
                  </a:cubicBezTo>
                  <a:cubicBezTo>
                    <a:pt x="9422" y="11906"/>
                    <a:pt x="11327" y="11906"/>
                    <a:pt x="11327" y="11906"/>
                  </a:cubicBezTo>
                  <a:cubicBezTo>
                    <a:pt x="12280" y="10954"/>
                    <a:pt x="12280" y="9049"/>
                    <a:pt x="13232" y="8096"/>
                  </a:cubicBezTo>
                  <a:cubicBezTo>
                    <a:pt x="11327" y="7144"/>
                    <a:pt x="10375" y="7144"/>
                    <a:pt x="9422" y="7144"/>
                  </a:cubicBezTo>
                  <a:close/>
                </a:path>
              </a:pathLst>
            </a:custGeom>
            <a:solidFill>
              <a:srgbClr val="5290D8"/>
            </a:solidFill>
            <a:ln w="9525" cap="flat">
              <a:noFill/>
              <a:prstDash val="solid"/>
              <a:miter/>
            </a:ln>
          </p:spPr>
          <p:txBody>
            <a:bodyPr rtlCol="0" anchor="ctr"/>
            <a:lstStyle/>
            <a:p>
              <a:endParaRPr lang="zh-CN" altLang="en-US"/>
            </a:p>
          </p:txBody>
        </p:sp>
        <p:sp>
          <p:nvSpPr>
            <p:cNvPr id="192" name="任意多边形: 形状 370">
              <a:extLst>
                <a:ext uri="{FF2B5EF4-FFF2-40B4-BE49-F238E27FC236}">
                  <a16:creationId xmlns:a16="http://schemas.microsoft.com/office/drawing/2014/main" id="{72F2E33C-355A-4795-AE41-B8490CF50F48}"/>
                </a:ext>
              </a:extLst>
            </p:cNvPr>
            <p:cNvSpPr/>
            <p:nvPr/>
          </p:nvSpPr>
          <p:spPr>
            <a:xfrm>
              <a:off x="6287929" y="3461147"/>
              <a:ext cx="19050" cy="19050"/>
            </a:xfrm>
            <a:custGeom>
              <a:avLst/>
              <a:gdLst>
                <a:gd name="connsiteX0" fmla="*/ 11906 w 19050"/>
                <a:gd name="connsiteY0" fmla="*/ 8811 h 19050"/>
                <a:gd name="connsiteX1" fmla="*/ 10954 w 19050"/>
                <a:gd name="connsiteY1" fmla="*/ 7858 h 19050"/>
                <a:gd name="connsiteX2" fmla="*/ 8096 w 19050"/>
                <a:gd name="connsiteY2" fmla="*/ 7858 h 19050"/>
                <a:gd name="connsiteX3" fmla="*/ 7144 w 19050"/>
                <a:gd name="connsiteY3" fmla="*/ 10716 h 19050"/>
                <a:gd name="connsiteX4" fmla="*/ 9049 w 19050"/>
                <a:gd name="connsiteY4" fmla="*/ 13573 h 19050"/>
                <a:gd name="connsiteX5" fmla="*/ 14764 w 19050"/>
                <a:gd name="connsiteY5" fmla="*/ 13573 h 19050"/>
                <a:gd name="connsiteX6" fmla="*/ 14764 w 19050"/>
                <a:gd name="connsiteY6" fmla="*/ 10716 h 19050"/>
                <a:gd name="connsiteX7" fmla="*/ 11906 w 19050"/>
                <a:gd name="connsiteY7" fmla="*/ 8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1906" y="8811"/>
                  </a:moveTo>
                  <a:cubicBezTo>
                    <a:pt x="10954" y="8811"/>
                    <a:pt x="10954" y="7858"/>
                    <a:pt x="10954" y="7858"/>
                  </a:cubicBezTo>
                  <a:cubicBezTo>
                    <a:pt x="10001" y="6906"/>
                    <a:pt x="9049" y="6906"/>
                    <a:pt x="8096" y="7858"/>
                  </a:cubicBezTo>
                  <a:cubicBezTo>
                    <a:pt x="7144" y="8811"/>
                    <a:pt x="7144" y="9763"/>
                    <a:pt x="7144" y="10716"/>
                  </a:cubicBezTo>
                  <a:cubicBezTo>
                    <a:pt x="7144" y="11668"/>
                    <a:pt x="8096" y="12621"/>
                    <a:pt x="9049" y="13573"/>
                  </a:cubicBezTo>
                  <a:cubicBezTo>
                    <a:pt x="10954" y="13573"/>
                    <a:pt x="12859" y="13573"/>
                    <a:pt x="14764" y="13573"/>
                  </a:cubicBezTo>
                  <a:cubicBezTo>
                    <a:pt x="14764" y="12621"/>
                    <a:pt x="14764" y="11668"/>
                    <a:pt x="14764" y="10716"/>
                  </a:cubicBezTo>
                  <a:cubicBezTo>
                    <a:pt x="13811" y="9763"/>
                    <a:pt x="12859" y="8811"/>
                    <a:pt x="11906" y="8811"/>
                  </a:cubicBezTo>
                  <a:close/>
                </a:path>
              </a:pathLst>
            </a:custGeom>
            <a:solidFill>
              <a:srgbClr val="5290D8"/>
            </a:solidFill>
            <a:ln w="9525" cap="flat">
              <a:noFill/>
              <a:prstDash val="solid"/>
              <a:miter/>
            </a:ln>
          </p:spPr>
          <p:txBody>
            <a:bodyPr rtlCol="0" anchor="ctr"/>
            <a:lstStyle/>
            <a:p>
              <a:endParaRPr lang="zh-CN" altLang="en-US"/>
            </a:p>
          </p:txBody>
        </p:sp>
        <p:sp>
          <p:nvSpPr>
            <p:cNvPr id="193" name="任意多边形: 形状 371">
              <a:extLst>
                <a:ext uri="{FF2B5EF4-FFF2-40B4-BE49-F238E27FC236}">
                  <a16:creationId xmlns:a16="http://schemas.microsoft.com/office/drawing/2014/main" id="{5722754B-E220-424E-AFF7-E326955BFC5E}"/>
                </a:ext>
              </a:extLst>
            </p:cNvPr>
            <p:cNvSpPr/>
            <p:nvPr/>
          </p:nvSpPr>
          <p:spPr>
            <a:xfrm>
              <a:off x="6295549" y="346757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94" name="任意多边形: 形状 372">
              <a:extLst>
                <a:ext uri="{FF2B5EF4-FFF2-40B4-BE49-F238E27FC236}">
                  <a16:creationId xmlns:a16="http://schemas.microsoft.com/office/drawing/2014/main" id="{36E274A5-177E-4FC2-8DE9-3E78B4F26C7F}"/>
                </a:ext>
              </a:extLst>
            </p:cNvPr>
            <p:cNvSpPr/>
            <p:nvPr/>
          </p:nvSpPr>
          <p:spPr>
            <a:xfrm>
              <a:off x="8030051" y="4747736"/>
              <a:ext cx="19050" cy="19050"/>
            </a:xfrm>
            <a:custGeom>
              <a:avLst/>
              <a:gdLst>
                <a:gd name="connsiteX0" fmla="*/ 11906 w 19050"/>
                <a:gd name="connsiteY0" fmla="*/ 14764 h 19050"/>
                <a:gd name="connsiteX1" fmla="*/ 12859 w 19050"/>
                <a:gd name="connsiteY1" fmla="*/ 11906 h 19050"/>
                <a:gd name="connsiteX2" fmla="*/ 12859 w 19050"/>
                <a:gd name="connsiteY2" fmla="*/ 10001 h 19050"/>
                <a:gd name="connsiteX3" fmla="*/ 10954 w 19050"/>
                <a:gd name="connsiteY3" fmla="*/ 7144 h 19050"/>
                <a:gd name="connsiteX4" fmla="*/ 8096 w 19050"/>
                <a:gd name="connsiteY4" fmla="*/ 8096 h 19050"/>
                <a:gd name="connsiteX5" fmla="*/ 7144 w 19050"/>
                <a:gd name="connsiteY5" fmla="*/ 12859 h 19050"/>
                <a:gd name="connsiteX6" fmla="*/ 9049 w 19050"/>
                <a:gd name="connsiteY6" fmla="*/ 14764 h 19050"/>
                <a:gd name="connsiteX7" fmla="*/ 11906 w 19050"/>
                <a:gd name="connsiteY7" fmla="*/ 1476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1906" y="14764"/>
                  </a:moveTo>
                  <a:cubicBezTo>
                    <a:pt x="11906" y="13811"/>
                    <a:pt x="12859" y="12859"/>
                    <a:pt x="12859" y="11906"/>
                  </a:cubicBezTo>
                  <a:cubicBezTo>
                    <a:pt x="12859" y="10954"/>
                    <a:pt x="12859" y="10954"/>
                    <a:pt x="12859" y="10001"/>
                  </a:cubicBezTo>
                  <a:cubicBezTo>
                    <a:pt x="11906" y="9049"/>
                    <a:pt x="11906" y="8096"/>
                    <a:pt x="10954" y="7144"/>
                  </a:cubicBezTo>
                  <a:cubicBezTo>
                    <a:pt x="10001" y="7144"/>
                    <a:pt x="9049" y="8096"/>
                    <a:pt x="8096" y="8096"/>
                  </a:cubicBezTo>
                  <a:cubicBezTo>
                    <a:pt x="7144" y="9049"/>
                    <a:pt x="7144" y="10954"/>
                    <a:pt x="7144" y="12859"/>
                  </a:cubicBezTo>
                  <a:cubicBezTo>
                    <a:pt x="7144" y="13811"/>
                    <a:pt x="8096" y="14764"/>
                    <a:pt x="9049" y="14764"/>
                  </a:cubicBezTo>
                  <a:cubicBezTo>
                    <a:pt x="10954" y="15716"/>
                    <a:pt x="11906" y="15716"/>
                    <a:pt x="11906" y="14764"/>
                  </a:cubicBezTo>
                  <a:close/>
                </a:path>
              </a:pathLst>
            </a:custGeom>
            <a:solidFill>
              <a:srgbClr val="5290D8"/>
            </a:solidFill>
            <a:ln w="9525" cap="flat">
              <a:noFill/>
              <a:prstDash val="solid"/>
              <a:miter/>
            </a:ln>
          </p:spPr>
          <p:txBody>
            <a:bodyPr rtlCol="0" anchor="ctr"/>
            <a:lstStyle/>
            <a:p>
              <a:endParaRPr lang="zh-CN" altLang="en-US"/>
            </a:p>
          </p:txBody>
        </p:sp>
        <p:sp>
          <p:nvSpPr>
            <p:cNvPr id="195" name="任意多边形: 形状 373">
              <a:extLst>
                <a:ext uri="{FF2B5EF4-FFF2-40B4-BE49-F238E27FC236}">
                  <a16:creationId xmlns:a16="http://schemas.microsoft.com/office/drawing/2014/main" id="{34C95E7D-F680-4F93-8F10-0F9ABDA45953}"/>
                </a:ext>
              </a:extLst>
            </p:cNvPr>
            <p:cNvSpPr/>
            <p:nvPr/>
          </p:nvSpPr>
          <p:spPr>
            <a:xfrm>
              <a:off x="7881461" y="4072992"/>
              <a:ext cx="19050" cy="19050"/>
            </a:xfrm>
            <a:custGeom>
              <a:avLst/>
              <a:gdLst>
                <a:gd name="connsiteX0" fmla="*/ 11906 w 19050"/>
                <a:gd name="connsiteY0" fmla="*/ 13233 h 19050"/>
                <a:gd name="connsiteX1" fmla="*/ 14764 w 19050"/>
                <a:gd name="connsiteY1" fmla="*/ 11327 h 19050"/>
                <a:gd name="connsiteX2" fmla="*/ 14764 w 19050"/>
                <a:gd name="connsiteY2" fmla="*/ 9423 h 19050"/>
                <a:gd name="connsiteX3" fmla="*/ 10001 w 19050"/>
                <a:gd name="connsiteY3" fmla="*/ 7517 h 19050"/>
                <a:gd name="connsiteX4" fmla="*/ 7144 w 19050"/>
                <a:gd name="connsiteY4" fmla="*/ 11327 h 19050"/>
                <a:gd name="connsiteX5" fmla="*/ 11906 w 19050"/>
                <a:gd name="connsiteY5" fmla="*/ 1323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1906" y="13233"/>
                  </a:moveTo>
                  <a:cubicBezTo>
                    <a:pt x="12859" y="13233"/>
                    <a:pt x="13811" y="12280"/>
                    <a:pt x="14764" y="11327"/>
                  </a:cubicBezTo>
                  <a:cubicBezTo>
                    <a:pt x="14764" y="10375"/>
                    <a:pt x="14764" y="10375"/>
                    <a:pt x="14764" y="9423"/>
                  </a:cubicBezTo>
                  <a:cubicBezTo>
                    <a:pt x="13811" y="7517"/>
                    <a:pt x="11906" y="6565"/>
                    <a:pt x="10001" y="7517"/>
                  </a:cubicBezTo>
                  <a:cubicBezTo>
                    <a:pt x="8096" y="7517"/>
                    <a:pt x="7144" y="10375"/>
                    <a:pt x="7144" y="11327"/>
                  </a:cubicBezTo>
                  <a:cubicBezTo>
                    <a:pt x="9049" y="13233"/>
                    <a:pt x="10001" y="14185"/>
                    <a:pt x="11906" y="13233"/>
                  </a:cubicBezTo>
                  <a:close/>
                </a:path>
              </a:pathLst>
            </a:custGeom>
            <a:solidFill>
              <a:srgbClr val="5290D8"/>
            </a:solidFill>
            <a:ln w="9525" cap="flat">
              <a:noFill/>
              <a:prstDash val="solid"/>
              <a:miter/>
            </a:ln>
          </p:spPr>
          <p:txBody>
            <a:bodyPr rtlCol="0" anchor="ctr"/>
            <a:lstStyle/>
            <a:p>
              <a:endParaRPr lang="zh-CN" altLang="en-US"/>
            </a:p>
          </p:txBody>
        </p:sp>
        <p:sp>
          <p:nvSpPr>
            <p:cNvPr id="196" name="任意多边形: 形状 374">
              <a:extLst>
                <a:ext uri="{FF2B5EF4-FFF2-40B4-BE49-F238E27FC236}">
                  <a16:creationId xmlns:a16="http://schemas.microsoft.com/office/drawing/2014/main" id="{6B991671-9632-41C4-BB9C-EC5F51F969D0}"/>
                </a:ext>
              </a:extLst>
            </p:cNvPr>
            <p:cNvSpPr/>
            <p:nvPr/>
          </p:nvSpPr>
          <p:spPr>
            <a:xfrm>
              <a:off x="4995982" y="4783931"/>
              <a:ext cx="19050" cy="19050"/>
            </a:xfrm>
            <a:custGeom>
              <a:avLst/>
              <a:gdLst>
                <a:gd name="connsiteX0" fmla="*/ 12263 w 19050"/>
                <a:gd name="connsiteY0" fmla="*/ 13811 h 19050"/>
                <a:gd name="connsiteX1" fmla="*/ 13216 w 19050"/>
                <a:gd name="connsiteY1" fmla="*/ 12859 h 19050"/>
                <a:gd name="connsiteX2" fmla="*/ 10358 w 19050"/>
                <a:gd name="connsiteY2" fmla="*/ 7144 h 19050"/>
                <a:gd name="connsiteX3" fmla="*/ 7501 w 19050"/>
                <a:gd name="connsiteY3" fmla="*/ 9049 h 19050"/>
                <a:gd name="connsiteX4" fmla="*/ 10358 w 19050"/>
                <a:gd name="connsiteY4" fmla="*/ 13811 h 19050"/>
                <a:gd name="connsiteX5" fmla="*/ 12263 w 19050"/>
                <a:gd name="connsiteY5" fmla="*/ 13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2263" y="13811"/>
                  </a:moveTo>
                  <a:cubicBezTo>
                    <a:pt x="12263" y="13811"/>
                    <a:pt x="13216" y="12859"/>
                    <a:pt x="13216" y="12859"/>
                  </a:cubicBezTo>
                  <a:cubicBezTo>
                    <a:pt x="13216" y="10954"/>
                    <a:pt x="12263" y="9049"/>
                    <a:pt x="10358" y="7144"/>
                  </a:cubicBezTo>
                  <a:cubicBezTo>
                    <a:pt x="9406" y="8096"/>
                    <a:pt x="8453" y="8096"/>
                    <a:pt x="7501" y="9049"/>
                  </a:cubicBezTo>
                  <a:cubicBezTo>
                    <a:pt x="6548" y="10954"/>
                    <a:pt x="7501" y="12859"/>
                    <a:pt x="10358" y="13811"/>
                  </a:cubicBezTo>
                  <a:cubicBezTo>
                    <a:pt x="11311" y="13811"/>
                    <a:pt x="12263" y="13811"/>
                    <a:pt x="12263" y="13811"/>
                  </a:cubicBezTo>
                  <a:close/>
                </a:path>
              </a:pathLst>
            </a:custGeom>
            <a:solidFill>
              <a:srgbClr val="5290D8"/>
            </a:solidFill>
            <a:ln w="9525" cap="flat">
              <a:noFill/>
              <a:prstDash val="solid"/>
              <a:miter/>
            </a:ln>
          </p:spPr>
          <p:txBody>
            <a:bodyPr rtlCol="0" anchor="ctr"/>
            <a:lstStyle/>
            <a:p>
              <a:endParaRPr lang="zh-CN" altLang="en-US"/>
            </a:p>
          </p:txBody>
        </p:sp>
        <p:sp>
          <p:nvSpPr>
            <p:cNvPr id="197" name="任意多边形: 形状 375">
              <a:extLst>
                <a:ext uri="{FF2B5EF4-FFF2-40B4-BE49-F238E27FC236}">
                  <a16:creationId xmlns:a16="http://schemas.microsoft.com/office/drawing/2014/main" id="{A13FB3CA-44A3-4D4B-BA99-516428836FC1}"/>
                </a:ext>
              </a:extLst>
            </p:cNvPr>
            <p:cNvSpPr/>
            <p:nvPr/>
          </p:nvSpPr>
          <p:spPr>
            <a:xfrm>
              <a:off x="8004913" y="4264565"/>
              <a:ext cx="19050" cy="19050"/>
            </a:xfrm>
            <a:custGeom>
              <a:avLst/>
              <a:gdLst>
                <a:gd name="connsiteX0" fmla="*/ 7517 w 19050"/>
                <a:gd name="connsiteY0" fmla="*/ 10255 h 19050"/>
                <a:gd name="connsiteX1" fmla="*/ 10375 w 19050"/>
                <a:gd name="connsiteY1" fmla="*/ 13112 h 19050"/>
                <a:gd name="connsiteX2" fmla="*/ 13232 w 19050"/>
                <a:gd name="connsiteY2" fmla="*/ 11207 h 19050"/>
                <a:gd name="connsiteX3" fmla="*/ 12280 w 19050"/>
                <a:gd name="connsiteY3" fmla="*/ 8350 h 19050"/>
                <a:gd name="connsiteX4" fmla="*/ 9422 w 19050"/>
                <a:gd name="connsiteY4" fmla="*/ 7397 h 19050"/>
                <a:gd name="connsiteX5" fmla="*/ 7517 w 19050"/>
                <a:gd name="connsiteY5" fmla="*/ 1025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7517" y="10255"/>
                  </a:moveTo>
                  <a:cubicBezTo>
                    <a:pt x="8470" y="11207"/>
                    <a:pt x="9422" y="12160"/>
                    <a:pt x="10375" y="13112"/>
                  </a:cubicBezTo>
                  <a:cubicBezTo>
                    <a:pt x="11327" y="12160"/>
                    <a:pt x="13232" y="12160"/>
                    <a:pt x="13232" y="11207"/>
                  </a:cubicBezTo>
                  <a:cubicBezTo>
                    <a:pt x="13232" y="10255"/>
                    <a:pt x="13232" y="9302"/>
                    <a:pt x="12280" y="8350"/>
                  </a:cubicBezTo>
                  <a:cubicBezTo>
                    <a:pt x="11327" y="7397"/>
                    <a:pt x="10375" y="7397"/>
                    <a:pt x="9422" y="7397"/>
                  </a:cubicBezTo>
                  <a:cubicBezTo>
                    <a:pt x="7517" y="6445"/>
                    <a:pt x="6565" y="8350"/>
                    <a:pt x="7517" y="10255"/>
                  </a:cubicBezTo>
                  <a:close/>
                </a:path>
              </a:pathLst>
            </a:custGeom>
            <a:solidFill>
              <a:srgbClr val="5290D8"/>
            </a:solidFill>
            <a:ln w="9525" cap="flat">
              <a:noFill/>
              <a:prstDash val="solid"/>
              <a:miter/>
            </a:ln>
          </p:spPr>
          <p:txBody>
            <a:bodyPr rtlCol="0" anchor="ctr"/>
            <a:lstStyle/>
            <a:p>
              <a:endParaRPr lang="zh-CN" altLang="en-US"/>
            </a:p>
          </p:txBody>
        </p:sp>
        <p:sp>
          <p:nvSpPr>
            <p:cNvPr id="198" name="任意多边形: 形状 376">
              <a:extLst>
                <a:ext uri="{FF2B5EF4-FFF2-40B4-BE49-F238E27FC236}">
                  <a16:creationId xmlns:a16="http://schemas.microsoft.com/office/drawing/2014/main" id="{5EB00FB1-E7CC-4C9C-9A14-1533E1A0AC29}"/>
                </a:ext>
              </a:extLst>
            </p:cNvPr>
            <p:cNvSpPr/>
            <p:nvPr/>
          </p:nvSpPr>
          <p:spPr>
            <a:xfrm>
              <a:off x="5586174" y="2290286"/>
              <a:ext cx="19050" cy="19050"/>
            </a:xfrm>
            <a:custGeom>
              <a:avLst/>
              <a:gdLst>
                <a:gd name="connsiteX0" fmla="*/ 10716 w 19050"/>
                <a:gd name="connsiteY0" fmla="*/ 12859 h 19050"/>
                <a:gd name="connsiteX1" fmla="*/ 11668 w 19050"/>
                <a:gd name="connsiteY1" fmla="*/ 11906 h 19050"/>
                <a:gd name="connsiteX2" fmla="*/ 8811 w 19050"/>
                <a:gd name="connsiteY2" fmla="*/ 7144 h 19050"/>
                <a:gd name="connsiteX3" fmla="*/ 7858 w 19050"/>
                <a:gd name="connsiteY3" fmla="*/ 8096 h 19050"/>
                <a:gd name="connsiteX4" fmla="*/ 7858 w 19050"/>
                <a:gd name="connsiteY4" fmla="*/ 12859 h 19050"/>
                <a:gd name="connsiteX5" fmla="*/ 10716 w 19050"/>
                <a:gd name="connsiteY5" fmla="*/ 1285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0716" y="12859"/>
                  </a:moveTo>
                  <a:cubicBezTo>
                    <a:pt x="10716" y="12859"/>
                    <a:pt x="11668" y="11906"/>
                    <a:pt x="11668" y="11906"/>
                  </a:cubicBezTo>
                  <a:cubicBezTo>
                    <a:pt x="12621" y="9049"/>
                    <a:pt x="10716" y="7144"/>
                    <a:pt x="8811" y="7144"/>
                  </a:cubicBezTo>
                  <a:cubicBezTo>
                    <a:pt x="8811" y="7144"/>
                    <a:pt x="7858" y="7144"/>
                    <a:pt x="7858" y="8096"/>
                  </a:cubicBezTo>
                  <a:cubicBezTo>
                    <a:pt x="6906" y="9049"/>
                    <a:pt x="6906" y="10954"/>
                    <a:pt x="7858" y="12859"/>
                  </a:cubicBezTo>
                  <a:cubicBezTo>
                    <a:pt x="8811" y="11906"/>
                    <a:pt x="9763" y="11906"/>
                    <a:pt x="10716" y="12859"/>
                  </a:cubicBezTo>
                  <a:close/>
                </a:path>
              </a:pathLst>
            </a:custGeom>
            <a:solidFill>
              <a:srgbClr val="5290D8"/>
            </a:solidFill>
            <a:ln w="9525" cap="flat">
              <a:noFill/>
              <a:prstDash val="solid"/>
              <a:miter/>
            </a:ln>
          </p:spPr>
          <p:txBody>
            <a:bodyPr rtlCol="0" anchor="ctr"/>
            <a:lstStyle/>
            <a:p>
              <a:endParaRPr lang="zh-CN" altLang="en-US"/>
            </a:p>
          </p:txBody>
        </p:sp>
        <p:sp>
          <p:nvSpPr>
            <p:cNvPr id="199" name="任意多边形: 形状 377">
              <a:extLst>
                <a:ext uri="{FF2B5EF4-FFF2-40B4-BE49-F238E27FC236}">
                  <a16:creationId xmlns:a16="http://schemas.microsoft.com/office/drawing/2014/main" id="{751C36AB-DDB8-441A-8C44-5358A8143508}"/>
                </a:ext>
              </a:extLst>
            </p:cNvPr>
            <p:cNvSpPr/>
            <p:nvPr/>
          </p:nvSpPr>
          <p:spPr>
            <a:xfrm>
              <a:off x="6585109" y="2717959"/>
              <a:ext cx="19050" cy="19050"/>
            </a:xfrm>
            <a:custGeom>
              <a:avLst/>
              <a:gdLst>
                <a:gd name="connsiteX0" fmla="*/ 10001 w 19050"/>
                <a:gd name="connsiteY0" fmla="*/ 7144 h 19050"/>
                <a:gd name="connsiteX1" fmla="*/ 7144 w 19050"/>
                <a:gd name="connsiteY1" fmla="*/ 9049 h 19050"/>
                <a:gd name="connsiteX2" fmla="*/ 7144 w 19050"/>
                <a:gd name="connsiteY2" fmla="*/ 10954 h 19050"/>
                <a:gd name="connsiteX3" fmla="*/ 11906 w 19050"/>
                <a:gd name="connsiteY3" fmla="*/ 15716 h 19050"/>
                <a:gd name="connsiteX4" fmla="*/ 14764 w 19050"/>
                <a:gd name="connsiteY4" fmla="*/ 15716 h 19050"/>
                <a:gd name="connsiteX5" fmla="*/ 14764 w 19050"/>
                <a:gd name="connsiteY5" fmla="*/ 10954 h 19050"/>
                <a:gd name="connsiteX6" fmla="*/ 10001 w 190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0001" y="7144"/>
                  </a:moveTo>
                  <a:cubicBezTo>
                    <a:pt x="9049" y="7144"/>
                    <a:pt x="8096" y="8096"/>
                    <a:pt x="7144" y="9049"/>
                  </a:cubicBezTo>
                  <a:cubicBezTo>
                    <a:pt x="7144" y="9049"/>
                    <a:pt x="7144" y="10001"/>
                    <a:pt x="7144" y="10954"/>
                  </a:cubicBezTo>
                  <a:cubicBezTo>
                    <a:pt x="9049" y="12859"/>
                    <a:pt x="10001" y="13811"/>
                    <a:pt x="11906" y="15716"/>
                  </a:cubicBezTo>
                  <a:cubicBezTo>
                    <a:pt x="12859" y="16669"/>
                    <a:pt x="13811" y="15716"/>
                    <a:pt x="14764" y="15716"/>
                  </a:cubicBezTo>
                  <a:cubicBezTo>
                    <a:pt x="15716" y="15716"/>
                    <a:pt x="16669" y="12859"/>
                    <a:pt x="14764" y="10954"/>
                  </a:cubicBezTo>
                  <a:cubicBezTo>
                    <a:pt x="13811" y="8096"/>
                    <a:pt x="11906" y="7144"/>
                    <a:pt x="10001" y="7144"/>
                  </a:cubicBezTo>
                  <a:close/>
                </a:path>
              </a:pathLst>
            </a:custGeom>
            <a:solidFill>
              <a:srgbClr val="5290D8"/>
            </a:solidFill>
            <a:ln w="9525" cap="flat">
              <a:noFill/>
              <a:prstDash val="solid"/>
              <a:miter/>
            </a:ln>
          </p:spPr>
          <p:txBody>
            <a:bodyPr rtlCol="0" anchor="ctr"/>
            <a:lstStyle/>
            <a:p>
              <a:endParaRPr lang="zh-CN" altLang="en-US"/>
            </a:p>
          </p:txBody>
        </p:sp>
        <p:sp>
          <p:nvSpPr>
            <p:cNvPr id="200" name="任意多边形: 形状 378">
              <a:extLst>
                <a:ext uri="{FF2B5EF4-FFF2-40B4-BE49-F238E27FC236}">
                  <a16:creationId xmlns:a16="http://schemas.microsoft.com/office/drawing/2014/main" id="{4808FD07-3E30-473A-9FC7-1DC011ABCD12}"/>
                </a:ext>
              </a:extLst>
            </p:cNvPr>
            <p:cNvSpPr/>
            <p:nvPr/>
          </p:nvSpPr>
          <p:spPr>
            <a:xfrm>
              <a:off x="7594505" y="3986689"/>
              <a:ext cx="19050" cy="19050"/>
            </a:xfrm>
            <a:custGeom>
              <a:avLst/>
              <a:gdLst>
                <a:gd name="connsiteX0" fmla="*/ 13112 w 19050"/>
                <a:gd name="connsiteY0" fmla="*/ 10001 h 19050"/>
                <a:gd name="connsiteX1" fmla="*/ 10255 w 19050"/>
                <a:gd name="connsiteY1" fmla="*/ 7144 h 19050"/>
                <a:gd name="connsiteX2" fmla="*/ 7397 w 19050"/>
                <a:gd name="connsiteY2" fmla="*/ 10954 h 19050"/>
                <a:gd name="connsiteX3" fmla="*/ 10255 w 19050"/>
                <a:gd name="connsiteY3" fmla="*/ 12859 h 19050"/>
                <a:gd name="connsiteX4" fmla="*/ 13112 w 19050"/>
                <a:gd name="connsiteY4" fmla="*/ 100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112" y="10001"/>
                  </a:moveTo>
                  <a:cubicBezTo>
                    <a:pt x="12160" y="9049"/>
                    <a:pt x="11207" y="8096"/>
                    <a:pt x="10255" y="7144"/>
                  </a:cubicBezTo>
                  <a:cubicBezTo>
                    <a:pt x="8350" y="8096"/>
                    <a:pt x="6445" y="10001"/>
                    <a:pt x="7397" y="10954"/>
                  </a:cubicBezTo>
                  <a:cubicBezTo>
                    <a:pt x="8350" y="11906"/>
                    <a:pt x="9302" y="12859"/>
                    <a:pt x="10255" y="12859"/>
                  </a:cubicBezTo>
                  <a:cubicBezTo>
                    <a:pt x="12160" y="13811"/>
                    <a:pt x="14064" y="11906"/>
                    <a:pt x="13112" y="10001"/>
                  </a:cubicBezTo>
                  <a:close/>
                </a:path>
              </a:pathLst>
            </a:custGeom>
            <a:solidFill>
              <a:srgbClr val="5290D8"/>
            </a:solidFill>
            <a:ln w="9525" cap="flat">
              <a:noFill/>
              <a:prstDash val="solid"/>
              <a:miter/>
            </a:ln>
          </p:spPr>
          <p:txBody>
            <a:bodyPr rtlCol="0" anchor="ctr"/>
            <a:lstStyle/>
            <a:p>
              <a:endParaRPr lang="zh-CN" altLang="en-US"/>
            </a:p>
          </p:txBody>
        </p:sp>
        <p:sp>
          <p:nvSpPr>
            <p:cNvPr id="201" name="任意多边形: 形状 379">
              <a:extLst>
                <a:ext uri="{FF2B5EF4-FFF2-40B4-BE49-F238E27FC236}">
                  <a16:creationId xmlns:a16="http://schemas.microsoft.com/office/drawing/2014/main" id="{BDD92AA1-856A-4AD3-B224-B837A94763EC}"/>
                </a:ext>
              </a:extLst>
            </p:cNvPr>
            <p:cNvSpPr/>
            <p:nvPr/>
          </p:nvSpPr>
          <p:spPr>
            <a:xfrm>
              <a:off x="7823917" y="3836194"/>
              <a:ext cx="9525" cy="19050"/>
            </a:xfrm>
            <a:custGeom>
              <a:avLst/>
              <a:gdLst>
                <a:gd name="connsiteX0" fmla="*/ 7538 w 9525"/>
                <a:gd name="connsiteY0" fmla="*/ 8096 h 19050"/>
                <a:gd name="connsiteX1" fmla="*/ 8491 w 9525"/>
                <a:gd name="connsiteY1" fmla="*/ 11906 h 19050"/>
                <a:gd name="connsiteX2" fmla="*/ 11348 w 9525"/>
                <a:gd name="connsiteY2" fmla="*/ 10001 h 19050"/>
                <a:gd name="connsiteX3" fmla="*/ 10396 w 9525"/>
                <a:gd name="connsiteY3" fmla="*/ 7144 h 19050"/>
                <a:gd name="connsiteX4" fmla="*/ 7538 w 9525"/>
                <a:gd name="connsiteY4" fmla="*/ 809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7538" y="8096"/>
                  </a:moveTo>
                  <a:cubicBezTo>
                    <a:pt x="6586" y="9049"/>
                    <a:pt x="7538" y="11906"/>
                    <a:pt x="8491" y="11906"/>
                  </a:cubicBezTo>
                  <a:cubicBezTo>
                    <a:pt x="9443" y="11906"/>
                    <a:pt x="10396" y="10954"/>
                    <a:pt x="11348" y="10001"/>
                  </a:cubicBezTo>
                  <a:cubicBezTo>
                    <a:pt x="12301" y="9049"/>
                    <a:pt x="11348" y="7144"/>
                    <a:pt x="10396" y="7144"/>
                  </a:cubicBezTo>
                  <a:cubicBezTo>
                    <a:pt x="9443" y="7144"/>
                    <a:pt x="8491" y="7144"/>
                    <a:pt x="7538" y="8096"/>
                  </a:cubicBezTo>
                  <a:close/>
                </a:path>
              </a:pathLst>
            </a:custGeom>
            <a:solidFill>
              <a:srgbClr val="5290D8"/>
            </a:solidFill>
            <a:ln w="9525" cap="flat">
              <a:noFill/>
              <a:prstDash val="solid"/>
              <a:miter/>
            </a:ln>
          </p:spPr>
          <p:txBody>
            <a:bodyPr rtlCol="0" anchor="ctr"/>
            <a:lstStyle/>
            <a:p>
              <a:endParaRPr lang="zh-CN" altLang="en-US"/>
            </a:p>
          </p:txBody>
        </p:sp>
        <p:sp>
          <p:nvSpPr>
            <p:cNvPr id="202" name="任意多边形: 形状 380">
              <a:extLst>
                <a:ext uri="{FF2B5EF4-FFF2-40B4-BE49-F238E27FC236}">
                  <a16:creationId xmlns:a16="http://schemas.microsoft.com/office/drawing/2014/main" id="{91FE8233-25D3-4A5B-B53D-F93C524BDC0E}"/>
                </a:ext>
              </a:extLst>
            </p:cNvPr>
            <p:cNvSpPr/>
            <p:nvPr/>
          </p:nvSpPr>
          <p:spPr>
            <a:xfrm>
              <a:off x="5127784" y="3849529"/>
              <a:ext cx="9525" cy="9525"/>
            </a:xfrm>
            <a:custGeom>
              <a:avLst/>
              <a:gdLst>
                <a:gd name="connsiteX0" fmla="*/ 10001 w 9525"/>
                <a:gd name="connsiteY0" fmla="*/ 9049 h 9525"/>
                <a:gd name="connsiteX1" fmla="*/ 8096 w 9525"/>
                <a:gd name="connsiteY1" fmla="*/ 7144 h 9525"/>
                <a:gd name="connsiteX2" fmla="*/ 7144 w 9525"/>
                <a:gd name="connsiteY2" fmla="*/ 8096 h 9525"/>
                <a:gd name="connsiteX3" fmla="*/ 8096 w 9525"/>
                <a:gd name="connsiteY3" fmla="*/ 10001 h 9525"/>
                <a:gd name="connsiteX4" fmla="*/ 10001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001" y="9049"/>
                  </a:moveTo>
                  <a:cubicBezTo>
                    <a:pt x="10001" y="8096"/>
                    <a:pt x="9049" y="7144"/>
                    <a:pt x="8096" y="7144"/>
                  </a:cubicBezTo>
                  <a:cubicBezTo>
                    <a:pt x="8096" y="7144"/>
                    <a:pt x="7144" y="8096"/>
                    <a:pt x="7144" y="8096"/>
                  </a:cubicBezTo>
                  <a:cubicBezTo>
                    <a:pt x="7144" y="9049"/>
                    <a:pt x="7144" y="10001"/>
                    <a:pt x="8096" y="10001"/>
                  </a:cubicBezTo>
                  <a:cubicBezTo>
                    <a:pt x="8096" y="10954"/>
                    <a:pt x="9049" y="10001"/>
                    <a:pt x="10001" y="9049"/>
                  </a:cubicBezTo>
                  <a:close/>
                </a:path>
              </a:pathLst>
            </a:custGeom>
            <a:solidFill>
              <a:srgbClr val="5290D8"/>
            </a:solidFill>
            <a:ln w="9525" cap="flat">
              <a:noFill/>
              <a:prstDash val="solid"/>
              <a:miter/>
            </a:ln>
          </p:spPr>
          <p:txBody>
            <a:bodyPr rtlCol="0" anchor="ctr"/>
            <a:lstStyle/>
            <a:p>
              <a:endParaRPr lang="zh-CN" altLang="en-US"/>
            </a:p>
          </p:txBody>
        </p:sp>
        <p:sp>
          <p:nvSpPr>
            <p:cNvPr id="203" name="任意多边形: 形状 381">
              <a:extLst>
                <a:ext uri="{FF2B5EF4-FFF2-40B4-BE49-F238E27FC236}">
                  <a16:creationId xmlns:a16="http://schemas.microsoft.com/office/drawing/2014/main" id="{714728B8-393A-4335-827D-BF1249A0E3F3}"/>
                </a:ext>
              </a:extLst>
            </p:cNvPr>
            <p:cNvSpPr/>
            <p:nvPr/>
          </p:nvSpPr>
          <p:spPr>
            <a:xfrm>
              <a:off x="8310086" y="415242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04" name="任意多边形: 形状 382">
              <a:extLst>
                <a:ext uri="{FF2B5EF4-FFF2-40B4-BE49-F238E27FC236}">
                  <a16:creationId xmlns:a16="http://schemas.microsoft.com/office/drawing/2014/main" id="{97CC1B0D-7D81-42A6-B714-D2E1AFD3B276}"/>
                </a:ext>
              </a:extLst>
            </p:cNvPr>
            <p:cNvSpPr/>
            <p:nvPr/>
          </p:nvSpPr>
          <p:spPr>
            <a:xfrm>
              <a:off x="8310086" y="4151224"/>
              <a:ext cx="19050" cy="19050"/>
            </a:xfrm>
            <a:custGeom>
              <a:avLst/>
              <a:gdLst>
                <a:gd name="connsiteX0" fmla="*/ 13811 w 19050"/>
                <a:gd name="connsiteY0" fmla="*/ 15011 h 19050"/>
                <a:gd name="connsiteX1" fmla="*/ 16669 w 19050"/>
                <a:gd name="connsiteY1" fmla="*/ 13107 h 19050"/>
                <a:gd name="connsiteX2" fmla="*/ 15716 w 19050"/>
                <a:gd name="connsiteY2" fmla="*/ 11201 h 19050"/>
                <a:gd name="connsiteX3" fmla="*/ 7144 w 19050"/>
                <a:gd name="connsiteY3" fmla="*/ 7392 h 19050"/>
                <a:gd name="connsiteX4" fmla="*/ 13811 w 19050"/>
                <a:gd name="connsiteY4" fmla="*/ 150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15011"/>
                  </a:moveTo>
                  <a:cubicBezTo>
                    <a:pt x="14764" y="15011"/>
                    <a:pt x="15716" y="14059"/>
                    <a:pt x="16669" y="13107"/>
                  </a:cubicBezTo>
                  <a:cubicBezTo>
                    <a:pt x="16669" y="13107"/>
                    <a:pt x="16669" y="12154"/>
                    <a:pt x="15716" y="11201"/>
                  </a:cubicBezTo>
                  <a:cubicBezTo>
                    <a:pt x="13811" y="8344"/>
                    <a:pt x="10954" y="6439"/>
                    <a:pt x="7144" y="7392"/>
                  </a:cubicBezTo>
                  <a:cubicBezTo>
                    <a:pt x="8096" y="12154"/>
                    <a:pt x="10001" y="14059"/>
                    <a:pt x="13811" y="15011"/>
                  </a:cubicBezTo>
                  <a:close/>
                </a:path>
              </a:pathLst>
            </a:custGeom>
            <a:solidFill>
              <a:srgbClr val="5290D8"/>
            </a:solidFill>
            <a:ln w="9525" cap="flat">
              <a:noFill/>
              <a:prstDash val="solid"/>
              <a:miter/>
            </a:ln>
          </p:spPr>
          <p:txBody>
            <a:bodyPr rtlCol="0" anchor="ctr"/>
            <a:lstStyle/>
            <a:p>
              <a:endParaRPr lang="zh-CN" altLang="en-US"/>
            </a:p>
          </p:txBody>
        </p:sp>
        <p:sp>
          <p:nvSpPr>
            <p:cNvPr id="205" name="任意多边形: 形状 383">
              <a:extLst>
                <a:ext uri="{FF2B5EF4-FFF2-40B4-BE49-F238E27FC236}">
                  <a16:creationId xmlns:a16="http://schemas.microsoft.com/office/drawing/2014/main" id="{6C3023FE-BDB1-4D86-99BB-7CFA8F909DF1}"/>
                </a:ext>
              </a:extLst>
            </p:cNvPr>
            <p:cNvSpPr/>
            <p:nvPr/>
          </p:nvSpPr>
          <p:spPr>
            <a:xfrm>
              <a:off x="5015389" y="2474119"/>
              <a:ext cx="19050" cy="19050"/>
            </a:xfrm>
            <a:custGeom>
              <a:avLst/>
              <a:gdLst>
                <a:gd name="connsiteX0" fmla="*/ 10954 w 19050"/>
                <a:gd name="connsiteY0" fmla="*/ 7144 h 19050"/>
                <a:gd name="connsiteX1" fmla="*/ 7144 w 19050"/>
                <a:gd name="connsiteY1" fmla="*/ 11906 h 19050"/>
                <a:gd name="connsiteX2" fmla="*/ 8096 w 19050"/>
                <a:gd name="connsiteY2" fmla="*/ 12859 h 19050"/>
                <a:gd name="connsiteX3" fmla="*/ 11906 w 19050"/>
                <a:gd name="connsiteY3" fmla="*/ 8096 h 19050"/>
                <a:gd name="connsiteX4" fmla="*/ 10954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954" y="7144"/>
                  </a:moveTo>
                  <a:cubicBezTo>
                    <a:pt x="9049" y="7144"/>
                    <a:pt x="7144" y="9049"/>
                    <a:pt x="7144" y="11906"/>
                  </a:cubicBezTo>
                  <a:cubicBezTo>
                    <a:pt x="7144" y="12859"/>
                    <a:pt x="8096" y="12859"/>
                    <a:pt x="8096" y="12859"/>
                  </a:cubicBezTo>
                  <a:cubicBezTo>
                    <a:pt x="10001" y="12859"/>
                    <a:pt x="12859" y="10001"/>
                    <a:pt x="11906" y="8096"/>
                  </a:cubicBezTo>
                  <a:cubicBezTo>
                    <a:pt x="11906" y="8096"/>
                    <a:pt x="10954" y="7144"/>
                    <a:pt x="10954" y="7144"/>
                  </a:cubicBezTo>
                  <a:close/>
                </a:path>
              </a:pathLst>
            </a:custGeom>
            <a:solidFill>
              <a:srgbClr val="5290D8"/>
            </a:solidFill>
            <a:ln w="9525" cap="flat">
              <a:noFill/>
              <a:prstDash val="solid"/>
              <a:miter/>
            </a:ln>
          </p:spPr>
          <p:txBody>
            <a:bodyPr rtlCol="0" anchor="ctr"/>
            <a:lstStyle/>
            <a:p>
              <a:endParaRPr lang="zh-CN" altLang="en-US"/>
            </a:p>
          </p:txBody>
        </p:sp>
        <p:sp>
          <p:nvSpPr>
            <p:cNvPr id="206" name="任意多边形: 形状 384">
              <a:extLst>
                <a:ext uri="{FF2B5EF4-FFF2-40B4-BE49-F238E27FC236}">
                  <a16:creationId xmlns:a16="http://schemas.microsoft.com/office/drawing/2014/main" id="{4BF4F220-E070-47D0-9EDB-0D392DC63B74}"/>
                </a:ext>
              </a:extLst>
            </p:cNvPr>
            <p:cNvSpPr/>
            <p:nvPr/>
          </p:nvSpPr>
          <p:spPr>
            <a:xfrm>
              <a:off x="7866698" y="3586877"/>
              <a:ext cx="19050" cy="9525"/>
            </a:xfrm>
            <a:custGeom>
              <a:avLst/>
              <a:gdLst>
                <a:gd name="connsiteX0" fmla="*/ 12383 w 19050"/>
                <a:gd name="connsiteY0" fmla="*/ 9763 h 9525"/>
                <a:gd name="connsiteX1" fmla="*/ 11430 w 19050"/>
                <a:gd name="connsiteY1" fmla="*/ 7858 h 9525"/>
                <a:gd name="connsiteX2" fmla="*/ 8572 w 19050"/>
                <a:gd name="connsiteY2" fmla="*/ 7858 h 9525"/>
                <a:gd name="connsiteX3" fmla="*/ 8572 w 19050"/>
                <a:gd name="connsiteY3" fmla="*/ 11668 h 9525"/>
                <a:gd name="connsiteX4" fmla="*/ 11430 w 19050"/>
                <a:gd name="connsiteY4" fmla="*/ 10716 h 9525"/>
                <a:gd name="connsiteX5" fmla="*/ 12383 w 19050"/>
                <a:gd name="connsiteY5" fmla="*/ 9763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12383" y="9763"/>
                  </a:moveTo>
                  <a:cubicBezTo>
                    <a:pt x="12383" y="8811"/>
                    <a:pt x="12383" y="8811"/>
                    <a:pt x="11430" y="7858"/>
                  </a:cubicBezTo>
                  <a:cubicBezTo>
                    <a:pt x="10477" y="6906"/>
                    <a:pt x="9525" y="6906"/>
                    <a:pt x="8572" y="7858"/>
                  </a:cubicBezTo>
                  <a:cubicBezTo>
                    <a:pt x="6668" y="9763"/>
                    <a:pt x="6668" y="11668"/>
                    <a:pt x="8572" y="11668"/>
                  </a:cubicBezTo>
                  <a:cubicBezTo>
                    <a:pt x="9525" y="11668"/>
                    <a:pt x="10477" y="10716"/>
                    <a:pt x="11430" y="10716"/>
                  </a:cubicBezTo>
                  <a:cubicBezTo>
                    <a:pt x="12383" y="10716"/>
                    <a:pt x="12383" y="9763"/>
                    <a:pt x="12383" y="9763"/>
                  </a:cubicBezTo>
                  <a:close/>
                </a:path>
              </a:pathLst>
            </a:custGeom>
            <a:solidFill>
              <a:srgbClr val="5290D8"/>
            </a:solidFill>
            <a:ln w="9525" cap="flat">
              <a:noFill/>
              <a:prstDash val="solid"/>
              <a:miter/>
            </a:ln>
          </p:spPr>
          <p:txBody>
            <a:bodyPr rtlCol="0" anchor="ctr"/>
            <a:lstStyle/>
            <a:p>
              <a:endParaRPr lang="zh-CN" altLang="en-US"/>
            </a:p>
          </p:txBody>
        </p:sp>
        <p:sp>
          <p:nvSpPr>
            <p:cNvPr id="207" name="任意多边形: 形状 385">
              <a:extLst>
                <a:ext uri="{FF2B5EF4-FFF2-40B4-BE49-F238E27FC236}">
                  <a16:creationId xmlns:a16="http://schemas.microsoft.com/office/drawing/2014/main" id="{7026CD88-D664-4615-A1C1-F5CC00DD4FF8}"/>
                </a:ext>
              </a:extLst>
            </p:cNvPr>
            <p:cNvSpPr/>
            <p:nvPr/>
          </p:nvSpPr>
          <p:spPr>
            <a:xfrm>
              <a:off x="5005610" y="2697562"/>
              <a:ext cx="19050" cy="19050"/>
            </a:xfrm>
            <a:custGeom>
              <a:avLst/>
              <a:gdLst>
                <a:gd name="connsiteX0" fmla="*/ 7397 w 19050"/>
                <a:gd name="connsiteY0" fmla="*/ 8491 h 19050"/>
                <a:gd name="connsiteX1" fmla="*/ 10255 w 19050"/>
                <a:gd name="connsiteY1" fmla="*/ 12301 h 19050"/>
                <a:gd name="connsiteX2" fmla="*/ 16922 w 19050"/>
                <a:gd name="connsiteY2" fmla="*/ 8491 h 19050"/>
                <a:gd name="connsiteX3" fmla="*/ 10255 w 19050"/>
                <a:gd name="connsiteY3" fmla="*/ 7538 h 19050"/>
                <a:gd name="connsiteX4" fmla="*/ 7397 w 19050"/>
                <a:gd name="connsiteY4" fmla="*/ 849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397" y="8491"/>
                  </a:moveTo>
                  <a:cubicBezTo>
                    <a:pt x="6445" y="9443"/>
                    <a:pt x="8350" y="11348"/>
                    <a:pt x="10255" y="12301"/>
                  </a:cubicBezTo>
                  <a:cubicBezTo>
                    <a:pt x="13112" y="13253"/>
                    <a:pt x="15970" y="11348"/>
                    <a:pt x="16922" y="8491"/>
                  </a:cubicBezTo>
                  <a:cubicBezTo>
                    <a:pt x="15017" y="7538"/>
                    <a:pt x="13112" y="7538"/>
                    <a:pt x="10255" y="7538"/>
                  </a:cubicBezTo>
                  <a:cubicBezTo>
                    <a:pt x="9302" y="6586"/>
                    <a:pt x="7397" y="7538"/>
                    <a:pt x="7397" y="8491"/>
                  </a:cubicBezTo>
                  <a:close/>
                </a:path>
              </a:pathLst>
            </a:custGeom>
            <a:solidFill>
              <a:srgbClr val="5290D8"/>
            </a:solidFill>
            <a:ln w="9525" cap="flat">
              <a:noFill/>
              <a:prstDash val="solid"/>
              <a:miter/>
            </a:ln>
          </p:spPr>
          <p:txBody>
            <a:bodyPr rtlCol="0" anchor="ctr"/>
            <a:lstStyle/>
            <a:p>
              <a:endParaRPr lang="zh-CN" altLang="en-US"/>
            </a:p>
          </p:txBody>
        </p:sp>
        <p:sp>
          <p:nvSpPr>
            <p:cNvPr id="208" name="任意多边形: 形状 386">
              <a:extLst>
                <a:ext uri="{FF2B5EF4-FFF2-40B4-BE49-F238E27FC236}">
                  <a16:creationId xmlns:a16="http://schemas.microsoft.com/office/drawing/2014/main" id="{F6332388-6007-457E-8A3A-51270079AA6F}"/>
                </a:ext>
              </a:extLst>
            </p:cNvPr>
            <p:cNvSpPr/>
            <p:nvPr/>
          </p:nvSpPr>
          <p:spPr>
            <a:xfrm>
              <a:off x="5014436" y="2698485"/>
              <a:ext cx="9525" cy="9525"/>
            </a:xfrm>
            <a:custGeom>
              <a:avLst/>
              <a:gdLst>
                <a:gd name="connsiteX0" fmla="*/ 7144 w 9525"/>
                <a:gd name="connsiteY0" fmla="*/ 7567 h 9525"/>
                <a:gd name="connsiteX1" fmla="*/ 7144 w 9525"/>
                <a:gd name="connsiteY1" fmla="*/ 7567 h 9525"/>
                <a:gd name="connsiteX2" fmla="*/ 7144 w 9525"/>
                <a:gd name="connsiteY2" fmla="*/ 7567 h 9525"/>
                <a:gd name="connsiteX3" fmla="*/ 7144 w 9525"/>
                <a:gd name="connsiteY3" fmla="*/ 7567 h 9525"/>
                <a:gd name="connsiteX4" fmla="*/ 7144 w 9525"/>
                <a:gd name="connsiteY4" fmla="*/ 756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567"/>
                  </a:moveTo>
                  <a:cubicBezTo>
                    <a:pt x="7144" y="7567"/>
                    <a:pt x="8096" y="7567"/>
                    <a:pt x="7144" y="7567"/>
                  </a:cubicBezTo>
                  <a:cubicBezTo>
                    <a:pt x="8096" y="7567"/>
                    <a:pt x="8096" y="7567"/>
                    <a:pt x="7144" y="7567"/>
                  </a:cubicBezTo>
                  <a:cubicBezTo>
                    <a:pt x="8096" y="7567"/>
                    <a:pt x="7144" y="6615"/>
                    <a:pt x="7144" y="7567"/>
                  </a:cubicBezTo>
                  <a:cubicBezTo>
                    <a:pt x="7144" y="6615"/>
                    <a:pt x="7144" y="7567"/>
                    <a:pt x="7144" y="7567"/>
                  </a:cubicBezTo>
                  <a:close/>
                </a:path>
              </a:pathLst>
            </a:custGeom>
            <a:solidFill>
              <a:srgbClr val="5290D8"/>
            </a:solidFill>
            <a:ln w="9525" cap="flat">
              <a:noFill/>
              <a:prstDash val="solid"/>
              <a:miter/>
            </a:ln>
          </p:spPr>
          <p:txBody>
            <a:bodyPr rtlCol="0" anchor="ctr"/>
            <a:lstStyle/>
            <a:p>
              <a:endParaRPr lang="zh-CN" altLang="en-US"/>
            </a:p>
          </p:txBody>
        </p:sp>
        <p:sp>
          <p:nvSpPr>
            <p:cNvPr id="209" name="任意多边形: 形状 387">
              <a:extLst>
                <a:ext uri="{FF2B5EF4-FFF2-40B4-BE49-F238E27FC236}">
                  <a16:creationId xmlns:a16="http://schemas.microsoft.com/office/drawing/2014/main" id="{37AC5056-FC38-4CC9-A3E6-C4639EA8E7F2}"/>
                </a:ext>
              </a:extLst>
            </p:cNvPr>
            <p:cNvSpPr/>
            <p:nvPr/>
          </p:nvSpPr>
          <p:spPr>
            <a:xfrm>
              <a:off x="5278279" y="2469683"/>
              <a:ext cx="19050" cy="19050"/>
            </a:xfrm>
            <a:custGeom>
              <a:avLst/>
              <a:gdLst>
                <a:gd name="connsiteX0" fmla="*/ 12859 w 19050"/>
                <a:gd name="connsiteY0" fmla="*/ 8722 h 19050"/>
                <a:gd name="connsiteX1" fmla="*/ 8096 w 19050"/>
                <a:gd name="connsiteY1" fmla="*/ 7769 h 19050"/>
                <a:gd name="connsiteX2" fmla="*/ 7144 w 19050"/>
                <a:gd name="connsiteY2" fmla="*/ 8722 h 19050"/>
                <a:gd name="connsiteX3" fmla="*/ 7144 w 19050"/>
                <a:gd name="connsiteY3" fmla="*/ 10627 h 19050"/>
                <a:gd name="connsiteX4" fmla="*/ 10954 w 19050"/>
                <a:gd name="connsiteY4" fmla="*/ 12532 h 19050"/>
                <a:gd name="connsiteX5" fmla="*/ 13811 w 19050"/>
                <a:gd name="connsiteY5" fmla="*/ 10627 h 19050"/>
                <a:gd name="connsiteX6" fmla="*/ 12859 w 19050"/>
                <a:gd name="connsiteY6" fmla="*/ 872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2859" y="8722"/>
                  </a:moveTo>
                  <a:cubicBezTo>
                    <a:pt x="11906" y="6817"/>
                    <a:pt x="10001" y="6817"/>
                    <a:pt x="8096" y="7769"/>
                  </a:cubicBezTo>
                  <a:cubicBezTo>
                    <a:pt x="7144" y="7769"/>
                    <a:pt x="7144" y="8722"/>
                    <a:pt x="7144" y="8722"/>
                  </a:cubicBezTo>
                  <a:cubicBezTo>
                    <a:pt x="7144" y="8722"/>
                    <a:pt x="7144" y="9674"/>
                    <a:pt x="7144" y="10627"/>
                  </a:cubicBezTo>
                  <a:cubicBezTo>
                    <a:pt x="8096" y="12532"/>
                    <a:pt x="9049" y="13484"/>
                    <a:pt x="10954" y="12532"/>
                  </a:cubicBezTo>
                  <a:cubicBezTo>
                    <a:pt x="11906" y="12532"/>
                    <a:pt x="12859" y="11579"/>
                    <a:pt x="13811" y="10627"/>
                  </a:cubicBezTo>
                  <a:cubicBezTo>
                    <a:pt x="12859" y="9674"/>
                    <a:pt x="12859" y="9674"/>
                    <a:pt x="12859" y="8722"/>
                  </a:cubicBezTo>
                  <a:close/>
                </a:path>
              </a:pathLst>
            </a:custGeom>
            <a:solidFill>
              <a:srgbClr val="5290D8"/>
            </a:solidFill>
            <a:ln w="9525" cap="flat">
              <a:noFill/>
              <a:prstDash val="solid"/>
              <a:miter/>
            </a:ln>
          </p:spPr>
          <p:txBody>
            <a:bodyPr rtlCol="0" anchor="ctr"/>
            <a:lstStyle/>
            <a:p>
              <a:endParaRPr lang="zh-CN" altLang="en-US"/>
            </a:p>
          </p:txBody>
        </p:sp>
        <p:sp>
          <p:nvSpPr>
            <p:cNvPr id="210" name="任意多边形: 形状 388">
              <a:extLst>
                <a:ext uri="{FF2B5EF4-FFF2-40B4-BE49-F238E27FC236}">
                  <a16:creationId xmlns:a16="http://schemas.microsoft.com/office/drawing/2014/main" id="{BDA190C7-FDFA-4FF0-8596-52B98208714A}"/>
                </a:ext>
              </a:extLst>
            </p:cNvPr>
            <p:cNvSpPr/>
            <p:nvPr/>
          </p:nvSpPr>
          <p:spPr>
            <a:xfrm>
              <a:off x="8005524" y="4074319"/>
              <a:ext cx="19050" cy="9525"/>
            </a:xfrm>
            <a:custGeom>
              <a:avLst/>
              <a:gdLst>
                <a:gd name="connsiteX0" fmla="*/ 7858 w 19050"/>
                <a:gd name="connsiteY0" fmla="*/ 10954 h 9525"/>
                <a:gd name="connsiteX1" fmla="*/ 9763 w 19050"/>
                <a:gd name="connsiteY1" fmla="*/ 10954 h 9525"/>
                <a:gd name="connsiteX2" fmla="*/ 14526 w 19050"/>
                <a:gd name="connsiteY2" fmla="*/ 9049 h 9525"/>
                <a:gd name="connsiteX3" fmla="*/ 10716 w 19050"/>
                <a:gd name="connsiteY3" fmla="*/ 7144 h 9525"/>
                <a:gd name="connsiteX4" fmla="*/ 8811 w 19050"/>
                <a:gd name="connsiteY4" fmla="*/ 8096 h 9525"/>
                <a:gd name="connsiteX5" fmla="*/ 7858 w 19050"/>
                <a:gd name="connsiteY5" fmla="*/ 9049 h 9525"/>
                <a:gd name="connsiteX6" fmla="*/ 7858 w 19050"/>
                <a:gd name="connsiteY6" fmla="*/ 10954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9525">
                  <a:moveTo>
                    <a:pt x="7858" y="10954"/>
                  </a:moveTo>
                  <a:cubicBezTo>
                    <a:pt x="7858" y="10954"/>
                    <a:pt x="8811" y="10954"/>
                    <a:pt x="9763" y="10954"/>
                  </a:cubicBezTo>
                  <a:cubicBezTo>
                    <a:pt x="11668" y="10954"/>
                    <a:pt x="13573" y="10954"/>
                    <a:pt x="14526" y="9049"/>
                  </a:cubicBezTo>
                  <a:cubicBezTo>
                    <a:pt x="12620" y="8096"/>
                    <a:pt x="11668" y="8096"/>
                    <a:pt x="10716" y="7144"/>
                  </a:cubicBezTo>
                  <a:cubicBezTo>
                    <a:pt x="9763" y="7144"/>
                    <a:pt x="8811" y="7144"/>
                    <a:pt x="8811" y="8096"/>
                  </a:cubicBezTo>
                  <a:cubicBezTo>
                    <a:pt x="8811" y="8096"/>
                    <a:pt x="7858" y="9049"/>
                    <a:pt x="7858" y="9049"/>
                  </a:cubicBezTo>
                  <a:cubicBezTo>
                    <a:pt x="6906" y="10954"/>
                    <a:pt x="6906" y="10954"/>
                    <a:pt x="7858" y="10954"/>
                  </a:cubicBezTo>
                  <a:close/>
                </a:path>
              </a:pathLst>
            </a:custGeom>
            <a:solidFill>
              <a:srgbClr val="5290D8"/>
            </a:solidFill>
            <a:ln w="9525" cap="flat">
              <a:noFill/>
              <a:prstDash val="solid"/>
              <a:miter/>
            </a:ln>
          </p:spPr>
          <p:txBody>
            <a:bodyPr rtlCol="0" anchor="ctr"/>
            <a:lstStyle/>
            <a:p>
              <a:endParaRPr lang="zh-CN" altLang="en-US"/>
            </a:p>
          </p:txBody>
        </p:sp>
        <p:sp>
          <p:nvSpPr>
            <p:cNvPr id="211" name="任意多边形: 形状 389">
              <a:extLst>
                <a:ext uri="{FF2B5EF4-FFF2-40B4-BE49-F238E27FC236}">
                  <a16:creationId xmlns:a16="http://schemas.microsoft.com/office/drawing/2014/main" id="{3C9A54EB-28D4-42EA-B7D9-B3A7BA80A4D5}"/>
                </a:ext>
              </a:extLst>
            </p:cNvPr>
            <p:cNvSpPr/>
            <p:nvPr/>
          </p:nvSpPr>
          <p:spPr>
            <a:xfrm>
              <a:off x="6350079" y="3430429"/>
              <a:ext cx="9525" cy="9525"/>
            </a:xfrm>
            <a:custGeom>
              <a:avLst/>
              <a:gdLst>
                <a:gd name="connsiteX0" fmla="*/ 10716 w 9525"/>
                <a:gd name="connsiteY0" fmla="*/ 10001 h 9525"/>
                <a:gd name="connsiteX1" fmla="*/ 9763 w 9525"/>
                <a:gd name="connsiteY1" fmla="*/ 7144 h 9525"/>
                <a:gd name="connsiteX2" fmla="*/ 7858 w 9525"/>
                <a:gd name="connsiteY2" fmla="*/ 7144 h 9525"/>
                <a:gd name="connsiteX3" fmla="*/ 7858 w 9525"/>
                <a:gd name="connsiteY3" fmla="*/ 10001 h 9525"/>
                <a:gd name="connsiteX4" fmla="*/ 10716 w 9525"/>
                <a:gd name="connsiteY4" fmla="*/ 1000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716" y="10001"/>
                  </a:moveTo>
                  <a:cubicBezTo>
                    <a:pt x="11668" y="9049"/>
                    <a:pt x="10716" y="8096"/>
                    <a:pt x="9763" y="7144"/>
                  </a:cubicBezTo>
                  <a:cubicBezTo>
                    <a:pt x="9763" y="7144"/>
                    <a:pt x="8811" y="7144"/>
                    <a:pt x="7858" y="7144"/>
                  </a:cubicBezTo>
                  <a:cubicBezTo>
                    <a:pt x="6906" y="8096"/>
                    <a:pt x="6906" y="9049"/>
                    <a:pt x="7858" y="10001"/>
                  </a:cubicBezTo>
                  <a:cubicBezTo>
                    <a:pt x="8811" y="10954"/>
                    <a:pt x="9763" y="10954"/>
                    <a:pt x="10716" y="10001"/>
                  </a:cubicBezTo>
                  <a:close/>
                </a:path>
              </a:pathLst>
            </a:custGeom>
            <a:solidFill>
              <a:srgbClr val="5290D8"/>
            </a:solidFill>
            <a:ln w="9525" cap="flat">
              <a:noFill/>
              <a:prstDash val="solid"/>
              <a:miter/>
            </a:ln>
          </p:spPr>
          <p:txBody>
            <a:bodyPr rtlCol="0" anchor="ctr"/>
            <a:lstStyle/>
            <a:p>
              <a:endParaRPr lang="zh-CN" altLang="en-US"/>
            </a:p>
          </p:txBody>
        </p:sp>
        <p:sp>
          <p:nvSpPr>
            <p:cNvPr id="212" name="任意多边形: 形状 390">
              <a:extLst>
                <a:ext uri="{FF2B5EF4-FFF2-40B4-BE49-F238E27FC236}">
                  <a16:creationId xmlns:a16="http://schemas.microsoft.com/office/drawing/2014/main" id="{ABD06B35-3B6B-46CF-A802-B7028AB8FE02}"/>
                </a:ext>
              </a:extLst>
            </p:cNvPr>
            <p:cNvSpPr/>
            <p:nvPr/>
          </p:nvSpPr>
          <p:spPr>
            <a:xfrm>
              <a:off x="6880942" y="2429909"/>
              <a:ext cx="19050" cy="19050"/>
            </a:xfrm>
            <a:custGeom>
              <a:avLst/>
              <a:gdLst>
                <a:gd name="connsiteX0" fmla="*/ 12301 w 19050"/>
                <a:gd name="connsiteY0" fmla="*/ 11348 h 19050"/>
                <a:gd name="connsiteX1" fmla="*/ 10396 w 19050"/>
                <a:gd name="connsiteY1" fmla="*/ 7538 h 19050"/>
                <a:gd name="connsiteX2" fmla="*/ 7538 w 19050"/>
                <a:gd name="connsiteY2" fmla="*/ 8491 h 19050"/>
                <a:gd name="connsiteX3" fmla="*/ 8491 w 19050"/>
                <a:gd name="connsiteY3" fmla="*/ 12301 h 19050"/>
                <a:gd name="connsiteX4" fmla="*/ 12301 w 19050"/>
                <a:gd name="connsiteY4" fmla="*/ 11348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301" y="11348"/>
                  </a:moveTo>
                  <a:cubicBezTo>
                    <a:pt x="13253" y="9443"/>
                    <a:pt x="12301" y="8491"/>
                    <a:pt x="10396" y="7538"/>
                  </a:cubicBezTo>
                  <a:cubicBezTo>
                    <a:pt x="9443" y="6586"/>
                    <a:pt x="8491" y="7538"/>
                    <a:pt x="7538" y="8491"/>
                  </a:cubicBezTo>
                  <a:cubicBezTo>
                    <a:pt x="6586" y="10396"/>
                    <a:pt x="7538" y="12301"/>
                    <a:pt x="8491" y="12301"/>
                  </a:cubicBezTo>
                  <a:cubicBezTo>
                    <a:pt x="10396" y="12301"/>
                    <a:pt x="11348" y="11348"/>
                    <a:pt x="12301" y="11348"/>
                  </a:cubicBezTo>
                  <a:close/>
                </a:path>
              </a:pathLst>
            </a:custGeom>
            <a:solidFill>
              <a:srgbClr val="5290D8"/>
            </a:solidFill>
            <a:ln w="9525" cap="flat">
              <a:noFill/>
              <a:prstDash val="solid"/>
              <a:miter/>
            </a:ln>
          </p:spPr>
          <p:txBody>
            <a:bodyPr rtlCol="0" anchor="ctr"/>
            <a:lstStyle/>
            <a:p>
              <a:endParaRPr lang="zh-CN" altLang="en-US"/>
            </a:p>
          </p:txBody>
        </p:sp>
        <p:sp>
          <p:nvSpPr>
            <p:cNvPr id="213" name="任意多边形: 形状 391">
              <a:extLst>
                <a:ext uri="{FF2B5EF4-FFF2-40B4-BE49-F238E27FC236}">
                  <a16:creationId xmlns:a16="http://schemas.microsoft.com/office/drawing/2014/main" id="{6C3E3AA0-D5D7-4033-8084-F9E53D12A153}"/>
                </a:ext>
              </a:extLst>
            </p:cNvPr>
            <p:cNvSpPr/>
            <p:nvPr/>
          </p:nvSpPr>
          <p:spPr>
            <a:xfrm>
              <a:off x="8317706" y="4170521"/>
              <a:ext cx="19050" cy="19050"/>
            </a:xfrm>
            <a:custGeom>
              <a:avLst/>
              <a:gdLst>
                <a:gd name="connsiteX0" fmla="*/ 10954 w 19050"/>
                <a:gd name="connsiteY0" fmla="*/ 12859 h 19050"/>
                <a:gd name="connsiteX1" fmla="*/ 13811 w 19050"/>
                <a:gd name="connsiteY1" fmla="*/ 12859 h 19050"/>
                <a:gd name="connsiteX2" fmla="*/ 13811 w 19050"/>
                <a:gd name="connsiteY2" fmla="*/ 10001 h 19050"/>
                <a:gd name="connsiteX3" fmla="*/ 7144 w 19050"/>
                <a:gd name="connsiteY3" fmla="*/ 7144 h 19050"/>
                <a:gd name="connsiteX4" fmla="*/ 1095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954" y="12859"/>
                  </a:moveTo>
                  <a:cubicBezTo>
                    <a:pt x="11906" y="12859"/>
                    <a:pt x="12859" y="12859"/>
                    <a:pt x="13811" y="12859"/>
                  </a:cubicBezTo>
                  <a:cubicBezTo>
                    <a:pt x="14764" y="11906"/>
                    <a:pt x="14764" y="10954"/>
                    <a:pt x="13811" y="10001"/>
                  </a:cubicBezTo>
                  <a:cubicBezTo>
                    <a:pt x="11906" y="7144"/>
                    <a:pt x="10001" y="7144"/>
                    <a:pt x="7144" y="7144"/>
                  </a:cubicBezTo>
                  <a:cubicBezTo>
                    <a:pt x="7144" y="10001"/>
                    <a:pt x="9049" y="11906"/>
                    <a:pt x="10954" y="12859"/>
                  </a:cubicBezTo>
                  <a:close/>
                </a:path>
              </a:pathLst>
            </a:custGeom>
            <a:solidFill>
              <a:srgbClr val="5290D8"/>
            </a:solidFill>
            <a:ln w="9525" cap="flat">
              <a:noFill/>
              <a:prstDash val="solid"/>
              <a:miter/>
            </a:ln>
          </p:spPr>
          <p:txBody>
            <a:bodyPr rtlCol="0" anchor="ctr"/>
            <a:lstStyle/>
            <a:p>
              <a:endParaRPr lang="zh-CN" altLang="en-US"/>
            </a:p>
          </p:txBody>
        </p:sp>
        <p:sp>
          <p:nvSpPr>
            <p:cNvPr id="214" name="任意多边形: 形状 392">
              <a:extLst>
                <a:ext uri="{FF2B5EF4-FFF2-40B4-BE49-F238E27FC236}">
                  <a16:creationId xmlns:a16="http://schemas.microsoft.com/office/drawing/2014/main" id="{D414156C-4BBC-4230-AA84-61F46D51B2CD}"/>
                </a:ext>
              </a:extLst>
            </p:cNvPr>
            <p:cNvSpPr/>
            <p:nvPr/>
          </p:nvSpPr>
          <p:spPr>
            <a:xfrm>
              <a:off x="4252994" y="3024410"/>
              <a:ext cx="9525" cy="19050"/>
            </a:xfrm>
            <a:custGeom>
              <a:avLst/>
              <a:gdLst>
                <a:gd name="connsiteX0" fmla="*/ 11348 w 9525"/>
                <a:gd name="connsiteY0" fmla="*/ 10255 h 19050"/>
                <a:gd name="connsiteX1" fmla="*/ 8491 w 9525"/>
                <a:gd name="connsiteY1" fmla="*/ 7397 h 19050"/>
                <a:gd name="connsiteX2" fmla="*/ 7538 w 9525"/>
                <a:gd name="connsiteY2" fmla="*/ 11207 h 19050"/>
                <a:gd name="connsiteX3" fmla="*/ 10396 w 9525"/>
                <a:gd name="connsiteY3" fmla="*/ 13112 h 19050"/>
                <a:gd name="connsiteX4" fmla="*/ 11348 w 9525"/>
                <a:gd name="connsiteY4" fmla="*/ 1025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11348" y="10255"/>
                  </a:moveTo>
                  <a:cubicBezTo>
                    <a:pt x="11348" y="8350"/>
                    <a:pt x="9443" y="6445"/>
                    <a:pt x="8491" y="7397"/>
                  </a:cubicBezTo>
                  <a:cubicBezTo>
                    <a:pt x="7538" y="7397"/>
                    <a:pt x="6586" y="10255"/>
                    <a:pt x="7538" y="11207"/>
                  </a:cubicBezTo>
                  <a:cubicBezTo>
                    <a:pt x="7538" y="12160"/>
                    <a:pt x="9443" y="12160"/>
                    <a:pt x="10396" y="13112"/>
                  </a:cubicBezTo>
                  <a:cubicBezTo>
                    <a:pt x="10396" y="11207"/>
                    <a:pt x="11348" y="11207"/>
                    <a:pt x="11348" y="10255"/>
                  </a:cubicBezTo>
                  <a:close/>
                </a:path>
              </a:pathLst>
            </a:custGeom>
            <a:solidFill>
              <a:srgbClr val="5290D8"/>
            </a:solidFill>
            <a:ln w="9525" cap="flat">
              <a:noFill/>
              <a:prstDash val="solid"/>
              <a:miter/>
            </a:ln>
          </p:spPr>
          <p:txBody>
            <a:bodyPr rtlCol="0" anchor="ctr"/>
            <a:lstStyle/>
            <a:p>
              <a:endParaRPr lang="zh-CN" altLang="en-US"/>
            </a:p>
          </p:txBody>
        </p:sp>
        <p:sp>
          <p:nvSpPr>
            <p:cNvPr id="215" name="任意多边形: 形状 393">
              <a:extLst>
                <a:ext uri="{FF2B5EF4-FFF2-40B4-BE49-F238E27FC236}">
                  <a16:creationId xmlns:a16="http://schemas.microsoft.com/office/drawing/2014/main" id="{54E733D3-1C05-4D44-A89C-730EF8EF021F}"/>
                </a:ext>
              </a:extLst>
            </p:cNvPr>
            <p:cNvSpPr/>
            <p:nvPr/>
          </p:nvSpPr>
          <p:spPr>
            <a:xfrm>
              <a:off x="7434739" y="2405301"/>
              <a:ext cx="19050" cy="9525"/>
            </a:xfrm>
            <a:custGeom>
              <a:avLst/>
              <a:gdLst>
                <a:gd name="connsiteX0" fmla="*/ 7144 w 19050"/>
                <a:gd name="connsiteY0" fmla="*/ 7382 h 9525"/>
                <a:gd name="connsiteX1" fmla="*/ 14764 w 19050"/>
                <a:gd name="connsiteY1" fmla="*/ 11192 h 9525"/>
                <a:gd name="connsiteX2" fmla="*/ 15716 w 19050"/>
                <a:gd name="connsiteY2" fmla="*/ 10239 h 9525"/>
                <a:gd name="connsiteX3" fmla="*/ 14764 w 19050"/>
                <a:gd name="connsiteY3" fmla="*/ 8334 h 9525"/>
                <a:gd name="connsiteX4" fmla="*/ 7144 w 19050"/>
                <a:gd name="connsiteY4" fmla="*/ 7382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7144" y="7382"/>
                  </a:moveTo>
                  <a:cubicBezTo>
                    <a:pt x="8096" y="11192"/>
                    <a:pt x="10954" y="12144"/>
                    <a:pt x="14764" y="11192"/>
                  </a:cubicBezTo>
                  <a:cubicBezTo>
                    <a:pt x="14764" y="11192"/>
                    <a:pt x="15716" y="10239"/>
                    <a:pt x="15716" y="10239"/>
                  </a:cubicBezTo>
                  <a:cubicBezTo>
                    <a:pt x="15716" y="9287"/>
                    <a:pt x="15716" y="9287"/>
                    <a:pt x="14764" y="8334"/>
                  </a:cubicBezTo>
                  <a:cubicBezTo>
                    <a:pt x="12859" y="6429"/>
                    <a:pt x="10001" y="7382"/>
                    <a:pt x="7144" y="7382"/>
                  </a:cubicBezTo>
                  <a:close/>
                </a:path>
              </a:pathLst>
            </a:custGeom>
            <a:solidFill>
              <a:srgbClr val="5290D8"/>
            </a:solidFill>
            <a:ln w="9525" cap="flat">
              <a:noFill/>
              <a:prstDash val="solid"/>
              <a:miter/>
            </a:ln>
          </p:spPr>
          <p:txBody>
            <a:bodyPr rtlCol="0" anchor="ctr"/>
            <a:lstStyle/>
            <a:p>
              <a:endParaRPr lang="zh-CN" altLang="en-US"/>
            </a:p>
          </p:txBody>
        </p:sp>
        <p:sp>
          <p:nvSpPr>
            <p:cNvPr id="216" name="任意多边形: 形状 394">
              <a:extLst>
                <a:ext uri="{FF2B5EF4-FFF2-40B4-BE49-F238E27FC236}">
                  <a16:creationId xmlns:a16="http://schemas.microsoft.com/office/drawing/2014/main" id="{B2D23BA1-C97E-401F-AEDE-1AB0F9599EAD}"/>
                </a:ext>
              </a:extLst>
            </p:cNvPr>
            <p:cNvSpPr/>
            <p:nvPr/>
          </p:nvSpPr>
          <p:spPr>
            <a:xfrm>
              <a:off x="8003381" y="4062889"/>
              <a:ext cx="19050" cy="19050"/>
            </a:xfrm>
            <a:custGeom>
              <a:avLst/>
              <a:gdLst>
                <a:gd name="connsiteX0" fmla="*/ 11906 w 19050"/>
                <a:gd name="connsiteY0" fmla="*/ 11906 h 19050"/>
                <a:gd name="connsiteX1" fmla="*/ 12859 w 19050"/>
                <a:gd name="connsiteY1" fmla="*/ 10954 h 19050"/>
                <a:gd name="connsiteX2" fmla="*/ 8096 w 19050"/>
                <a:gd name="connsiteY2" fmla="*/ 7144 h 19050"/>
                <a:gd name="connsiteX3" fmla="*/ 7144 w 19050"/>
                <a:gd name="connsiteY3" fmla="*/ 8096 h 19050"/>
                <a:gd name="connsiteX4" fmla="*/ 9049 w 19050"/>
                <a:gd name="connsiteY4" fmla="*/ 11906 h 19050"/>
                <a:gd name="connsiteX5" fmla="*/ 11906 w 19050"/>
                <a:gd name="connsiteY5" fmla="*/ 1190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1906" y="11906"/>
                  </a:moveTo>
                  <a:cubicBezTo>
                    <a:pt x="11906" y="11906"/>
                    <a:pt x="12859" y="10954"/>
                    <a:pt x="12859" y="10954"/>
                  </a:cubicBezTo>
                  <a:cubicBezTo>
                    <a:pt x="12859" y="9049"/>
                    <a:pt x="10001" y="7144"/>
                    <a:pt x="8096" y="7144"/>
                  </a:cubicBezTo>
                  <a:cubicBezTo>
                    <a:pt x="8096" y="7144"/>
                    <a:pt x="7144" y="8096"/>
                    <a:pt x="7144" y="8096"/>
                  </a:cubicBezTo>
                  <a:cubicBezTo>
                    <a:pt x="8096" y="9049"/>
                    <a:pt x="8096" y="10954"/>
                    <a:pt x="9049" y="11906"/>
                  </a:cubicBezTo>
                  <a:cubicBezTo>
                    <a:pt x="10001" y="11906"/>
                    <a:pt x="10954" y="11906"/>
                    <a:pt x="11906" y="11906"/>
                  </a:cubicBezTo>
                  <a:close/>
                </a:path>
              </a:pathLst>
            </a:custGeom>
            <a:solidFill>
              <a:srgbClr val="5290D8"/>
            </a:solidFill>
            <a:ln w="9525" cap="flat">
              <a:noFill/>
              <a:prstDash val="solid"/>
              <a:miter/>
            </a:ln>
          </p:spPr>
          <p:txBody>
            <a:bodyPr rtlCol="0" anchor="ctr"/>
            <a:lstStyle/>
            <a:p>
              <a:endParaRPr lang="zh-CN" altLang="en-US"/>
            </a:p>
          </p:txBody>
        </p:sp>
        <p:sp>
          <p:nvSpPr>
            <p:cNvPr id="217" name="任意多边形: 形状 395">
              <a:extLst>
                <a:ext uri="{FF2B5EF4-FFF2-40B4-BE49-F238E27FC236}">
                  <a16:creationId xmlns:a16="http://schemas.microsoft.com/office/drawing/2014/main" id="{28C51E47-07D5-4376-BF11-02DD97070800}"/>
                </a:ext>
              </a:extLst>
            </p:cNvPr>
            <p:cNvSpPr/>
            <p:nvPr/>
          </p:nvSpPr>
          <p:spPr>
            <a:xfrm>
              <a:off x="5183981" y="2509599"/>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7858"/>
                    <a:pt x="8096" y="7858"/>
                    <a:pt x="7144" y="7858"/>
                  </a:cubicBezTo>
                  <a:cubicBezTo>
                    <a:pt x="8096" y="6906"/>
                    <a:pt x="8096" y="6906"/>
                    <a:pt x="7144" y="7858"/>
                  </a:cubicBezTo>
                  <a:cubicBezTo>
                    <a:pt x="8096" y="6906"/>
                    <a:pt x="7144" y="6906"/>
                    <a:pt x="7144" y="7858"/>
                  </a:cubicBezTo>
                  <a:cubicBezTo>
                    <a:pt x="7144" y="6906"/>
                    <a:pt x="7144" y="6906"/>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218" name="任意多边形: 形状 396">
              <a:extLst>
                <a:ext uri="{FF2B5EF4-FFF2-40B4-BE49-F238E27FC236}">
                  <a16:creationId xmlns:a16="http://schemas.microsoft.com/office/drawing/2014/main" id="{D099AA92-5902-41E1-A16A-C919C651519B}"/>
                </a:ext>
              </a:extLst>
            </p:cNvPr>
            <p:cNvSpPr/>
            <p:nvPr/>
          </p:nvSpPr>
          <p:spPr>
            <a:xfrm>
              <a:off x="5179071" y="2509361"/>
              <a:ext cx="19050" cy="19050"/>
            </a:xfrm>
            <a:custGeom>
              <a:avLst/>
              <a:gdLst>
                <a:gd name="connsiteX0" fmla="*/ 8244 w 19050"/>
                <a:gd name="connsiteY0" fmla="*/ 12859 h 19050"/>
                <a:gd name="connsiteX1" fmla="*/ 11101 w 19050"/>
                <a:gd name="connsiteY1" fmla="*/ 11906 h 19050"/>
                <a:gd name="connsiteX2" fmla="*/ 12054 w 19050"/>
                <a:gd name="connsiteY2" fmla="*/ 7144 h 19050"/>
                <a:gd name="connsiteX3" fmla="*/ 8244 w 19050"/>
                <a:gd name="connsiteY3" fmla="*/ 8096 h 19050"/>
                <a:gd name="connsiteX4" fmla="*/ 82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8244" y="12859"/>
                  </a:moveTo>
                  <a:cubicBezTo>
                    <a:pt x="9196" y="12859"/>
                    <a:pt x="11101" y="12859"/>
                    <a:pt x="11101" y="11906"/>
                  </a:cubicBezTo>
                  <a:cubicBezTo>
                    <a:pt x="12054" y="10954"/>
                    <a:pt x="12054" y="9049"/>
                    <a:pt x="12054" y="7144"/>
                  </a:cubicBezTo>
                  <a:cubicBezTo>
                    <a:pt x="10149" y="7144"/>
                    <a:pt x="9196" y="7144"/>
                    <a:pt x="8244" y="8096"/>
                  </a:cubicBezTo>
                  <a:cubicBezTo>
                    <a:pt x="6339" y="10954"/>
                    <a:pt x="7291" y="12859"/>
                    <a:pt x="8244" y="12859"/>
                  </a:cubicBezTo>
                  <a:close/>
                </a:path>
              </a:pathLst>
            </a:custGeom>
            <a:solidFill>
              <a:srgbClr val="5290D8"/>
            </a:solidFill>
            <a:ln w="9525" cap="flat">
              <a:noFill/>
              <a:prstDash val="solid"/>
              <a:miter/>
            </a:ln>
          </p:spPr>
          <p:txBody>
            <a:bodyPr rtlCol="0" anchor="ctr"/>
            <a:lstStyle/>
            <a:p>
              <a:endParaRPr lang="zh-CN" altLang="en-US"/>
            </a:p>
          </p:txBody>
        </p:sp>
        <p:sp>
          <p:nvSpPr>
            <p:cNvPr id="219" name="任意多边形: 形状 397">
              <a:extLst>
                <a:ext uri="{FF2B5EF4-FFF2-40B4-BE49-F238E27FC236}">
                  <a16:creationId xmlns:a16="http://schemas.microsoft.com/office/drawing/2014/main" id="{E3055B77-8152-43F0-A65E-723BF5C5283C}"/>
                </a:ext>
              </a:extLst>
            </p:cNvPr>
            <p:cNvSpPr/>
            <p:nvPr/>
          </p:nvSpPr>
          <p:spPr>
            <a:xfrm>
              <a:off x="8166259" y="4077734"/>
              <a:ext cx="19050" cy="19050"/>
            </a:xfrm>
            <a:custGeom>
              <a:avLst/>
              <a:gdLst>
                <a:gd name="connsiteX0" fmla="*/ 12859 w 19050"/>
                <a:gd name="connsiteY0" fmla="*/ 10396 h 19050"/>
                <a:gd name="connsiteX1" fmla="*/ 12859 w 19050"/>
                <a:gd name="connsiteY1" fmla="*/ 8491 h 19050"/>
                <a:gd name="connsiteX2" fmla="*/ 8096 w 19050"/>
                <a:gd name="connsiteY2" fmla="*/ 7538 h 19050"/>
                <a:gd name="connsiteX3" fmla="*/ 7144 w 19050"/>
                <a:gd name="connsiteY3" fmla="*/ 8491 h 19050"/>
                <a:gd name="connsiteX4" fmla="*/ 8096 w 19050"/>
                <a:gd name="connsiteY4" fmla="*/ 11348 h 19050"/>
                <a:gd name="connsiteX5" fmla="*/ 12859 w 19050"/>
                <a:gd name="connsiteY5" fmla="*/ 1039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2859" y="10396"/>
                  </a:moveTo>
                  <a:cubicBezTo>
                    <a:pt x="12859" y="9443"/>
                    <a:pt x="12859" y="9443"/>
                    <a:pt x="12859" y="8491"/>
                  </a:cubicBezTo>
                  <a:cubicBezTo>
                    <a:pt x="11906" y="7538"/>
                    <a:pt x="10001" y="6586"/>
                    <a:pt x="8096" y="7538"/>
                  </a:cubicBezTo>
                  <a:cubicBezTo>
                    <a:pt x="7144" y="7538"/>
                    <a:pt x="7144" y="8491"/>
                    <a:pt x="7144" y="8491"/>
                  </a:cubicBezTo>
                  <a:cubicBezTo>
                    <a:pt x="7144" y="9443"/>
                    <a:pt x="7144" y="10396"/>
                    <a:pt x="8096" y="11348"/>
                  </a:cubicBezTo>
                  <a:cubicBezTo>
                    <a:pt x="10001" y="13253"/>
                    <a:pt x="11906" y="13253"/>
                    <a:pt x="12859" y="10396"/>
                  </a:cubicBezTo>
                  <a:close/>
                </a:path>
              </a:pathLst>
            </a:custGeom>
            <a:solidFill>
              <a:srgbClr val="5290D8"/>
            </a:solidFill>
            <a:ln w="9525" cap="flat">
              <a:noFill/>
              <a:prstDash val="solid"/>
              <a:miter/>
            </a:ln>
          </p:spPr>
          <p:txBody>
            <a:bodyPr rtlCol="0" anchor="ctr"/>
            <a:lstStyle/>
            <a:p>
              <a:endParaRPr lang="zh-CN" altLang="en-US"/>
            </a:p>
          </p:txBody>
        </p:sp>
        <p:sp>
          <p:nvSpPr>
            <p:cNvPr id="220" name="任意多边形: 形状 398">
              <a:extLst>
                <a:ext uri="{FF2B5EF4-FFF2-40B4-BE49-F238E27FC236}">
                  <a16:creationId xmlns:a16="http://schemas.microsoft.com/office/drawing/2014/main" id="{C6178715-2CA4-48FC-A612-CD6CCC9F6877}"/>
                </a:ext>
              </a:extLst>
            </p:cNvPr>
            <p:cNvSpPr/>
            <p:nvPr/>
          </p:nvSpPr>
          <p:spPr>
            <a:xfrm>
              <a:off x="5415439" y="2764958"/>
              <a:ext cx="9525" cy="19050"/>
            </a:xfrm>
            <a:custGeom>
              <a:avLst/>
              <a:gdLst>
                <a:gd name="connsiteX0" fmla="*/ 10954 w 9525"/>
                <a:gd name="connsiteY0" fmla="*/ 8722 h 19050"/>
                <a:gd name="connsiteX1" fmla="*/ 8096 w 9525"/>
                <a:gd name="connsiteY1" fmla="*/ 7769 h 19050"/>
                <a:gd name="connsiteX2" fmla="*/ 7144 w 9525"/>
                <a:gd name="connsiteY2" fmla="*/ 8722 h 19050"/>
                <a:gd name="connsiteX3" fmla="*/ 7144 w 9525"/>
                <a:gd name="connsiteY3" fmla="*/ 11579 h 19050"/>
                <a:gd name="connsiteX4" fmla="*/ 10954 w 9525"/>
                <a:gd name="connsiteY4" fmla="*/ 13484 h 19050"/>
                <a:gd name="connsiteX5" fmla="*/ 10954 w 9525"/>
                <a:gd name="connsiteY5" fmla="*/ 10627 h 19050"/>
                <a:gd name="connsiteX6" fmla="*/ 10954 w 9525"/>
                <a:gd name="connsiteY6" fmla="*/ 872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19050">
                  <a:moveTo>
                    <a:pt x="10954" y="8722"/>
                  </a:moveTo>
                  <a:cubicBezTo>
                    <a:pt x="10954" y="6817"/>
                    <a:pt x="10001" y="6817"/>
                    <a:pt x="8096" y="7769"/>
                  </a:cubicBezTo>
                  <a:cubicBezTo>
                    <a:pt x="7144" y="7769"/>
                    <a:pt x="7144" y="8722"/>
                    <a:pt x="7144" y="8722"/>
                  </a:cubicBezTo>
                  <a:cubicBezTo>
                    <a:pt x="7144" y="9674"/>
                    <a:pt x="7144" y="11579"/>
                    <a:pt x="7144" y="11579"/>
                  </a:cubicBezTo>
                  <a:cubicBezTo>
                    <a:pt x="8096" y="12532"/>
                    <a:pt x="10001" y="12532"/>
                    <a:pt x="10954" y="13484"/>
                  </a:cubicBezTo>
                  <a:cubicBezTo>
                    <a:pt x="10954" y="12532"/>
                    <a:pt x="10954" y="11579"/>
                    <a:pt x="10954" y="10627"/>
                  </a:cubicBezTo>
                  <a:cubicBezTo>
                    <a:pt x="10954" y="9674"/>
                    <a:pt x="10954" y="9674"/>
                    <a:pt x="10954" y="8722"/>
                  </a:cubicBezTo>
                  <a:close/>
                </a:path>
              </a:pathLst>
            </a:custGeom>
            <a:solidFill>
              <a:srgbClr val="5290D8"/>
            </a:solidFill>
            <a:ln w="9525" cap="flat">
              <a:noFill/>
              <a:prstDash val="solid"/>
              <a:miter/>
            </a:ln>
          </p:spPr>
          <p:txBody>
            <a:bodyPr rtlCol="0" anchor="ctr"/>
            <a:lstStyle/>
            <a:p>
              <a:endParaRPr lang="zh-CN" altLang="en-US"/>
            </a:p>
          </p:txBody>
        </p:sp>
        <p:sp>
          <p:nvSpPr>
            <p:cNvPr id="221" name="任意多边形: 形状 399">
              <a:extLst>
                <a:ext uri="{FF2B5EF4-FFF2-40B4-BE49-F238E27FC236}">
                  <a16:creationId xmlns:a16="http://schemas.microsoft.com/office/drawing/2014/main" id="{41D256C5-3D60-4F5C-9E02-45382B12BB37}"/>
                </a:ext>
              </a:extLst>
            </p:cNvPr>
            <p:cNvSpPr/>
            <p:nvPr/>
          </p:nvSpPr>
          <p:spPr>
            <a:xfrm>
              <a:off x="5003006" y="4798219"/>
              <a:ext cx="19050" cy="19050"/>
            </a:xfrm>
            <a:custGeom>
              <a:avLst/>
              <a:gdLst>
                <a:gd name="connsiteX0" fmla="*/ 11906 w 19050"/>
                <a:gd name="connsiteY0" fmla="*/ 9049 h 19050"/>
                <a:gd name="connsiteX1" fmla="*/ 9049 w 19050"/>
                <a:gd name="connsiteY1" fmla="*/ 7144 h 19050"/>
                <a:gd name="connsiteX2" fmla="*/ 7144 w 19050"/>
                <a:gd name="connsiteY2" fmla="*/ 10001 h 19050"/>
                <a:gd name="connsiteX3" fmla="*/ 9049 w 19050"/>
                <a:gd name="connsiteY3" fmla="*/ 15716 h 19050"/>
                <a:gd name="connsiteX4" fmla="*/ 11906 w 19050"/>
                <a:gd name="connsiteY4" fmla="*/ 11906 h 19050"/>
                <a:gd name="connsiteX5" fmla="*/ 11906 w 19050"/>
                <a:gd name="connsiteY5" fmla="*/ 904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1906" y="9049"/>
                  </a:moveTo>
                  <a:cubicBezTo>
                    <a:pt x="10954" y="8096"/>
                    <a:pt x="10001" y="7144"/>
                    <a:pt x="9049" y="7144"/>
                  </a:cubicBezTo>
                  <a:cubicBezTo>
                    <a:pt x="8096" y="7144"/>
                    <a:pt x="7144" y="8096"/>
                    <a:pt x="7144" y="10001"/>
                  </a:cubicBezTo>
                  <a:cubicBezTo>
                    <a:pt x="7144" y="11906"/>
                    <a:pt x="8096" y="13811"/>
                    <a:pt x="9049" y="15716"/>
                  </a:cubicBezTo>
                  <a:cubicBezTo>
                    <a:pt x="10001" y="14764"/>
                    <a:pt x="10954" y="13811"/>
                    <a:pt x="11906" y="11906"/>
                  </a:cubicBezTo>
                  <a:cubicBezTo>
                    <a:pt x="12859" y="10954"/>
                    <a:pt x="12859" y="10001"/>
                    <a:pt x="11906" y="9049"/>
                  </a:cubicBezTo>
                  <a:close/>
                </a:path>
              </a:pathLst>
            </a:custGeom>
            <a:solidFill>
              <a:srgbClr val="5290D8"/>
            </a:solidFill>
            <a:ln w="9525" cap="flat">
              <a:noFill/>
              <a:prstDash val="solid"/>
              <a:miter/>
            </a:ln>
          </p:spPr>
          <p:txBody>
            <a:bodyPr rtlCol="0" anchor="ctr"/>
            <a:lstStyle/>
            <a:p>
              <a:endParaRPr lang="zh-CN" altLang="en-US"/>
            </a:p>
          </p:txBody>
        </p:sp>
        <p:sp>
          <p:nvSpPr>
            <p:cNvPr id="222" name="任意多边形: 形状 400">
              <a:extLst>
                <a:ext uri="{FF2B5EF4-FFF2-40B4-BE49-F238E27FC236}">
                  <a16:creationId xmlns:a16="http://schemas.microsoft.com/office/drawing/2014/main" id="{BCC5BC91-5044-4EC9-AB11-163309070B8C}"/>
                </a:ext>
              </a:extLst>
            </p:cNvPr>
            <p:cNvSpPr/>
            <p:nvPr/>
          </p:nvSpPr>
          <p:spPr>
            <a:xfrm>
              <a:off x="5004911" y="480679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8096"/>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23" name="任意多边形: 形状 401">
              <a:extLst>
                <a:ext uri="{FF2B5EF4-FFF2-40B4-BE49-F238E27FC236}">
                  <a16:creationId xmlns:a16="http://schemas.microsoft.com/office/drawing/2014/main" id="{5FC2BAF5-4564-41A6-A8A7-DAEB4BCCC7DE}"/>
                </a:ext>
              </a:extLst>
            </p:cNvPr>
            <p:cNvSpPr/>
            <p:nvPr/>
          </p:nvSpPr>
          <p:spPr>
            <a:xfrm>
              <a:off x="7057154" y="2374664"/>
              <a:ext cx="19050" cy="19050"/>
            </a:xfrm>
            <a:custGeom>
              <a:avLst/>
              <a:gdLst>
                <a:gd name="connsiteX0" fmla="*/ 12301 w 19050"/>
                <a:gd name="connsiteY0" fmla="*/ 11348 h 19050"/>
                <a:gd name="connsiteX1" fmla="*/ 10396 w 19050"/>
                <a:gd name="connsiteY1" fmla="*/ 7538 h 19050"/>
                <a:gd name="connsiteX2" fmla="*/ 7538 w 19050"/>
                <a:gd name="connsiteY2" fmla="*/ 8491 h 19050"/>
                <a:gd name="connsiteX3" fmla="*/ 8491 w 19050"/>
                <a:gd name="connsiteY3" fmla="*/ 13253 h 19050"/>
                <a:gd name="connsiteX4" fmla="*/ 12301 w 19050"/>
                <a:gd name="connsiteY4" fmla="*/ 11348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301" y="11348"/>
                  </a:moveTo>
                  <a:cubicBezTo>
                    <a:pt x="13253" y="9443"/>
                    <a:pt x="12301" y="8491"/>
                    <a:pt x="10396" y="7538"/>
                  </a:cubicBezTo>
                  <a:cubicBezTo>
                    <a:pt x="9443" y="6586"/>
                    <a:pt x="8491" y="7538"/>
                    <a:pt x="7538" y="8491"/>
                  </a:cubicBezTo>
                  <a:cubicBezTo>
                    <a:pt x="6586" y="10396"/>
                    <a:pt x="7538" y="12301"/>
                    <a:pt x="8491" y="13253"/>
                  </a:cubicBezTo>
                  <a:cubicBezTo>
                    <a:pt x="10396" y="12301"/>
                    <a:pt x="11348" y="11348"/>
                    <a:pt x="12301" y="11348"/>
                  </a:cubicBezTo>
                  <a:close/>
                </a:path>
              </a:pathLst>
            </a:custGeom>
            <a:solidFill>
              <a:srgbClr val="5290D8"/>
            </a:solidFill>
            <a:ln w="9525" cap="flat">
              <a:noFill/>
              <a:prstDash val="solid"/>
              <a:miter/>
            </a:ln>
          </p:spPr>
          <p:txBody>
            <a:bodyPr rtlCol="0" anchor="ctr"/>
            <a:lstStyle/>
            <a:p>
              <a:endParaRPr lang="zh-CN" altLang="en-US"/>
            </a:p>
          </p:txBody>
        </p:sp>
        <p:sp>
          <p:nvSpPr>
            <p:cNvPr id="224" name="任意多边形: 形状 402">
              <a:extLst>
                <a:ext uri="{FF2B5EF4-FFF2-40B4-BE49-F238E27FC236}">
                  <a16:creationId xmlns:a16="http://schemas.microsoft.com/office/drawing/2014/main" id="{23AFB444-CBA1-4456-A90A-06888751B1B1}"/>
                </a:ext>
              </a:extLst>
            </p:cNvPr>
            <p:cNvSpPr/>
            <p:nvPr/>
          </p:nvSpPr>
          <p:spPr>
            <a:xfrm>
              <a:off x="5598557" y="2268379"/>
              <a:ext cx="9525" cy="9525"/>
            </a:xfrm>
            <a:custGeom>
              <a:avLst/>
              <a:gdLst>
                <a:gd name="connsiteX0" fmla="*/ 9763 w 9525"/>
                <a:gd name="connsiteY0" fmla="*/ 10954 h 9525"/>
                <a:gd name="connsiteX1" fmla="*/ 11668 w 9525"/>
                <a:gd name="connsiteY1" fmla="*/ 9049 h 9525"/>
                <a:gd name="connsiteX2" fmla="*/ 9763 w 9525"/>
                <a:gd name="connsiteY2" fmla="*/ 7144 h 9525"/>
                <a:gd name="connsiteX3" fmla="*/ 7858 w 9525"/>
                <a:gd name="connsiteY3" fmla="*/ 7144 h 9525"/>
                <a:gd name="connsiteX4" fmla="*/ 7858 w 9525"/>
                <a:gd name="connsiteY4" fmla="*/ 10001 h 9525"/>
                <a:gd name="connsiteX5" fmla="*/ 9763 w 9525"/>
                <a:gd name="connsiteY5" fmla="*/ 10954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9525">
                  <a:moveTo>
                    <a:pt x="9763" y="10954"/>
                  </a:moveTo>
                  <a:cubicBezTo>
                    <a:pt x="10716" y="10954"/>
                    <a:pt x="11668" y="10001"/>
                    <a:pt x="11668" y="9049"/>
                  </a:cubicBezTo>
                  <a:cubicBezTo>
                    <a:pt x="10716" y="8096"/>
                    <a:pt x="10716" y="7144"/>
                    <a:pt x="9763" y="7144"/>
                  </a:cubicBezTo>
                  <a:cubicBezTo>
                    <a:pt x="9763" y="7144"/>
                    <a:pt x="8811" y="7144"/>
                    <a:pt x="7858" y="7144"/>
                  </a:cubicBezTo>
                  <a:cubicBezTo>
                    <a:pt x="6906" y="8096"/>
                    <a:pt x="6906" y="9049"/>
                    <a:pt x="7858" y="10001"/>
                  </a:cubicBezTo>
                  <a:cubicBezTo>
                    <a:pt x="7858" y="10001"/>
                    <a:pt x="8811" y="10954"/>
                    <a:pt x="9763" y="10954"/>
                  </a:cubicBezTo>
                  <a:close/>
                </a:path>
              </a:pathLst>
            </a:custGeom>
            <a:solidFill>
              <a:srgbClr val="5290D8"/>
            </a:solidFill>
            <a:ln w="9525" cap="flat">
              <a:noFill/>
              <a:prstDash val="solid"/>
              <a:miter/>
            </a:ln>
          </p:spPr>
          <p:txBody>
            <a:bodyPr rtlCol="0" anchor="ctr"/>
            <a:lstStyle/>
            <a:p>
              <a:endParaRPr lang="zh-CN" altLang="en-US"/>
            </a:p>
          </p:txBody>
        </p:sp>
        <p:sp>
          <p:nvSpPr>
            <p:cNvPr id="225" name="任意多边形: 形状 403">
              <a:extLst>
                <a:ext uri="{FF2B5EF4-FFF2-40B4-BE49-F238E27FC236}">
                  <a16:creationId xmlns:a16="http://schemas.microsoft.com/office/drawing/2014/main" id="{9E42410C-1B50-47D5-B02F-67538007113C}"/>
                </a:ext>
              </a:extLst>
            </p:cNvPr>
            <p:cNvSpPr/>
            <p:nvPr/>
          </p:nvSpPr>
          <p:spPr>
            <a:xfrm>
              <a:off x="8086249" y="4757644"/>
              <a:ext cx="19050" cy="19050"/>
            </a:xfrm>
            <a:custGeom>
              <a:avLst/>
              <a:gdLst>
                <a:gd name="connsiteX0" fmla="*/ 9049 w 19050"/>
                <a:gd name="connsiteY0" fmla="*/ 7713 h 19050"/>
                <a:gd name="connsiteX1" fmla="*/ 7144 w 19050"/>
                <a:gd name="connsiteY1" fmla="*/ 10571 h 19050"/>
                <a:gd name="connsiteX2" fmla="*/ 9049 w 19050"/>
                <a:gd name="connsiteY2" fmla="*/ 13428 h 19050"/>
                <a:gd name="connsiteX3" fmla="*/ 11906 w 19050"/>
                <a:gd name="connsiteY3" fmla="*/ 12476 h 19050"/>
                <a:gd name="connsiteX4" fmla="*/ 11906 w 19050"/>
                <a:gd name="connsiteY4" fmla="*/ 9618 h 19050"/>
                <a:gd name="connsiteX5" fmla="*/ 9049 w 19050"/>
                <a:gd name="connsiteY5" fmla="*/ 771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9049" y="7713"/>
                  </a:moveTo>
                  <a:cubicBezTo>
                    <a:pt x="8096" y="8666"/>
                    <a:pt x="8096" y="9618"/>
                    <a:pt x="7144" y="10571"/>
                  </a:cubicBezTo>
                  <a:cubicBezTo>
                    <a:pt x="8096" y="11523"/>
                    <a:pt x="8096" y="12476"/>
                    <a:pt x="9049" y="13428"/>
                  </a:cubicBezTo>
                  <a:cubicBezTo>
                    <a:pt x="10001" y="14381"/>
                    <a:pt x="11906" y="13428"/>
                    <a:pt x="11906" y="12476"/>
                  </a:cubicBezTo>
                  <a:cubicBezTo>
                    <a:pt x="11906" y="11523"/>
                    <a:pt x="11906" y="10571"/>
                    <a:pt x="11906" y="9618"/>
                  </a:cubicBezTo>
                  <a:cubicBezTo>
                    <a:pt x="11906" y="6761"/>
                    <a:pt x="10954" y="6761"/>
                    <a:pt x="9049" y="7713"/>
                  </a:cubicBezTo>
                  <a:close/>
                </a:path>
              </a:pathLst>
            </a:custGeom>
            <a:solidFill>
              <a:srgbClr val="5290D8"/>
            </a:solidFill>
            <a:ln w="9525" cap="flat">
              <a:noFill/>
              <a:prstDash val="solid"/>
              <a:miter/>
            </a:ln>
          </p:spPr>
          <p:txBody>
            <a:bodyPr rtlCol="0" anchor="ctr"/>
            <a:lstStyle/>
            <a:p>
              <a:endParaRPr lang="zh-CN" altLang="en-US"/>
            </a:p>
          </p:txBody>
        </p:sp>
        <p:sp>
          <p:nvSpPr>
            <p:cNvPr id="226" name="任意多边形: 形状 404">
              <a:extLst>
                <a:ext uri="{FF2B5EF4-FFF2-40B4-BE49-F238E27FC236}">
                  <a16:creationId xmlns:a16="http://schemas.microsoft.com/office/drawing/2014/main" id="{A68D98D6-3C7B-4490-92AE-788F5FA007EE}"/>
                </a:ext>
              </a:extLst>
            </p:cNvPr>
            <p:cNvSpPr/>
            <p:nvPr/>
          </p:nvSpPr>
          <p:spPr>
            <a:xfrm>
              <a:off x="5010150" y="4898231"/>
              <a:ext cx="19050" cy="19050"/>
            </a:xfrm>
            <a:custGeom>
              <a:avLst/>
              <a:gdLst>
                <a:gd name="connsiteX0" fmla="*/ 8572 w 19050"/>
                <a:gd name="connsiteY0" fmla="*/ 9049 h 19050"/>
                <a:gd name="connsiteX1" fmla="*/ 8572 w 19050"/>
                <a:gd name="connsiteY1" fmla="*/ 12859 h 19050"/>
                <a:gd name="connsiteX2" fmla="*/ 13335 w 19050"/>
                <a:gd name="connsiteY2" fmla="*/ 13811 h 19050"/>
                <a:gd name="connsiteX3" fmla="*/ 13335 w 19050"/>
                <a:gd name="connsiteY3" fmla="*/ 7144 h 19050"/>
                <a:gd name="connsiteX4" fmla="*/ 8572 w 19050"/>
                <a:gd name="connsiteY4" fmla="*/ 904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8572" y="9049"/>
                  </a:moveTo>
                  <a:cubicBezTo>
                    <a:pt x="6668" y="10001"/>
                    <a:pt x="6668" y="12859"/>
                    <a:pt x="8572" y="12859"/>
                  </a:cubicBezTo>
                  <a:cubicBezTo>
                    <a:pt x="9525" y="13811"/>
                    <a:pt x="11430" y="13811"/>
                    <a:pt x="13335" y="13811"/>
                  </a:cubicBezTo>
                  <a:cubicBezTo>
                    <a:pt x="13335" y="11906"/>
                    <a:pt x="13335" y="9049"/>
                    <a:pt x="13335" y="7144"/>
                  </a:cubicBezTo>
                  <a:cubicBezTo>
                    <a:pt x="11430" y="8096"/>
                    <a:pt x="9525" y="9049"/>
                    <a:pt x="8572" y="9049"/>
                  </a:cubicBezTo>
                  <a:close/>
                </a:path>
              </a:pathLst>
            </a:custGeom>
            <a:solidFill>
              <a:srgbClr val="5290D8"/>
            </a:solidFill>
            <a:ln w="9525" cap="flat">
              <a:noFill/>
              <a:prstDash val="solid"/>
              <a:miter/>
            </a:ln>
          </p:spPr>
          <p:txBody>
            <a:bodyPr rtlCol="0" anchor="ctr"/>
            <a:lstStyle/>
            <a:p>
              <a:endParaRPr lang="zh-CN" altLang="en-US"/>
            </a:p>
          </p:txBody>
        </p:sp>
        <p:sp>
          <p:nvSpPr>
            <p:cNvPr id="227" name="任意多边形: 形状 405">
              <a:extLst>
                <a:ext uri="{FF2B5EF4-FFF2-40B4-BE49-F238E27FC236}">
                  <a16:creationId xmlns:a16="http://schemas.microsoft.com/office/drawing/2014/main" id="{076F0D99-4BD0-4D65-B3DD-6ED0FC44A0C4}"/>
                </a:ext>
              </a:extLst>
            </p:cNvPr>
            <p:cNvSpPr/>
            <p:nvPr/>
          </p:nvSpPr>
          <p:spPr>
            <a:xfrm>
              <a:off x="8210074" y="4192461"/>
              <a:ext cx="19050" cy="19050"/>
            </a:xfrm>
            <a:custGeom>
              <a:avLst/>
              <a:gdLst>
                <a:gd name="connsiteX0" fmla="*/ 17621 w 19050"/>
                <a:gd name="connsiteY0" fmla="*/ 11874 h 19050"/>
                <a:gd name="connsiteX1" fmla="*/ 10001 w 19050"/>
                <a:gd name="connsiteY1" fmla="*/ 8064 h 19050"/>
                <a:gd name="connsiteX2" fmla="*/ 7144 w 19050"/>
                <a:gd name="connsiteY2" fmla="*/ 9016 h 19050"/>
                <a:gd name="connsiteX3" fmla="*/ 17621 w 19050"/>
                <a:gd name="connsiteY3" fmla="*/ 11874 h 19050"/>
                <a:gd name="connsiteX4" fmla="*/ 17621 w 19050"/>
                <a:gd name="connsiteY4" fmla="*/ 118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7621" y="11874"/>
                  </a:moveTo>
                  <a:cubicBezTo>
                    <a:pt x="15716" y="7111"/>
                    <a:pt x="14764" y="6159"/>
                    <a:pt x="10001" y="8064"/>
                  </a:cubicBezTo>
                  <a:cubicBezTo>
                    <a:pt x="9049" y="8064"/>
                    <a:pt x="8096" y="9016"/>
                    <a:pt x="7144" y="9016"/>
                  </a:cubicBezTo>
                  <a:cubicBezTo>
                    <a:pt x="11906" y="9969"/>
                    <a:pt x="14764" y="10921"/>
                    <a:pt x="17621" y="11874"/>
                  </a:cubicBezTo>
                  <a:cubicBezTo>
                    <a:pt x="17621" y="12826"/>
                    <a:pt x="17621" y="12826"/>
                    <a:pt x="17621" y="11874"/>
                  </a:cubicBezTo>
                  <a:close/>
                </a:path>
              </a:pathLst>
            </a:custGeom>
            <a:solidFill>
              <a:srgbClr val="5290D8"/>
            </a:solidFill>
            <a:ln w="9525" cap="flat">
              <a:noFill/>
              <a:prstDash val="solid"/>
              <a:miter/>
            </a:ln>
          </p:spPr>
          <p:txBody>
            <a:bodyPr rtlCol="0" anchor="ctr"/>
            <a:lstStyle/>
            <a:p>
              <a:endParaRPr lang="zh-CN" altLang="en-US"/>
            </a:p>
          </p:txBody>
        </p:sp>
        <p:sp>
          <p:nvSpPr>
            <p:cNvPr id="228" name="任意多边形: 形状 406">
              <a:extLst>
                <a:ext uri="{FF2B5EF4-FFF2-40B4-BE49-F238E27FC236}">
                  <a16:creationId xmlns:a16="http://schemas.microsoft.com/office/drawing/2014/main" id="{7A30E70C-94EF-4799-827B-CE4056425DDC}"/>
                </a:ext>
              </a:extLst>
            </p:cNvPr>
            <p:cNvSpPr/>
            <p:nvPr/>
          </p:nvSpPr>
          <p:spPr>
            <a:xfrm>
              <a:off x="8210312" y="4194334"/>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cubicBezTo>
                    <a:pt x="7858" y="7144"/>
                    <a:pt x="6906" y="7144"/>
                    <a:pt x="7858" y="7144"/>
                  </a:cubicBezTo>
                  <a:cubicBezTo>
                    <a:pt x="6906" y="7144"/>
                    <a:pt x="6906" y="8096"/>
                    <a:pt x="7858" y="7144"/>
                  </a:cubicBezTo>
                  <a:cubicBezTo>
                    <a:pt x="6906" y="8096"/>
                    <a:pt x="6906" y="8096"/>
                    <a:pt x="7858" y="7144"/>
                  </a:cubicBezTo>
                  <a:cubicBezTo>
                    <a:pt x="7858" y="8096"/>
                    <a:pt x="7858" y="8096"/>
                    <a:pt x="7858" y="7144"/>
                  </a:cubicBezTo>
                  <a:close/>
                </a:path>
              </a:pathLst>
            </a:custGeom>
            <a:solidFill>
              <a:srgbClr val="5290D8"/>
            </a:solidFill>
            <a:ln w="9525" cap="flat">
              <a:noFill/>
              <a:prstDash val="solid"/>
              <a:miter/>
            </a:ln>
          </p:spPr>
          <p:txBody>
            <a:bodyPr rtlCol="0" anchor="ctr"/>
            <a:lstStyle/>
            <a:p>
              <a:endParaRPr lang="zh-CN" altLang="en-US"/>
            </a:p>
          </p:txBody>
        </p:sp>
        <p:sp>
          <p:nvSpPr>
            <p:cNvPr id="229" name="任意多边形: 形状 407">
              <a:extLst>
                <a:ext uri="{FF2B5EF4-FFF2-40B4-BE49-F238E27FC236}">
                  <a16:creationId xmlns:a16="http://schemas.microsoft.com/office/drawing/2014/main" id="{6F7218F1-A6C2-415C-970C-E87009F751F7}"/>
                </a:ext>
              </a:extLst>
            </p:cNvPr>
            <p:cNvSpPr/>
            <p:nvPr/>
          </p:nvSpPr>
          <p:spPr>
            <a:xfrm>
              <a:off x="4807744" y="2706529"/>
              <a:ext cx="9525" cy="9525"/>
            </a:xfrm>
            <a:custGeom>
              <a:avLst/>
              <a:gdLst>
                <a:gd name="connsiteX0" fmla="*/ 7144 w 9525"/>
                <a:gd name="connsiteY0" fmla="*/ 10001 h 9525"/>
                <a:gd name="connsiteX1" fmla="*/ 8096 w 9525"/>
                <a:gd name="connsiteY1" fmla="*/ 10954 h 9525"/>
                <a:gd name="connsiteX2" fmla="*/ 10001 w 9525"/>
                <a:gd name="connsiteY2" fmla="*/ 9049 h 9525"/>
                <a:gd name="connsiteX3" fmla="*/ 8096 w 9525"/>
                <a:gd name="connsiteY3" fmla="*/ 7144 h 9525"/>
                <a:gd name="connsiteX4" fmla="*/ 7144 w 9525"/>
                <a:gd name="connsiteY4" fmla="*/ 1000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10001"/>
                  </a:moveTo>
                  <a:cubicBezTo>
                    <a:pt x="7144" y="10001"/>
                    <a:pt x="8096" y="10954"/>
                    <a:pt x="8096" y="10954"/>
                  </a:cubicBezTo>
                  <a:cubicBezTo>
                    <a:pt x="9049" y="10954"/>
                    <a:pt x="10001" y="10954"/>
                    <a:pt x="10001" y="9049"/>
                  </a:cubicBezTo>
                  <a:cubicBezTo>
                    <a:pt x="10001" y="8096"/>
                    <a:pt x="9049" y="7144"/>
                    <a:pt x="8096" y="7144"/>
                  </a:cubicBezTo>
                  <a:cubicBezTo>
                    <a:pt x="7144" y="8096"/>
                    <a:pt x="7144" y="9049"/>
                    <a:pt x="7144" y="10001"/>
                  </a:cubicBezTo>
                  <a:close/>
                </a:path>
              </a:pathLst>
            </a:custGeom>
            <a:solidFill>
              <a:srgbClr val="5290D8"/>
            </a:solidFill>
            <a:ln w="9525" cap="flat">
              <a:noFill/>
              <a:prstDash val="solid"/>
              <a:miter/>
            </a:ln>
          </p:spPr>
          <p:txBody>
            <a:bodyPr rtlCol="0" anchor="ctr"/>
            <a:lstStyle/>
            <a:p>
              <a:endParaRPr lang="zh-CN" altLang="en-US"/>
            </a:p>
          </p:txBody>
        </p:sp>
        <p:sp>
          <p:nvSpPr>
            <p:cNvPr id="230" name="任意多边形: 形状 408">
              <a:extLst>
                <a:ext uri="{FF2B5EF4-FFF2-40B4-BE49-F238E27FC236}">
                  <a16:creationId xmlns:a16="http://schemas.microsoft.com/office/drawing/2014/main" id="{4CC08823-0459-442A-AD71-B44BA4A3C9B1}"/>
                </a:ext>
              </a:extLst>
            </p:cNvPr>
            <p:cNvSpPr/>
            <p:nvPr/>
          </p:nvSpPr>
          <p:spPr>
            <a:xfrm>
              <a:off x="5804059" y="3626644"/>
              <a:ext cx="19050" cy="19050"/>
            </a:xfrm>
            <a:custGeom>
              <a:avLst/>
              <a:gdLst>
                <a:gd name="connsiteX0" fmla="*/ 8096 w 19050"/>
                <a:gd name="connsiteY0" fmla="*/ 11906 h 19050"/>
                <a:gd name="connsiteX1" fmla="*/ 10001 w 19050"/>
                <a:gd name="connsiteY1" fmla="*/ 11906 h 19050"/>
                <a:gd name="connsiteX2" fmla="*/ 11906 w 19050"/>
                <a:gd name="connsiteY2" fmla="*/ 9049 h 19050"/>
                <a:gd name="connsiteX3" fmla="*/ 10001 w 19050"/>
                <a:gd name="connsiteY3" fmla="*/ 7144 h 19050"/>
                <a:gd name="connsiteX4" fmla="*/ 7144 w 19050"/>
                <a:gd name="connsiteY4" fmla="*/ 9049 h 19050"/>
                <a:gd name="connsiteX5" fmla="*/ 8096 w 19050"/>
                <a:gd name="connsiteY5" fmla="*/ 1190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8096" y="11906"/>
                  </a:moveTo>
                  <a:cubicBezTo>
                    <a:pt x="8096" y="11906"/>
                    <a:pt x="9049" y="11906"/>
                    <a:pt x="10001" y="11906"/>
                  </a:cubicBezTo>
                  <a:cubicBezTo>
                    <a:pt x="10954" y="10954"/>
                    <a:pt x="10954" y="10001"/>
                    <a:pt x="11906" y="9049"/>
                  </a:cubicBezTo>
                  <a:cubicBezTo>
                    <a:pt x="10954" y="8096"/>
                    <a:pt x="10954" y="7144"/>
                    <a:pt x="10001" y="7144"/>
                  </a:cubicBezTo>
                  <a:cubicBezTo>
                    <a:pt x="9049" y="8096"/>
                    <a:pt x="8096" y="8096"/>
                    <a:pt x="7144" y="9049"/>
                  </a:cubicBezTo>
                  <a:cubicBezTo>
                    <a:pt x="7144" y="10001"/>
                    <a:pt x="7144" y="10954"/>
                    <a:pt x="8096" y="11906"/>
                  </a:cubicBezTo>
                  <a:close/>
                </a:path>
              </a:pathLst>
            </a:custGeom>
            <a:solidFill>
              <a:srgbClr val="5290D8"/>
            </a:solidFill>
            <a:ln w="9525" cap="flat">
              <a:noFill/>
              <a:prstDash val="solid"/>
              <a:miter/>
            </a:ln>
          </p:spPr>
          <p:txBody>
            <a:bodyPr rtlCol="0" anchor="ctr"/>
            <a:lstStyle/>
            <a:p>
              <a:endParaRPr lang="zh-CN" altLang="en-US"/>
            </a:p>
          </p:txBody>
        </p:sp>
        <p:sp>
          <p:nvSpPr>
            <p:cNvPr id="231" name="任意多边形: 形状 409">
              <a:extLst>
                <a:ext uri="{FF2B5EF4-FFF2-40B4-BE49-F238E27FC236}">
                  <a16:creationId xmlns:a16="http://schemas.microsoft.com/office/drawing/2014/main" id="{91E67509-2CA0-4953-A880-821A60A6F066}"/>
                </a:ext>
              </a:extLst>
            </p:cNvPr>
            <p:cNvSpPr/>
            <p:nvPr/>
          </p:nvSpPr>
          <p:spPr>
            <a:xfrm>
              <a:off x="7851934" y="3619976"/>
              <a:ext cx="9525" cy="9525"/>
            </a:xfrm>
            <a:custGeom>
              <a:avLst/>
              <a:gdLst>
                <a:gd name="connsiteX0" fmla="*/ 10954 w 9525"/>
                <a:gd name="connsiteY0" fmla="*/ 8096 h 9525"/>
                <a:gd name="connsiteX1" fmla="*/ 10001 w 9525"/>
                <a:gd name="connsiteY1" fmla="*/ 7144 h 9525"/>
                <a:gd name="connsiteX2" fmla="*/ 7144 w 9525"/>
                <a:gd name="connsiteY2" fmla="*/ 10001 h 9525"/>
                <a:gd name="connsiteX3" fmla="*/ 8096 w 9525"/>
                <a:gd name="connsiteY3" fmla="*/ 10954 h 9525"/>
                <a:gd name="connsiteX4" fmla="*/ 10001 w 9525"/>
                <a:gd name="connsiteY4" fmla="*/ 10001 h 9525"/>
                <a:gd name="connsiteX5" fmla="*/ 10954 w 9525"/>
                <a:gd name="connsiteY5" fmla="*/ 8096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9525">
                  <a:moveTo>
                    <a:pt x="10954" y="8096"/>
                  </a:moveTo>
                  <a:cubicBezTo>
                    <a:pt x="10954" y="8096"/>
                    <a:pt x="10001" y="7144"/>
                    <a:pt x="10001" y="7144"/>
                  </a:cubicBezTo>
                  <a:cubicBezTo>
                    <a:pt x="8096" y="7144"/>
                    <a:pt x="7144" y="8096"/>
                    <a:pt x="7144" y="10001"/>
                  </a:cubicBezTo>
                  <a:cubicBezTo>
                    <a:pt x="7144" y="10001"/>
                    <a:pt x="8096" y="10954"/>
                    <a:pt x="8096" y="10954"/>
                  </a:cubicBezTo>
                  <a:cubicBezTo>
                    <a:pt x="9049" y="10954"/>
                    <a:pt x="9049" y="10954"/>
                    <a:pt x="10001" y="10001"/>
                  </a:cubicBezTo>
                  <a:cubicBezTo>
                    <a:pt x="10001" y="10001"/>
                    <a:pt x="10001" y="9049"/>
                    <a:pt x="10954" y="8096"/>
                  </a:cubicBezTo>
                  <a:close/>
                </a:path>
              </a:pathLst>
            </a:custGeom>
            <a:solidFill>
              <a:srgbClr val="5290D8"/>
            </a:solidFill>
            <a:ln w="9525" cap="flat">
              <a:noFill/>
              <a:prstDash val="solid"/>
              <a:miter/>
            </a:ln>
          </p:spPr>
          <p:txBody>
            <a:bodyPr rtlCol="0" anchor="ctr"/>
            <a:lstStyle/>
            <a:p>
              <a:endParaRPr lang="zh-CN" altLang="en-US"/>
            </a:p>
          </p:txBody>
        </p:sp>
        <p:sp>
          <p:nvSpPr>
            <p:cNvPr id="232" name="任意多边形: 形状 410">
              <a:extLst>
                <a:ext uri="{FF2B5EF4-FFF2-40B4-BE49-F238E27FC236}">
                  <a16:creationId xmlns:a16="http://schemas.microsoft.com/office/drawing/2014/main" id="{C2603BE2-4796-4A13-9407-0DE6D085A097}"/>
                </a:ext>
              </a:extLst>
            </p:cNvPr>
            <p:cNvSpPr/>
            <p:nvPr/>
          </p:nvSpPr>
          <p:spPr>
            <a:xfrm>
              <a:off x="4927759" y="3687604"/>
              <a:ext cx="9525" cy="9525"/>
            </a:xfrm>
            <a:custGeom>
              <a:avLst/>
              <a:gdLst>
                <a:gd name="connsiteX0" fmla="*/ 10001 w 9525"/>
                <a:gd name="connsiteY0" fmla="*/ 9049 h 9525"/>
                <a:gd name="connsiteX1" fmla="*/ 8096 w 9525"/>
                <a:gd name="connsiteY1" fmla="*/ 7144 h 9525"/>
                <a:gd name="connsiteX2" fmla="*/ 7144 w 9525"/>
                <a:gd name="connsiteY2" fmla="*/ 10001 h 9525"/>
                <a:gd name="connsiteX3" fmla="*/ 8096 w 9525"/>
                <a:gd name="connsiteY3" fmla="*/ 10954 h 9525"/>
                <a:gd name="connsiteX4" fmla="*/ 10001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001" y="9049"/>
                  </a:moveTo>
                  <a:cubicBezTo>
                    <a:pt x="9049" y="8096"/>
                    <a:pt x="8096" y="8096"/>
                    <a:pt x="8096" y="7144"/>
                  </a:cubicBezTo>
                  <a:cubicBezTo>
                    <a:pt x="8096" y="8096"/>
                    <a:pt x="7144" y="9049"/>
                    <a:pt x="7144" y="10001"/>
                  </a:cubicBezTo>
                  <a:cubicBezTo>
                    <a:pt x="7144" y="10001"/>
                    <a:pt x="8096" y="10954"/>
                    <a:pt x="8096" y="10954"/>
                  </a:cubicBezTo>
                  <a:cubicBezTo>
                    <a:pt x="9049" y="10954"/>
                    <a:pt x="10001" y="10954"/>
                    <a:pt x="10001" y="9049"/>
                  </a:cubicBezTo>
                  <a:close/>
                </a:path>
              </a:pathLst>
            </a:custGeom>
            <a:solidFill>
              <a:srgbClr val="5290D8"/>
            </a:solidFill>
            <a:ln w="9525" cap="flat">
              <a:noFill/>
              <a:prstDash val="solid"/>
              <a:miter/>
            </a:ln>
          </p:spPr>
          <p:txBody>
            <a:bodyPr rtlCol="0" anchor="ctr"/>
            <a:lstStyle/>
            <a:p>
              <a:endParaRPr lang="zh-CN" altLang="en-US"/>
            </a:p>
          </p:txBody>
        </p:sp>
        <p:sp>
          <p:nvSpPr>
            <p:cNvPr id="233" name="任意多边形: 形状 411">
              <a:extLst>
                <a:ext uri="{FF2B5EF4-FFF2-40B4-BE49-F238E27FC236}">
                  <a16:creationId xmlns:a16="http://schemas.microsoft.com/office/drawing/2014/main" id="{82594308-B7A5-42FC-818D-B81D58A72E53}"/>
                </a:ext>
              </a:extLst>
            </p:cNvPr>
            <p:cNvSpPr/>
            <p:nvPr/>
          </p:nvSpPr>
          <p:spPr>
            <a:xfrm>
              <a:off x="4894162" y="3691414"/>
              <a:ext cx="9525" cy="19050"/>
            </a:xfrm>
            <a:custGeom>
              <a:avLst/>
              <a:gdLst>
                <a:gd name="connsiteX0" fmla="*/ 9308 w 9525"/>
                <a:gd name="connsiteY0" fmla="*/ 11906 h 19050"/>
                <a:gd name="connsiteX1" fmla="*/ 11213 w 9525"/>
                <a:gd name="connsiteY1" fmla="*/ 9049 h 19050"/>
                <a:gd name="connsiteX2" fmla="*/ 9308 w 9525"/>
                <a:gd name="connsiteY2" fmla="*/ 7144 h 19050"/>
                <a:gd name="connsiteX3" fmla="*/ 7403 w 9525"/>
                <a:gd name="connsiteY3" fmla="*/ 9049 h 19050"/>
                <a:gd name="connsiteX4" fmla="*/ 9308 w 9525"/>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308" y="11906"/>
                  </a:moveTo>
                  <a:cubicBezTo>
                    <a:pt x="10261" y="10954"/>
                    <a:pt x="10261" y="10001"/>
                    <a:pt x="11213" y="9049"/>
                  </a:cubicBezTo>
                  <a:cubicBezTo>
                    <a:pt x="10261" y="8096"/>
                    <a:pt x="10261" y="7144"/>
                    <a:pt x="9308" y="7144"/>
                  </a:cubicBezTo>
                  <a:cubicBezTo>
                    <a:pt x="8356" y="8096"/>
                    <a:pt x="7403" y="8096"/>
                    <a:pt x="7403" y="9049"/>
                  </a:cubicBezTo>
                  <a:cubicBezTo>
                    <a:pt x="6451" y="10954"/>
                    <a:pt x="8356" y="12859"/>
                    <a:pt x="9308" y="11906"/>
                  </a:cubicBezTo>
                  <a:close/>
                </a:path>
              </a:pathLst>
            </a:custGeom>
            <a:solidFill>
              <a:srgbClr val="5290D8"/>
            </a:solidFill>
            <a:ln w="9525" cap="flat">
              <a:noFill/>
              <a:prstDash val="solid"/>
              <a:miter/>
            </a:ln>
          </p:spPr>
          <p:txBody>
            <a:bodyPr rtlCol="0" anchor="ctr"/>
            <a:lstStyle/>
            <a:p>
              <a:endParaRPr lang="zh-CN" altLang="en-US"/>
            </a:p>
          </p:txBody>
        </p:sp>
        <p:sp>
          <p:nvSpPr>
            <p:cNvPr id="234" name="任意多边形: 形状 412">
              <a:extLst>
                <a:ext uri="{FF2B5EF4-FFF2-40B4-BE49-F238E27FC236}">
                  <a16:creationId xmlns:a16="http://schemas.microsoft.com/office/drawing/2014/main" id="{30AABD21-DFEE-49A8-BAB5-E8F175E017D5}"/>
                </a:ext>
              </a:extLst>
            </p:cNvPr>
            <p:cNvSpPr/>
            <p:nvPr/>
          </p:nvSpPr>
          <p:spPr>
            <a:xfrm>
              <a:off x="4943951" y="3713559"/>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7858"/>
                    <a:pt x="7144" y="7858"/>
                    <a:pt x="7144" y="7858"/>
                  </a:cubicBezTo>
                  <a:cubicBezTo>
                    <a:pt x="7144" y="6906"/>
                    <a:pt x="7144" y="6906"/>
                    <a:pt x="7144" y="7858"/>
                  </a:cubicBezTo>
                  <a:cubicBezTo>
                    <a:pt x="7144" y="6906"/>
                    <a:pt x="7144" y="7858"/>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235" name="任意多边形: 形状 413">
              <a:extLst>
                <a:ext uri="{FF2B5EF4-FFF2-40B4-BE49-F238E27FC236}">
                  <a16:creationId xmlns:a16="http://schemas.microsoft.com/office/drawing/2014/main" id="{129E73A5-2504-4092-A8BC-86CF39136835}"/>
                </a:ext>
              </a:extLst>
            </p:cNvPr>
            <p:cNvSpPr/>
            <p:nvPr/>
          </p:nvSpPr>
          <p:spPr>
            <a:xfrm>
              <a:off x="4943951" y="3714274"/>
              <a:ext cx="19050" cy="9525"/>
            </a:xfrm>
            <a:custGeom>
              <a:avLst/>
              <a:gdLst>
                <a:gd name="connsiteX0" fmla="*/ 10954 w 19050"/>
                <a:gd name="connsiteY0" fmla="*/ 10001 h 9525"/>
                <a:gd name="connsiteX1" fmla="*/ 11906 w 19050"/>
                <a:gd name="connsiteY1" fmla="*/ 9049 h 9525"/>
                <a:gd name="connsiteX2" fmla="*/ 10001 w 19050"/>
                <a:gd name="connsiteY2" fmla="*/ 7144 h 9525"/>
                <a:gd name="connsiteX3" fmla="*/ 7144 w 19050"/>
                <a:gd name="connsiteY3" fmla="*/ 7144 h 9525"/>
                <a:gd name="connsiteX4" fmla="*/ 8096 w 19050"/>
                <a:gd name="connsiteY4" fmla="*/ 10001 h 9525"/>
                <a:gd name="connsiteX5" fmla="*/ 10954 w 19050"/>
                <a:gd name="connsiteY5" fmla="*/ 10001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10954" y="10001"/>
                  </a:moveTo>
                  <a:cubicBezTo>
                    <a:pt x="10954" y="10001"/>
                    <a:pt x="11906" y="9049"/>
                    <a:pt x="11906" y="9049"/>
                  </a:cubicBezTo>
                  <a:cubicBezTo>
                    <a:pt x="11906" y="8096"/>
                    <a:pt x="11906" y="7144"/>
                    <a:pt x="10001" y="7144"/>
                  </a:cubicBezTo>
                  <a:cubicBezTo>
                    <a:pt x="9049" y="7144"/>
                    <a:pt x="8096" y="7144"/>
                    <a:pt x="7144" y="7144"/>
                  </a:cubicBezTo>
                  <a:cubicBezTo>
                    <a:pt x="7144" y="8096"/>
                    <a:pt x="7144" y="9049"/>
                    <a:pt x="8096" y="10001"/>
                  </a:cubicBezTo>
                  <a:cubicBezTo>
                    <a:pt x="9049" y="10954"/>
                    <a:pt x="10001" y="10954"/>
                    <a:pt x="10954" y="10001"/>
                  </a:cubicBezTo>
                  <a:close/>
                </a:path>
              </a:pathLst>
            </a:custGeom>
            <a:solidFill>
              <a:srgbClr val="5290D8"/>
            </a:solidFill>
            <a:ln w="9525" cap="flat">
              <a:noFill/>
              <a:prstDash val="solid"/>
              <a:miter/>
            </a:ln>
          </p:spPr>
          <p:txBody>
            <a:bodyPr rtlCol="0" anchor="ctr"/>
            <a:lstStyle/>
            <a:p>
              <a:endParaRPr lang="zh-CN" altLang="en-US"/>
            </a:p>
          </p:txBody>
        </p:sp>
        <p:sp>
          <p:nvSpPr>
            <p:cNvPr id="236" name="任意多边形: 形状 414">
              <a:extLst>
                <a:ext uri="{FF2B5EF4-FFF2-40B4-BE49-F238E27FC236}">
                  <a16:creationId xmlns:a16="http://schemas.microsoft.com/office/drawing/2014/main" id="{B1ABEA18-698A-4920-A960-9A90B9BABB98}"/>
                </a:ext>
              </a:extLst>
            </p:cNvPr>
            <p:cNvSpPr/>
            <p:nvPr/>
          </p:nvSpPr>
          <p:spPr>
            <a:xfrm>
              <a:off x="5396947" y="2719864"/>
              <a:ext cx="9525" cy="19050"/>
            </a:xfrm>
            <a:custGeom>
              <a:avLst/>
              <a:gdLst>
                <a:gd name="connsiteX0" fmla="*/ 11348 w 9525"/>
                <a:gd name="connsiteY0" fmla="*/ 10001 h 19050"/>
                <a:gd name="connsiteX1" fmla="*/ 10396 w 9525"/>
                <a:gd name="connsiteY1" fmla="*/ 7144 h 19050"/>
                <a:gd name="connsiteX2" fmla="*/ 7538 w 9525"/>
                <a:gd name="connsiteY2" fmla="*/ 9049 h 19050"/>
                <a:gd name="connsiteX3" fmla="*/ 8491 w 9525"/>
                <a:gd name="connsiteY3" fmla="*/ 11906 h 19050"/>
                <a:gd name="connsiteX4" fmla="*/ 11348 w 9525"/>
                <a:gd name="connsiteY4" fmla="*/ 100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11348" y="10001"/>
                  </a:moveTo>
                  <a:cubicBezTo>
                    <a:pt x="11348" y="9049"/>
                    <a:pt x="11348" y="8096"/>
                    <a:pt x="10396" y="7144"/>
                  </a:cubicBezTo>
                  <a:cubicBezTo>
                    <a:pt x="9443" y="7144"/>
                    <a:pt x="8491" y="8096"/>
                    <a:pt x="7538" y="9049"/>
                  </a:cubicBezTo>
                  <a:cubicBezTo>
                    <a:pt x="6586" y="10001"/>
                    <a:pt x="7538" y="10954"/>
                    <a:pt x="8491" y="11906"/>
                  </a:cubicBezTo>
                  <a:cubicBezTo>
                    <a:pt x="9443" y="11906"/>
                    <a:pt x="10396" y="10954"/>
                    <a:pt x="11348" y="10001"/>
                  </a:cubicBezTo>
                  <a:close/>
                </a:path>
              </a:pathLst>
            </a:custGeom>
            <a:solidFill>
              <a:srgbClr val="5290D8"/>
            </a:solidFill>
            <a:ln w="9525" cap="flat">
              <a:noFill/>
              <a:prstDash val="solid"/>
              <a:miter/>
            </a:ln>
          </p:spPr>
          <p:txBody>
            <a:bodyPr rtlCol="0" anchor="ctr"/>
            <a:lstStyle/>
            <a:p>
              <a:endParaRPr lang="zh-CN" altLang="en-US"/>
            </a:p>
          </p:txBody>
        </p:sp>
        <p:sp>
          <p:nvSpPr>
            <p:cNvPr id="237" name="任意多边形: 形状 415">
              <a:extLst>
                <a:ext uri="{FF2B5EF4-FFF2-40B4-BE49-F238E27FC236}">
                  <a16:creationId xmlns:a16="http://schemas.microsoft.com/office/drawing/2014/main" id="{9D900692-BA64-4037-B016-CA622B052AD1}"/>
                </a:ext>
              </a:extLst>
            </p:cNvPr>
            <p:cNvSpPr/>
            <p:nvPr/>
          </p:nvSpPr>
          <p:spPr>
            <a:xfrm>
              <a:off x="4814969" y="3727214"/>
              <a:ext cx="9525" cy="9525"/>
            </a:xfrm>
            <a:custGeom>
              <a:avLst/>
              <a:gdLst>
                <a:gd name="connsiteX0" fmla="*/ 7538 w 9525"/>
                <a:gd name="connsiteY0" fmla="*/ 8491 h 9525"/>
                <a:gd name="connsiteX1" fmla="*/ 8491 w 9525"/>
                <a:gd name="connsiteY1" fmla="*/ 11348 h 9525"/>
                <a:gd name="connsiteX2" fmla="*/ 11348 w 9525"/>
                <a:gd name="connsiteY2" fmla="*/ 10396 h 9525"/>
                <a:gd name="connsiteX3" fmla="*/ 10396 w 9525"/>
                <a:gd name="connsiteY3" fmla="*/ 7538 h 9525"/>
                <a:gd name="connsiteX4" fmla="*/ 7538 w 9525"/>
                <a:gd name="connsiteY4" fmla="*/ 84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538" y="8491"/>
                  </a:moveTo>
                  <a:cubicBezTo>
                    <a:pt x="6586" y="9443"/>
                    <a:pt x="7538" y="10396"/>
                    <a:pt x="8491" y="11348"/>
                  </a:cubicBezTo>
                  <a:cubicBezTo>
                    <a:pt x="9443" y="12301"/>
                    <a:pt x="10396" y="11348"/>
                    <a:pt x="11348" y="10396"/>
                  </a:cubicBezTo>
                  <a:cubicBezTo>
                    <a:pt x="11348" y="9443"/>
                    <a:pt x="10396" y="7538"/>
                    <a:pt x="10396" y="7538"/>
                  </a:cubicBezTo>
                  <a:cubicBezTo>
                    <a:pt x="9443" y="6586"/>
                    <a:pt x="8491" y="7538"/>
                    <a:pt x="7538" y="8491"/>
                  </a:cubicBezTo>
                  <a:close/>
                </a:path>
              </a:pathLst>
            </a:custGeom>
            <a:solidFill>
              <a:srgbClr val="5290D8"/>
            </a:solidFill>
            <a:ln w="9525" cap="flat">
              <a:noFill/>
              <a:prstDash val="solid"/>
              <a:miter/>
            </a:ln>
          </p:spPr>
          <p:txBody>
            <a:bodyPr rtlCol="0" anchor="ctr"/>
            <a:lstStyle/>
            <a:p>
              <a:endParaRPr lang="zh-CN" altLang="en-US"/>
            </a:p>
          </p:txBody>
        </p:sp>
        <p:sp>
          <p:nvSpPr>
            <p:cNvPr id="238" name="任意多边形: 形状 416">
              <a:extLst>
                <a:ext uri="{FF2B5EF4-FFF2-40B4-BE49-F238E27FC236}">
                  <a16:creationId xmlns:a16="http://schemas.microsoft.com/office/drawing/2014/main" id="{F00A5972-96A4-4E26-8DCE-64BE10F91D88}"/>
                </a:ext>
              </a:extLst>
            </p:cNvPr>
            <p:cNvSpPr/>
            <p:nvPr/>
          </p:nvSpPr>
          <p:spPr>
            <a:xfrm>
              <a:off x="5149691" y="3860006"/>
              <a:ext cx="9525" cy="9525"/>
            </a:xfrm>
            <a:custGeom>
              <a:avLst/>
              <a:gdLst>
                <a:gd name="connsiteX0" fmla="*/ 7144 w 9525"/>
                <a:gd name="connsiteY0" fmla="*/ 8096 h 9525"/>
                <a:gd name="connsiteX1" fmla="*/ 9049 w 9525"/>
                <a:gd name="connsiteY1" fmla="*/ 10001 h 9525"/>
                <a:gd name="connsiteX2" fmla="*/ 10001 w 9525"/>
                <a:gd name="connsiteY2" fmla="*/ 9049 h 9525"/>
                <a:gd name="connsiteX3" fmla="*/ 8096 w 9525"/>
                <a:gd name="connsiteY3" fmla="*/ 7144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cubicBezTo>
                    <a:pt x="7144" y="9049"/>
                    <a:pt x="8096" y="10001"/>
                    <a:pt x="9049" y="10001"/>
                  </a:cubicBezTo>
                  <a:cubicBezTo>
                    <a:pt x="9049" y="10001"/>
                    <a:pt x="10001" y="9049"/>
                    <a:pt x="10001" y="9049"/>
                  </a:cubicBezTo>
                  <a:cubicBezTo>
                    <a:pt x="10001" y="8096"/>
                    <a:pt x="10001" y="7144"/>
                    <a:pt x="8096" y="7144"/>
                  </a:cubicBezTo>
                  <a:cubicBezTo>
                    <a:pt x="8096" y="7144"/>
                    <a:pt x="7144" y="7144"/>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239" name="任意多边形: 形状 417">
              <a:extLst>
                <a:ext uri="{FF2B5EF4-FFF2-40B4-BE49-F238E27FC236}">
                  <a16:creationId xmlns:a16="http://schemas.microsoft.com/office/drawing/2014/main" id="{324F042E-570D-4B89-9ED3-7312AA9B37F4}"/>
                </a:ext>
              </a:extLst>
            </p:cNvPr>
            <p:cNvSpPr/>
            <p:nvPr/>
          </p:nvSpPr>
          <p:spPr>
            <a:xfrm>
              <a:off x="5102066" y="2729627"/>
              <a:ext cx="9525" cy="9525"/>
            </a:xfrm>
            <a:custGeom>
              <a:avLst/>
              <a:gdLst>
                <a:gd name="connsiteX0" fmla="*/ 10954 w 9525"/>
                <a:gd name="connsiteY0" fmla="*/ 7858 h 9525"/>
                <a:gd name="connsiteX1" fmla="*/ 8096 w 9525"/>
                <a:gd name="connsiteY1" fmla="*/ 7858 h 9525"/>
                <a:gd name="connsiteX2" fmla="*/ 7144 w 9525"/>
                <a:gd name="connsiteY2" fmla="*/ 8811 h 9525"/>
                <a:gd name="connsiteX3" fmla="*/ 9049 w 9525"/>
                <a:gd name="connsiteY3" fmla="*/ 9763 h 9525"/>
                <a:gd name="connsiteX4" fmla="*/ 1095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954" y="7858"/>
                  </a:moveTo>
                  <a:cubicBezTo>
                    <a:pt x="10001" y="6906"/>
                    <a:pt x="9049" y="6906"/>
                    <a:pt x="8096" y="7858"/>
                  </a:cubicBezTo>
                  <a:cubicBezTo>
                    <a:pt x="8096" y="7858"/>
                    <a:pt x="7144" y="8811"/>
                    <a:pt x="7144" y="8811"/>
                  </a:cubicBezTo>
                  <a:cubicBezTo>
                    <a:pt x="8096" y="8811"/>
                    <a:pt x="9049" y="9763"/>
                    <a:pt x="9049" y="9763"/>
                  </a:cubicBezTo>
                  <a:cubicBezTo>
                    <a:pt x="10954" y="9763"/>
                    <a:pt x="11906" y="8811"/>
                    <a:pt x="10954" y="7858"/>
                  </a:cubicBezTo>
                  <a:close/>
                </a:path>
              </a:pathLst>
            </a:custGeom>
            <a:solidFill>
              <a:srgbClr val="5290D8"/>
            </a:solidFill>
            <a:ln w="9525" cap="flat">
              <a:noFill/>
              <a:prstDash val="solid"/>
              <a:miter/>
            </a:ln>
          </p:spPr>
          <p:txBody>
            <a:bodyPr rtlCol="0" anchor="ctr"/>
            <a:lstStyle/>
            <a:p>
              <a:endParaRPr lang="zh-CN" altLang="en-US"/>
            </a:p>
          </p:txBody>
        </p:sp>
        <p:sp>
          <p:nvSpPr>
            <p:cNvPr id="240" name="任意多边形: 形状 418">
              <a:extLst>
                <a:ext uri="{FF2B5EF4-FFF2-40B4-BE49-F238E27FC236}">
                  <a16:creationId xmlns:a16="http://schemas.microsoft.com/office/drawing/2014/main" id="{827BFDDF-F3F4-46C5-8AE0-1F46234C5F66}"/>
                </a:ext>
              </a:extLst>
            </p:cNvPr>
            <p:cNvSpPr/>
            <p:nvPr/>
          </p:nvSpPr>
          <p:spPr>
            <a:xfrm>
              <a:off x="7794784" y="3859054"/>
              <a:ext cx="9525" cy="9525"/>
            </a:xfrm>
            <a:custGeom>
              <a:avLst/>
              <a:gdLst>
                <a:gd name="connsiteX0" fmla="*/ 10001 w 9525"/>
                <a:gd name="connsiteY0" fmla="*/ 9049 h 9525"/>
                <a:gd name="connsiteX1" fmla="*/ 9049 w 9525"/>
                <a:gd name="connsiteY1" fmla="*/ 7144 h 9525"/>
                <a:gd name="connsiteX2" fmla="*/ 7144 w 9525"/>
                <a:gd name="connsiteY2" fmla="*/ 9049 h 9525"/>
                <a:gd name="connsiteX3" fmla="*/ 10001 w 9525"/>
                <a:gd name="connsiteY3" fmla="*/ 10001 h 9525"/>
                <a:gd name="connsiteX4" fmla="*/ 10001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001" y="9049"/>
                  </a:moveTo>
                  <a:cubicBezTo>
                    <a:pt x="10001" y="8096"/>
                    <a:pt x="9049" y="7144"/>
                    <a:pt x="9049" y="7144"/>
                  </a:cubicBezTo>
                  <a:cubicBezTo>
                    <a:pt x="8096" y="8096"/>
                    <a:pt x="8096" y="9049"/>
                    <a:pt x="7144" y="9049"/>
                  </a:cubicBezTo>
                  <a:cubicBezTo>
                    <a:pt x="8096" y="9049"/>
                    <a:pt x="9049" y="10001"/>
                    <a:pt x="10001" y="10001"/>
                  </a:cubicBezTo>
                  <a:cubicBezTo>
                    <a:pt x="9049" y="10954"/>
                    <a:pt x="10001" y="10001"/>
                    <a:pt x="10001" y="9049"/>
                  </a:cubicBezTo>
                  <a:close/>
                </a:path>
              </a:pathLst>
            </a:custGeom>
            <a:solidFill>
              <a:srgbClr val="5290D8"/>
            </a:solidFill>
            <a:ln w="9525" cap="flat">
              <a:noFill/>
              <a:prstDash val="solid"/>
              <a:miter/>
            </a:ln>
          </p:spPr>
          <p:txBody>
            <a:bodyPr rtlCol="0" anchor="ctr"/>
            <a:lstStyle/>
            <a:p>
              <a:endParaRPr lang="zh-CN" altLang="en-US"/>
            </a:p>
          </p:txBody>
        </p:sp>
        <p:sp>
          <p:nvSpPr>
            <p:cNvPr id="241" name="任意多边形: 形状 419">
              <a:extLst>
                <a:ext uri="{FF2B5EF4-FFF2-40B4-BE49-F238E27FC236}">
                  <a16:creationId xmlns:a16="http://schemas.microsoft.com/office/drawing/2014/main" id="{781A6A8F-D72F-4EB8-BA5A-C5E7C53FDC20}"/>
                </a:ext>
              </a:extLst>
            </p:cNvPr>
            <p:cNvSpPr/>
            <p:nvPr/>
          </p:nvSpPr>
          <p:spPr>
            <a:xfrm>
              <a:off x="7361723" y="3871436"/>
              <a:ext cx="9525" cy="9525"/>
            </a:xfrm>
            <a:custGeom>
              <a:avLst/>
              <a:gdLst>
                <a:gd name="connsiteX0" fmla="*/ 7769 w 9525"/>
                <a:gd name="connsiteY0" fmla="*/ 7144 h 9525"/>
                <a:gd name="connsiteX1" fmla="*/ 8722 w 9525"/>
                <a:gd name="connsiteY1" fmla="*/ 10954 h 9525"/>
                <a:gd name="connsiteX2" fmla="*/ 9674 w 9525"/>
                <a:gd name="connsiteY2" fmla="*/ 10001 h 9525"/>
                <a:gd name="connsiteX3" fmla="*/ 8722 w 9525"/>
                <a:gd name="connsiteY3" fmla="*/ 7144 h 9525"/>
                <a:gd name="connsiteX4" fmla="*/ 7769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769" y="7144"/>
                  </a:moveTo>
                  <a:cubicBezTo>
                    <a:pt x="6817" y="8096"/>
                    <a:pt x="6817" y="10954"/>
                    <a:pt x="8722" y="10954"/>
                  </a:cubicBezTo>
                  <a:cubicBezTo>
                    <a:pt x="8722" y="10954"/>
                    <a:pt x="9674" y="10001"/>
                    <a:pt x="9674" y="10001"/>
                  </a:cubicBezTo>
                  <a:cubicBezTo>
                    <a:pt x="9674" y="9049"/>
                    <a:pt x="9674" y="8096"/>
                    <a:pt x="8722" y="7144"/>
                  </a:cubicBezTo>
                  <a:cubicBezTo>
                    <a:pt x="9674" y="7144"/>
                    <a:pt x="8722" y="7144"/>
                    <a:pt x="7769" y="7144"/>
                  </a:cubicBezTo>
                  <a:close/>
                </a:path>
              </a:pathLst>
            </a:custGeom>
            <a:solidFill>
              <a:srgbClr val="5290D8"/>
            </a:solidFill>
            <a:ln w="9525" cap="flat">
              <a:noFill/>
              <a:prstDash val="solid"/>
              <a:miter/>
            </a:ln>
          </p:spPr>
          <p:txBody>
            <a:bodyPr rtlCol="0" anchor="ctr"/>
            <a:lstStyle/>
            <a:p>
              <a:endParaRPr lang="zh-CN" altLang="en-US"/>
            </a:p>
          </p:txBody>
        </p:sp>
        <p:sp>
          <p:nvSpPr>
            <p:cNvPr id="242" name="任意多边形: 形状 420">
              <a:extLst>
                <a:ext uri="{FF2B5EF4-FFF2-40B4-BE49-F238E27FC236}">
                  <a16:creationId xmlns:a16="http://schemas.microsoft.com/office/drawing/2014/main" id="{8718D1B4-C1A2-4CC7-AF76-8216769837BA}"/>
                </a:ext>
              </a:extLst>
            </p:cNvPr>
            <p:cNvSpPr/>
            <p:nvPr/>
          </p:nvSpPr>
          <p:spPr>
            <a:xfrm>
              <a:off x="7797247" y="3949147"/>
              <a:ext cx="9525" cy="19050"/>
            </a:xfrm>
            <a:custGeom>
              <a:avLst/>
              <a:gdLst>
                <a:gd name="connsiteX0" fmla="*/ 11348 w 9525"/>
                <a:gd name="connsiteY0" fmla="*/ 8491 h 19050"/>
                <a:gd name="connsiteX1" fmla="*/ 8491 w 9525"/>
                <a:gd name="connsiteY1" fmla="*/ 7538 h 19050"/>
                <a:gd name="connsiteX2" fmla="*/ 7538 w 9525"/>
                <a:gd name="connsiteY2" fmla="*/ 10396 h 19050"/>
                <a:gd name="connsiteX3" fmla="*/ 10396 w 9525"/>
                <a:gd name="connsiteY3" fmla="*/ 12301 h 19050"/>
                <a:gd name="connsiteX4" fmla="*/ 11348 w 9525"/>
                <a:gd name="connsiteY4" fmla="*/ 849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11348" y="8491"/>
                  </a:moveTo>
                  <a:cubicBezTo>
                    <a:pt x="11348" y="7538"/>
                    <a:pt x="10396" y="6586"/>
                    <a:pt x="8491" y="7538"/>
                  </a:cubicBezTo>
                  <a:cubicBezTo>
                    <a:pt x="7538" y="8491"/>
                    <a:pt x="6586" y="9443"/>
                    <a:pt x="7538" y="10396"/>
                  </a:cubicBezTo>
                  <a:cubicBezTo>
                    <a:pt x="8491" y="11348"/>
                    <a:pt x="9443" y="11348"/>
                    <a:pt x="10396" y="12301"/>
                  </a:cubicBezTo>
                  <a:cubicBezTo>
                    <a:pt x="10396" y="10396"/>
                    <a:pt x="11348" y="9443"/>
                    <a:pt x="11348" y="8491"/>
                  </a:cubicBezTo>
                  <a:close/>
                </a:path>
              </a:pathLst>
            </a:custGeom>
            <a:solidFill>
              <a:srgbClr val="5290D8"/>
            </a:solidFill>
            <a:ln w="9525" cap="flat">
              <a:noFill/>
              <a:prstDash val="solid"/>
              <a:miter/>
            </a:ln>
          </p:spPr>
          <p:txBody>
            <a:bodyPr rtlCol="0" anchor="ctr"/>
            <a:lstStyle/>
            <a:p>
              <a:endParaRPr lang="zh-CN" altLang="en-US"/>
            </a:p>
          </p:txBody>
        </p:sp>
        <p:sp>
          <p:nvSpPr>
            <p:cNvPr id="243" name="任意多边形: 形状 421">
              <a:extLst>
                <a:ext uri="{FF2B5EF4-FFF2-40B4-BE49-F238E27FC236}">
                  <a16:creationId xmlns:a16="http://schemas.microsoft.com/office/drawing/2014/main" id="{FC44F6CF-B50B-4F5C-893E-CA7FF769FE8D}"/>
                </a:ext>
              </a:extLst>
            </p:cNvPr>
            <p:cNvSpPr/>
            <p:nvPr/>
          </p:nvSpPr>
          <p:spPr>
            <a:xfrm>
              <a:off x="7917262" y="4078129"/>
              <a:ext cx="9525" cy="9525"/>
            </a:xfrm>
            <a:custGeom>
              <a:avLst/>
              <a:gdLst>
                <a:gd name="connsiteX0" fmla="*/ 10396 w 9525"/>
                <a:gd name="connsiteY0" fmla="*/ 7144 h 9525"/>
                <a:gd name="connsiteX1" fmla="*/ 7538 w 9525"/>
                <a:gd name="connsiteY1" fmla="*/ 9049 h 9525"/>
                <a:gd name="connsiteX2" fmla="*/ 8491 w 9525"/>
                <a:gd name="connsiteY2" fmla="*/ 10954 h 9525"/>
                <a:gd name="connsiteX3" fmla="*/ 11348 w 9525"/>
                <a:gd name="connsiteY3" fmla="*/ 9049 h 9525"/>
                <a:gd name="connsiteX4" fmla="*/ 10396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396" y="7144"/>
                  </a:moveTo>
                  <a:cubicBezTo>
                    <a:pt x="9443" y="8096"/>
                    <a:pt x="8491" y="8096"/>
                    <a:pt x="7538" y="9049"/>
                  </a:cubicBezTo>
                  <a:cubicBezTo>
                    <a:pt x="6586" y="10001"/>
                    <a:pt x="7538" y="10954"/>
                    <a:pt x="8491" y="10954"/>
                  </a:cubicBezTo>
                  <a:cubicBezTo>
                    <a:pt x="10396" y="10954"/>
                    <a:pt x="12301" y="10001"/>
                    <a:pt x="11348" y="9049"/>
                  </a:cubicBezTo>
                  <a:cubicBezTo>
                    <a:pt x="11348" y="8096"/>
                    <a:pt x="10396" y="8096"/>
                    <a:pt x="10396" y="7144"/>
                  </a:cubicBezTo>
                  <a:close/>
                </a:path>
              </a:pathLst>
            </a:custGeom>
            <a:solidFill>
              <a:srgbClr val="5290D8"/>
            </a:solidFill>
            <a:ln w="9525" cap="flat">
              <a:noFill/>
              <a:prstDash val="solid"/>
              <a:miter/>
            </a:ln>
          </p:spPr>
          <p:txBody>
            <a:bodyPr rtlCol="0" anchor="ctr"/>
            <a:lstStyle/>
            <a:p>
              <a:endParaRPr lang="zh-CN" altLang="en-US"/>
            </a:p>
          </p:txBody>
        </p:sp>
        <p:sp>
          <p:nvSpPr>
            <p:cNvPr id="244" name="任意多边形: 形状 422">
              <a:extLst>
                <a:ext uri="{FF2B5EF4-FFF2-40B4-BE49-F238E27FC236}">
                  <a16:creationId xmlns:a16="http://schemas.microsoft.com/office/drawing/2014/main" id="{2ED67806-4F27-4971-933D-46F29ECBF6E5}"/>
                </a:ext>
              </a:extLst>
            </p:cNvPr>
            <p:cNvSpPr/>
            <p:nvPr/>
          </p:nvSpPr>
          <p:spPr>
            <a:xfrm>
              <a:off x="5819299" y="2531269"/>
              <a:ext cx="9525" cy="9525"/>
            </a:xfrm>
            <a:custGeom>
              <a:avLst/>
              <a:gdLst>
                <a:gd name="connsiteX0" fmla="*/ 8096 w 9525"/>
                <a:gd name="connsiteY0" fmla="*/ 10001 h 9525"/>
                <a:gd name="connsiteX1" fmla="*/ 10001 w 9525"/>
                <a:gd name="connsiteY1" fmla="*/ 8096 h 9525"/>
                <a:gd name="connsiteX2" fmla="*/ 9049 w 9525"/>
                <a:gd name="connsiteY2" fmla="*/ 7144 h 9525"/>
                <a:gd name="connsiteX3" fmla="*/ 7144 w 9525"/>
                <a:gd name="connsiteY3" fmla="*/ 9049 h 9525"/>
                <a:gd name="connsiteX4" fmla="*/ 8096 w 9525"/>
                <a:gd name="connsiteY4" fmla="*/ 1000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10001"/>
                  </a:moveTo>
                  <a:cubicBezTo>
                    <a:pt x="9049" y="9049"/>
                    <a:pt x="9049" y="9049"/>
                    <a:pt x="10001" y="8096"/>
                  </a:cubicBezTo>
                  <a:cubicBezTo>
                    <a:pt x="10001" y="8096"/>
                    <a:pt x="10001" y="7144"/>
                    <a:pt x="9049" y="7144"/>
                  </a:cubicBezTo>
                  <a:cubicBezTo>
                    <a:pt x="8096" y="8096"/>
                    <a:pt x="8096" y="8096"/>
                    <a:pt x="7144" y="9049"/>
                  </a:cubicBezTo>
                  <a:cubicBezTo>
                    <a:pt x="7144" y="9049"/>
                    <a:pt x="7144" y="10001"/>
                    <a:pt x="8096" y="10001"/>
                  </a:cubicBezTo>
                  <a:close/>
                </a:path>
              </a:pathLst>
            </a:custGeom>
            <a:solidFill>
              <a:srgbClr val="5290D8"/>
            </a:solidFill>
            <a:ln w="9525" cap="flat">
              <a:noFill/>
              <a:prstDash val="solid"/>
              <a:miter/>
            </a:ln>
          </p:spPr>
          <p:txBody>
            <a:bodyPr rtlCol="0" anchor="ctr"/>
            <a:lstStyle/>
            <a:p>
              <a:endParaRPr lang="zh-CN" altLang="en-US"/>
            </a:p>
          </p:txBody>
        </p:sp>
        <p:sp>
          <p:nvSpPr>
            <p:cNvPr id="245" name="任意多边形: 形状 423">
              <a:extLst>
                <a:ext uri="{FF2B5EF4-FFF2-40B4-BE49-F238E27FC236}">
                  <a16:creationId xmlns:a16="http://schemas.microsoft.com/office/drawing/2014/main" id="{DF571E50-1B6C-4CCE-BA29-175C88F3EC3D}"/>
                </a:ext>
              </a:extLst>
            </p:cNvPr>
            <p:cNvSpPr/>
            <p:nvPr/>
          </p:nvSpPr>
          <p:spPr>
            <a:xfrm>
              <a:off x="7835741" y="4175863"/>
              <a:ext cx="19050" cy="9525"/>
            </a:xfrm>
            <a:custGeom>
              <a:avLst/>
              <a:gdLst>
                <a:gd name="connsiteX0" fmla="*/ 11906 w 19050"/>
                <a:gd name="connsiteY0" fmla="*/ 8470 h 9525"/>
                <a:gd name="connsiteX1" fmla="*/ 10954 w 19050"/>
                <a:gd name="connsiteY1" fmla="*/ 7517 h 9525"/>
                <a:gd name="connsiteX2" fmla="*/ 7144 w 19050"/>
                <a:gd name="connsiteY2" fmla="*/ 9422 h 9525"/>
                <a:gd name="connsiteX3" fmla="*/ 9049 w 19050"/>
                <a:gd name="connsiteY3" fmla="*/ 11327 h 9525"/>
                <a:gd name="connsiteX4" fmla="*/ 11906 w 19050"/>
                <a:gd name="connsiteY4" fmla="*/ 847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11906" y="8470"/>
                  </a:moveTo>
                  <a:cubicBezTo>
                    <a:pt x="11906" y="8470"/>
                    <a:pt x="10954" y="7517"/>
                    <a:pt x="10954" y="7517"/>
                  </a:cubicBezTo>
                  <a:cubicBezTo>
                    <a:pt x="9049" y="6565"/>
                    <a:pt x="7144" y="7517"/>
                    <a:pt x="7144" y="9422"/>
                  </a:cubicBezTo>
                  <a:cubicBezTo>
                    <a:pt x="7144" y="10375"/>
                    <a:pt x="8096" y="11327"/>
                    <a:pt x="9049" y="11327"/>
                  </a:cubicBezTo>
                  <a:cubicBezTo>
                    <a:pt x="10001" y="11327"/>
                    <a:pt x="11906" y="9422"/>
                    <a:pt x="11906" y="8470"/>
                  </a:cubicBezTo>
                  <a:close/>
                </a:path>
              </a:pathLst>
            </a:custGeom>
            <a:solidFill>
              <a:srgbClr val="5290D8"/>
            </a:solidFill>
            <a:ln w="9525" cap="flat">
              <a:noFill/>
              <a:prstDash val="solid"/>
              <a:miter/>
            </a:ln>
          </p:spPr>
          <p:txBody>
            <a:bodyPr rtlCol="0" anchor="ctr"/>
            <a:lstStyle/>
            <a:p>
              <a:endParaRPr lang="zh-CN" altLang="en-US"/>
            </a:p>
          </p:txBody>
        </p:sp>
        <p:sp>
          <p:nvSpPr>
            <p:cNvPr id="246" name="任意多边形: 形状 424">
              <a:extLst>
                <a:ext uri="{FF2B5EF4-FFF2-40B4-BE49-F238E27FC236}">
                  <a16:creationId xmlns:a16="http://schemas.microsoft.com/office/drawing/2014/main" id="{3C21FD03-50FC-46FC-8875-A3242DE04010}"/>
                </a:ext>
              </a:extLst>
            </p:cNvPr>
            <p:cNvSpPr/>
            <p:nvPr/>
          </p:nvSpPr>
          <p:spPr>
            <a:xfrm>
              <a:off x="8221504" y="4200049"/>
              <a:ext cx="19050" cy="9525"/>
            </a:xfrm>
            <a:custGeom>
              <a:avLst/>
              <a:gdLst>
                <a:gd name="connsiteX0" fmla="*/ 11906 w 19050"/>
                <a:gd name="connsiteY0" fmla="*/ 9049 h 9525"/>
                <a:gd name="connsiteX1" fmla="*/ 10954 w 19050"/>
                <a:gd name="connsiteY1" fmla="*/ 8096 h 9525"/>
                <a:gd name="connsiteX2" fmla="*/ 7144 w 19050"/>
                <a:gd name="connsiteY2" fmla="*/ 7144 h 9525"/>
                <a:gd name="connsiteX3" fmla="*/ 10001 w 19050"/>
                <a:gd name="connsiteY3" fmla="*/ 10001 h 9525"/>
                <a:gd name="connsiteX4" fmla="*/ 11906 w 19050"/>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11906" y="9049"/>
                  </a:moveTo>
                  <a:cubicBezTo>
                    <a:pt x="11906" y="9049"/>
                    <a:pt x="11906" y="8096"/>
                    <a:pt x="10954" y="8096"/>
                  </a:cubicBezTo>
                  <a:cubicBezTo>
                    <a:pt x="10001" y="8096"/>
                    <a:pt x="8096" y="7144"/>
                    <a:pt x="7144" y="7144"/>
                  </a:cubicBezTo>
                  <a:cubicBezTo>
                    <a:pt x="8096" y="8096"/>
                    <a:pt x="9049" y="9049"/>
                    <a:pt x="10001" y="10001"/>
                  </a:cubicBezTo>
                  <a:cubicBezTo>
                    <a:pt x="10954" y="10954"/>
                    <a:pt x="11906" y="10001"/>
                    <a:pt x="11906" y="9049"/>
                  </a:cubicBezTo>
                  <a:close/>
                </a:path>
              </a:pathLst>
            </a:custGeom>
            <a:solidFill>
              <a:srgbClr val="5290D8"/>
            </a:solidFill>
            <a:ln w="9525" cap="flat">
              <a:noFill/>
              <a:prstDash val="solid"/>
              <a:miter/>
            </a:ln>
          </p:spPr>
          <p:txBody>
            <a:bodyPr rtlCol="0" anchor="ctr"/>
            <a:lstStyle/>
            <a:p>
              <a:endParaRPr lang="zh-CN" altLang="en-US"/>
            </a:p>
          </p:txBody>
        </p:sp>
        <p:sp>
          <p:nvSpPr>
            <p:cNvPr id="247" name="任意多边形: 形状 425">
              <a:extLst>
                <a:ext uri="{FF2B5EF4-FFF2-40B4-BE49-F238E27FC236}">
                  <a16:creationId xmlns:a16="http://schemas.microsoft.com/office/drawing/2014/main" id="{1CE41D13-FE3E-4C55-BE93-0E4645F72A06}"/>
                </a:ext>
              </a:extLst>
            </p:cNvPr>
            <p:cNvSpPr/>
            <p:nvPr/>
          </p:nvSpPr>
          <p:spPr>
            <a:xfrm>
              <a:off x="8221504" y="4198144"/>
              <a:ext cx="9525" cy="9525"/>
            </a:xfrm>
            <a:custGeom>
              <a:avLst/>
              <a:gdLst>
                <a:gd name="connsiteX0" fmla="*/ 8096 w 9525"/>
                <a:gd name="connsiteY0" fmla="*/ 8096 h 9525"/>
                <a:gd name="connsiteX1" fmla="*/ 8096 w 9525"/>
                <a:gd name="connsiteY1" fmla="*/ 8096 h 9525"/>
                <a:gd name="connsiteX2" fmla="*/ 7144 w 9525"/>
                <a:gd name="connsiteY2" fmla="*/ 7144 h 9525"/>
                <a:gd name="connsiteX3" fmla="*/ 7144 w 9525"/>
                <a:gd name="connsiteY3" fmla="*/ 8096 h 9525"/>
                <a:gd name="connsiteX4" fmla="*/ 8096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8096"/>
                  </a:moveTo>
                  <a:cubicBezTo>
                    <a:pt x="7144" y="8096"/>
                    <a:pt x="7144" y="8096"/>
                    <a:pt x="8096" y="8096"/>
                  </a:cubicBezTo>
                  <a:cubicBezTo>
                    <a:pt x="7144" y="7144"/>
                    <a:pt x="7144" y="7144"/>
                    <a:pt x="7144" y="7144"/>
                  </a:cubicBezTo>
                  <a:cubicBezTo>
                    <a:pt x="7144" y="7144"/>
                    <a:pt x="7144" y="8096"/>
                    <a:pt x="7144" y="8096"/>
                  </a:cubicBezTo>
                  <a:cubicBezTo>
                    <a:pt x="7144" y="8096"/>
                    <a:pt x="7144" y="8096"/>
                    <a:pt x="8096" y="8096"/>
                  </a:cubicBezTo>
                  <a:close/>
                </a:path>
              </a:pathLst>
            </a:custGeom>
            <a:solidFill>
              <a:srgbClr val="5290D8"/>
            </a:solidFill>
            <a:ln w="9525" cap="flat">
              <a:noFill/>
              <a:prstDash val="solid"/>
              <a:miter/>
            </a:ln>
          </p:spPr>
          <p:txBody>
            <a:bodyPr rtlCol="0" anchor="ctr"/>
            <a:lstStyle/>
            <a:p>
              <a:endParaRPr lang="zh-CN" altLang="en-US"/>
            </a:p>
          </p:txBody>
        </p:sp>
        <p:sp>
          <p:nvSpPr>
            <p:cNvPr id="248" name="任意多边形: 形状 426">
              <a:extLst>
                <a:ext uri="{FF2B5EF4-FFF2-40B4-BE49-F238E27FC236}">
                  <a16:creationId xmlns:a16="http://schemas.microsoft.com/office/drawing/2014/main" id="{BF3722BF-530B-40A0-9E1C-2D63DC0723AE}"/>
                </a:ext>
              </a:extLst>
            </p:cNvPr>
            <p:cNvSpPr/>
            <p:nvPr/>
          </p:nvSpPr>
          <p:spPr>
            <a:xfrm>
              <a:off x="8040529" y="4312444"/>
              <a:ext cx="9525" cy="9525"/>
            </a:xfrm>
            <a:custGeom>
              <a:avLst/>
              <a:gdLst>
                <a:gd name="connsiteX0" fmla="*/ 8096 w 9525"/>
                <a:gd name="connsiteY0" fmla="*/ 7144 h 9525"/>
                <a:gd name="connsiteX1" fmla="*/ 7144 w 9525"/>
                <a:gd name="connsiteY1" fmla="*/ 7144 h 9525"/>
                <a:gd name="connsiteX2" fmla="*/ 8096 w 9525"/>
                <a:gd name="connsiteY2" fmla="*/ 7144 h 9525"/>
                <a:gd name="connsiteX3" fmla="*/ 8096 w 9525"/>
                <a:gd name="connsiteY3" fmla="*/ 7144 h 9525"/>
                <a:gd name="connsiteX4" fmla="*/ 8096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144"/>
                  </a:moveTo>
                  <a:cubicBezTo>
                    <a:pt x="8096" y="7144"/>
                    <a:pt x="7144" y="7144"/>
                    <a:pt x="7144" y="7144"/>
                  </a:cubicBezTo>
                  <a:cubicBezTo>
                    <a:pt x="7144" y="7144"/>
                    <a:pt x="7144" y="8096"/>
                    <a:pt x="8096" y="7144"/>
                  </a:cubicBezTo>
                  <a:cubicBezTo>
                    <a:pt x="7144" y="8096"/>
                    <a:pt x="7144" y="8096"/>
                    <a:pt x="8096" y="7144"/>
                  </a:cubicBezTo>
                  <a:cubicBezTo>
                    <a:pt x="8096" y="8096"/>
                    <a:pt x="8096" y="7144"/>
                    <a:pt x="8096" y="7144"/>
                  </a:cubicBezTo>
                  <a:close/>
                </a:path>
              </a:pathLst>
            </a:custGeom>
            <a:solidFill>
              <a:srgbClr val="5290D8"/>
            </a:solidFill>
            <a:ln w="9525" cap="flat">
              <a:noFill/>
              <a:prstDash val="solid"/>
              <a:miter/>
            </a:ln>
          </p:spPr>
          <p:txBody>
            <a:bodyPr rtlCol="0" anchor="ctr"/>
            <a:lstStyle/>
            <a:p>
              <a:endParaRPr lang="zh-CN" altLang="en-US"/>
            </a:p>
          </p:txBody>
        </p:sp>
        <p:sp>
          <p:nvSpPr>
            <p:cNvPr id="249" name="任意多边形: 形状 427">
              <a:extLst>
                <a:ext uri="{FF2B5EF4-FFF2-40B4-BE49-F238E27FC236}">
                  <a16:creationId xmlns:a16="http://schemas.microsoft.com/office/drawing/2014/main" id="{42AE8CE2-F2D6-4DF4-9F4B-AF8F6C7A6F45}"/>
                </a:ext>
              </a:extLst>
            </p:cNvPr>
            <p:cNvSpPr/>
            <p:nvPr/>
          </p:nvSpPr>
          <p:spPr>
            <a:xfrm>
              <a:off x="8040529" y="4308634"/>
              <a:ext cx="19050" cy="9525"/>
            </a:xfrm>
            <a:custGeom>
              <a:avLst/>
              <a:gdLst>
                <a:gd name="connsiteX0" fmla="*/ 11906 w 19050"/>
                <a:gd name="connsiteY0" fmla="*/ 7144 h 9525"/>
                <a:gd name="connsiteX1" fmla="*/ 10001 w 19050"/>
                <a:gd name="connsiteY1" fmla="*/ 8096 h 9525"/>
                <a:gd name="connsiteX2" fmla="*/ 7144 w 19050"/>
                <a:gd name="connsiteY2" fmla="*/ 10954 h 9525"/>
                <a:gd name="connsiteX3" fmla="*/ 10954 w 19050"/>
                <a:gd name="connsiteY3" fmla="*/ 10001 h 9525"/>
                <a:gd name="connsiteX4" fmla="*/ 11906 w 19050"/>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11906" y="7144"/>
                  </a:moveTo>
                  <a:cubicBezTo>
                    <a:pt x="11906" y="7144"/>
                    <a:pt x="10954" y="7144"/>
                    <a:pt x="10001" y="8096"/>
                  </a:cubicBezTo>
                  <a:cubicBezTo>
                    <a:pt x="9049" y="9049"/>
                    <a:pt x="8096" y="10001"/>
                    <a:pt x="7144" y="10954"/>
                  </a:cubicBezTo>
                  <a:cubicBezTo>
                    <a:pt x="8096" y="10954"/>
                    <a:pt x="10001" y="10001"/>
                    <a:pt x="10954" y="10001"/>
                  </a:cubicBezTo>
                  <a:cubicBezTo>
                    <a:pt x="12859" y="9049"/>
                    <a:pt x="12859" y="8096"/>
                    <a:pt x="11906" y="7144"/>
                  </a:cubicBezTo>
                  <a:close/>
                </a:path>
              </a:pathLst>
            </a:custGeom>
            <a:solidFill>
              <a:srgbClr val="5290D8"/>
            </a:solidFill>
            <a:ln w="9525" cap="flat">
              <a:noFill/>
              <a:prstDash val="solid"/>
              <a:miter/>
            </a:ln>
          </p:spPr>
          <p:txBody>
            <a:bodyPr rtlCol="0" anchor="ctr"/>
            <a:lstStyle/>
            <a:p>
              <a:endParaRPr lang="zh-CN" altLang="en-US"/>
            </a:p>
          </p:txBody>
        </p:sp>
        <p:sp>
          <p:nvSpPr>
            <p:cNvPr id="250" name="任意多边形: 形状 428">
              <a:extLst>
                <a:ext uri="{FF2B5EF4-FFF2-40B4-BE49-F238E27FC236}">
                  <a16:creationId xmlns:a16="http://schemas.microsoft.com/office/drawing/2014/main" id="{A5503E03-6D1C-40F3-9ED6-2090283159EA}"/>
                </a:ext>
              </a:extLst>
            </p:cNvPr>
            <p:cNvSpPr/>
            <p:nvPr/>
          </p:nvSpPr>
          <p:spPr>
            <a:xfrm>
              <a:off x="7643204" y="4467701"/>
              <a:ext cx="19050" cy="19050"/>
            </a:xfrm>
            <a:custGeom>
              <a:avLst/>
              <a:gdLst>
                <a:gd name="connsiteX0" fmla="*/ 10133 w 19050"/>
                <a:gd name="connsiteY0" fmla="*/ 7144 h 19050"/>
                <a:gd name="connsiteX1" fmla="*/ 9181 w 19050"/>
                <a:gd name="connsiteY1" fmla="*/ 12859 h 19050"/>
                <a:gd name="connsiteX2" fmla="*/ 12038 w 19050"/>
                <a:gd name="connsiteY2" fmla="*/ 13811 h 19050"/>
                <a:gd name="connsiteX3" fmla="*/ 12038 w 19050"/>
                <a:gd name="connsiteY3" fmla="*/ 7144 h 19050"/>
                <a:gd name="connsiteX4" fmla="*/ 10133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133" y="7144"/>
                  </a:moveTo>
                  <a:cubicBezTo>
                    <a:pt x="6323" y="8096"/>
                    <a:pt x="6323" y="10001"/>
                    <a:pt x="9181" y="12859"/>
                  </a:cubicBezTo>
                  <a:cubicBezTo>
                    <a:pt x="10133" y="13811"/>
                    <a:pt x="11086" y="13811"/>
                    <a:pt x="12038" y="13811"/>
                  </a:cubicBezTo>
                  <a:cubicBezTo>
                    <a:pt x="12038" y="11906"/>
                    <a:pt x="12038" y="9049"/>
                    <a:pt x="12038" y="7144"/>
                  </a:cubicBezTo>
                  <a:cubicBezTo>
                    <a:pt x="11086" y="7144"/>
                    <a:pt x="10133" y="7144"/>
                    <a:pt x="10133" y="7144"/>
                  </a:cubicBezTo>
                  <a:close/>
                </a:path>
              </a:pathLst>
            </a:custGeom>
            <a:solidFill>
              <a:srgbClr val="5290D8"/>
            </a:solidFill>
            <a:ln w="9525" cap="flat">
              <a:noFill/>
              <a:prstDash val="solid"/>
              <a:miter/>
            </a:ln>
          </p:spPr>
          <p:txBody>
            <a:bodyPr rtlCol="0" anchor="ctr"/>
            <a:lstStyle/>
            <a:p>
              <a:endParaRPr lang="zh-CN" altLang="en-US"/>
            </a:p>
          </p:txBody>
        </p:sp>
        <p:sp>
          <p:nvSpPr>
            <p:cNvPr id="251" name="任意多边形: 形状 429">
              <a:extLst>
                <a:ext uri="{FF2B5EF4-FFF2-40B4-BE49-F238E27FC236}">
                  <a16:creationId xmlns:a16="http://schemas.microsoft.com/office/drawing/2014/main" id="{EFD92E36-EAC7-41E5-8612-A08426D72ACF}"/>
                </a:ext>
              </a:extLst>
            </p:cNvPr>
            <p:cNvSpPr/>
            <p:nvPr/>
          </p:nvSpPr>
          <p:spPr>
            <a:xfrm>
              <a:off x="5845016" y="2343626"/>
              <a:ext cx="9525" cy="19050"/>
            </a:xfrm>
            <a:custGeom>
              <a:avLst/>
              <a:gdLst>
                <a:gd name="connsiteX0" fmla="*/ 9049 w 9525"/>
                <a:gd name="connsiteY0" fmla="*/ 10001 h 19050"/>
                <a:gd name="connsiteX1" fmla="*/ 8096 w 9525"/>
                <a:gd name="connsiteY1" fmla="*/ 7144 h 19050"/>
                <a:gd name="connsiteX2" fmla="*/ 7144 w 9525"/>
                <a:gd name="connsiteY2" fmla="*/ 10001 h 19050"/>
                <a:gd name="connsiteX3" fmla="*/ 8096 w 9525"/>
                <a:gd name="connsiteY3" fmla="*/ 12859 h 19050"/>
                <a:gd name="connsiteX4" fmla="*/ 9049 w 9525"/>
                <a:gd name="connsiteY4" fmla="*/ 100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049" y="10001"/>
                  </a:moveTo>
                  <a:cubicBezTo>
                    <a:pt x="9049" y="9049"/>
                    <a:pt x="8096" y="8096"/>
                    <a:pt x="8096" y="7144"/>
                  </a:cubicBezTo>
                  <a:cubicBezTo>
                    <a:pt x="8096" y="8096"/>
                    <a:pt x="7144" y="9049"/>
                    <a:pt x="7144" y="10001"/>
                  </a:cubicBezTo>
                  <a:cubicBezTo>
                    <a:pt x="7144" y="10954"/>
                    <a:pt x="8096" y="11906"/>
                    <a:pt x="8096" y="12859"/>
                  </a:cubicBezTo>
                  <a:cubicBezTo>
                    <a:pt x="8096" y="10954"/>
                    <a:pt x="9049" y="10954"/>
                    <a:pt x="9049" y="10001"/>
                  </a:cubicBezTo>
                  <a:close/>
                </a:path>
              </a:pathLst>
            </a:custGeom>
            <a:solidFill>
              <a:srgbClr val="5290D8"/>
            </a:solidFill>
            <a:ln w="9525" cap="flat">
              <a:noFill/>
              <a:prstDash val="solid"/>
              <a:miter/>
            </a:ln>
          </p:spPr>
          <p:txBody>
            <a:bodyPr rtlCol="0" anchor="ctr"/>
            <a:lstStyle/>
            <a:p>
              <a:endParaRPr lang="zh-CN" altLang="en-US"/>
            </a:p>
          </p:txBody>
        </p:sp>
        <p:sp>
          <p:nvSpPr>
            <p:cNvPr id="252" name="任意多边形: 形状 430">
              <a:extLst>
                <a:ext uri="{FF2B5EF4-FFF2-40B4-BE49-F238E27FC236}">
                  <a16:creationId xmlns:a16="http://schemas.microsoft.com/office/drawing/2014/main" id="{3CAA4393-E451-49C7-8638-7F1DA501F648}"/>
                </a:ext>
              </a:extLst>
            </p:cNvPr>
            <p:cNvSpPr/>
            <p:nvPr/>
          </p:nvSpPr>
          <p:spPr>
            <a:xfrm>
              <a:off x="4943951" y="2571274"/>
              <a:ext cx="9525" cy="19050"/>
            </a:xfrm>
            <a:custGeom>
              <a:avLst/>
              <a:gdLst>
                <a:gd name="connsiteX0" fmla="*/ 9049 w 9525"/>
                <a:gd name="connsiteY0" fmla="*/ 7144 h 19050"/>
                <a:gd name="connsiteX1" fmla="*/ 7144 w 9525"/>
                <a:gd name="connsiteY1" fmla="*/ 9049 h 19050"/>
                <a:gd name="connsiteX2" fmla="*/ 8096 w 9525"/>
                <a:gd name="connsiteY2" fmla="*/ 11906 h 19050"/>
                <a:gd name="connsiteX3" fmla="*/ 10954 w 9525"/>
                <a:gd name="connsiteY3" fmla="*/ 9049 h 19050"/>
                <a:gd name="connsiteX4" fmla="*/ 9049 w 9525"/>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049" y="7144"/>
                  </a:moveTo>
                  <a:cubicBezTo>
                    <a:pt x="8096" y="8096"/>
                    <a:pt x="7144" y="8096"/>
                    <a:pt x="7144" y="9049"/>
                  </a:cubicBezTo>
                  <a:cubicBezTo>
                    <a:pt x="7144" y="10001"/>
                    <a:pt x="7144" y="10954"/>
                    <a:pt x="8096" y="11906"/>
                  </a:cubicBezTo>
                  <a:cubicBezTo>
                    <a:pt x="9049" y="12859"/>
                    <a:pt x="11906" y="10954"/>
                    <a:pt x="10954" y="9049"/>
                  </a:cubicBezTo>
                  <a:cubicBezTo>
                    <a:pt x="10954" y="8096"/>
                    <a:pt x="10001" y="8096"/>
                    <a:pt x="9049" y="7144"/>
                  </a:cubicBezTo>
                  <a:close/>
                </a:path>
              </a:pathLst>
            </a:custGeom>
            <a:solidFill>
              <a:srgbClr val="5290D8"/>
            </a:solidFill>
            <a:ln w="9525" cap="flat">
              <a:noFill/>
              <a:prstDash val="solid"/>
              <a:miter/>
            </a:ln>
          </p:spPr>
          <p:txBody>
            <a:bodyPr rtlCol="0" anchor="ctr"/>
            <a:lstStyle/>
            <a:p>
              <a:endParaRPr lang="zh-CN" altLang="en-US"/>
            </a:p>
          </p:txBody>
        </p:sp>
        <p:sp>
          <p:nvSpPr>
            <p:cNvPr id="253" name="任意多边形: 形状 431">
              <a:extLst>
                <a:ext uri="{FF2B5EF4-FFF2-40B4-BE49-F238E27FC236}">
                  <a16:creationId xmlns:a16="http://schemas.microsoft.com/office/drawing/2014/main" id="{15C7D0F0-16AC-4194-BE82-F2749B952735}"/>
                </a:ext>
              </a:extLst>
            </p:cNvPr>
            <p:cNvSpPr/>
            <p:nvPr/>
          </p:nvSpPr>
          <p:spPr>
            <a:xfrm>
              <a:off x="6805694" y="2603659"/>
              <a:ext cx="9525" cy="19050"/>
            </a:xfrm>
            <a:custGeom>
              <a:avLst/>
              <a:gdLst>
                <a:gd name="connsiteX0" fmla="*/ 11348 w 9525"/>
                <a:gd name="connsiteY0" fmla="*/ 10001 h 19050"/>
                <a:gd name="connsiteX1" fmla="*/ 11348 w 9525"/>
                <a:gd name="connsiteY1" fmla="*/ 8096 h 19050"/>
                <a:gd name="connsiteX2" fmla="*/ 10396 w 9525"/>
                <a:gd name="connsiteY2" fmla="*/ 7144 h 19050"/>
                <a:gd name="connsiteX3" fmla="*/ 7538 w 9525"/>
                <a:gd name="connsiteY3" fmla="*/ 9049 h 19050"/>
                <a:gd name="connsiteX4" fmla="*/ 8491 w 9525"/>
                <a:gd name="connsiteY4" fmla="*/ 11906 h 19050"/>
                <a:gd name="connsiteX5" fmla="*/ 11348 w 9525"/>
                <a:gd name="connsiteY5" fmla="*/ 100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19050">
                  <a:moveTo>
                    <a:pt x="11348" y="10001"/>
                  </a:moveTo>
                  <a:cubicBezTo>
                    <a:pt x="11348" y="10001"/>
                    <a:pt x="11348" y="9049"/>
                    <a:pt x="11348" y="8096"/>
                  </a:cubicBezTo>
                  <a:cubicBezTo>
                    <a:pt x="11348" y="8096"/>
                    <a:pt x="10396" y="7144"/>
                    <a:pt x="10396" y="7144"/>
                  </a:cubicBezTo>
                  <a:cubicBezTo>
                    <a:pt x="9443" y="7144"/>
                    <a:pt x="8491" y="8096"/>
                    <a:pt x="7538" y="9049"/>
                  </a:cubicBezTo>
                  <a:cubicBezTo>
                    <a:pt x="6586" y="10001"/>
                    <a:pt x="7538" y="11906"/>
                    <a:pt x="8491" y="11906"/>
                  </a:cubicBezTo>
                  <a:cubicBezTo>
                    <a:pt x="9443" y="11906"/>
                    <a:pt x="10396" y="10954"/>
                    <a:pt x="11348" y="10001"/>
                  </a:cubicBezTo>
                  <a:close/>
                </a:path>
              </a:pathLst>
            </a:custGeom>
            <a:solidFill>
              <a:srgbClr val="5290D8"/>
            </a:solidFill>
            <a:ln w="9525" cap="flat">
              <a:noFill/>
              <a:prstDash val="solid"/>
              <a:miter/>
            </a:ln>
          </p:spPr>
          <p:txBody>
            <a:bodyPr rtlCol="0" anchor="ctr"/>
            <a:lstStyle/>
            <a:p>
              <a:endParaRPr lang="zh-CN" altLang="en-US"/>
            </a:p>
          </p:txBody>
        </p:sp>
        <p:sp>
          <p:nvSpPr>
            <p:cNvPr id="254" name="任意多边形: 形状 432">
              <a:extLst>
                <a:ext uri="{FF2B5EF4-FFF2-40B4-BE49-F238E27FC236}">
                  <a16:creationId xmlns:a16="http://schemas.microsoft.com/office/drawing/2014/main" id="{D7160020-F97F-4BBE-BCD5-B99FDD8EF90E}"/>
                </a:ext>
              </a:extLst>
            </p:cNvPr>
            <p:cNvSpPr/>
            <p:nvPr/>
          </p:nvSpPr>
          <p:spPr>
            <a:xfrm>
              <a:off x="4142899" y="2837720"/>
              <a:ext cx="9525" cy="9525"/>
            </a:xfrm>
            <a:custGeom>
              <a:avLst/>
              <a:gdLst>
                <a:gd name="connsiteX0" fmla="*/ 8096 w 9525"/>
                <a:gd name="connsiteY0" fmla="*/ 7397 h 9525"/>
                <a:gd name="connsiteX1" fmla="*/ 7144 w 9525"/>
                <a:gd name="connsiteY1" fmla="*/ 8350 h 9525"/>
                <a:gd name="connsiteX2" fmla="*/ 10001 w 9525"/>
                <a:gd name="connsiteY2" fmla="*/ 11207 h 9525"/>
                <a:gd name="connsiteX3" fmla="*/ 10954 w 9525"/>
                <a:gd name="connsiteY3" fmla="*/ 10255 h 9525"/>
                <a:gd name="connsiteX4" fmla="*/ 8096 w 9525"/>
                <a:gd name="connsiteY4" fmla="*/ 739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397"/>
                  </a:moveTo>
                  <a:cubicBezTo>
                    <a:pt x="8096" y="7397"/>
                    <a:pt x="7144" y="8350"/>
                    <a:pt x="7144" y="8350"/>
                  </a:cubicBezTo>
                  <a:cubicBezTo>
                    <a:pt x="7144" y="10255"/>
                    <a:pt x="8096" y="12160"/>
                    <a:pt x="10001" y="11207"/>
                  </a:cubicBezTo>
                  <a:cubicBezTo>
                    <a:pt x="10954" y="11207"/>
                    <a:pt x="10954" y="10255"/>
                    <a:pt x="10954" y="10255"/>
                  </a:cubicBezTo>
                  <a:cubicBezTo>
                    <a:pt x="10954" y="8350"/>
                    <a:pt x="10001" y="6445"/>
                    <a:pt x="8096" y="7397"/>
                  </a:cubicBezTo>
                  <a:close/>
                </a:path>
              </a:pathLst>
            </a:custGeom>
            <a:solidFill>
              <a:srgbClr val="5290D8"/>
            </a:solidFill>
            <a:ln w="9525" cap="flat">
              <a:noFill/>
              <a:prstDash val="solid"/>
              <a:miter/>
            </a:ln>
          </p:spPr>
          <p:txBody>
            <a:bodyPr rtlCol="0" anchor="ctr"/>
            <a:lstStyle/>
            <a:p>
              <a:endParaRPr lang="zh-CN" altLang="en-US"/>
            </a:p>
          </p:txBody>
        </p:sp>
        <p:sp>
          <p:nvSpPr>
            <p:cNvPr id="255" name="任意多边形: 形状 433">
              <a:extLst>
                <a:ext uri="{FF2B5EF4-FFF2-40B4-BE49-F238E27FC236}">
                  <a16:creationId xmlns:a16="http://schemas.microsoft.com/office/drawing/2014/main" id="{96A050EE-5150-4F7E-A8C4-7F823A53F329}"/>
                </a:ext>
              </a:extLst>
            </p:cNvPr>
            <p:cNvSpPr/>
            <p:nvPr/>
          </p:nvSpPr>
          <p:spPr>
            <a:xfrm>
              <a:off x="6155858" y="2837021"/>
              <a:ext cx="19050" cy="9525"/>
            </a:xfrm>
            <a:custGeom>
              <a:avLst/>
              <a:gdLst>
                <a:gd name="connsiteX0" fmla="*/ 7769 w 19050"/>
                <a:gd name="connsiteY0" fmla="*/ 10954 h 9525"/>
                <a:gd name="connsiteX1" fmla="*/ 9674 w 19050"/>
                <a:gd name="connsiteY1" fmla="*/ 10001 h 9525"/>
                <a:gd name="connsiteX2" fmla="*/ 12532 w 19050"/>
                <a:gd name="connsiteY2" fmla="*/ 7144 h 9525"/>
                <a:gd name="connsiteX3" fmla="*/ 8722 w 19050"/>
                <a:gd name="connsiteY3" fmla="*/ 8096 h 9525"/>
                <a:gd name="connsiteX4" fmla="*/ 7769 w 19050"/>
                <a:gd name="connsiteY4" fmla="*/ 1095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7769" y="10954"/>
                  </a:moveTo>
                  <a:cubicBezTo>
                    <a:pt x="7769" y="10954"/>
                    <a:pt x="8722" y="10954"/>
                    <a:pt x="9674" y="10001"/>
                  </a:cubicBezTo>
                  <a:cubicBezTo>
                    <a:pt x="10627" y="9049"/>
                    <a:pt x="11579" y="8096"/>
                    <a:pt x="12532" y="7144"/>
                  </a:cubicBezTo>
                  <a:cubicBezTo>
                    <a:pt x="11579" y="7144"/>
                    <a:pt x="9674" y="8096"/>
                    <a:pt x="8722" y="8096"/>
                  </a:cubicBezTo>
                  <a:cubicBezTo>
                    <a:pt x="6817" y="9049"/>
                    <a:pt x="6817" y="10001"/>
                    <a:pt x="7769" y="10954"/>
                  </a:cubicBezTo>
                  <a:close/>
                </a:path>
              </a:pathLst>
            </a:custGeom>
            <a:solidFill>
              <a:srgbClr val="5290D8"/>
            </a:solidFill>
            <a:ln w="9525" cap="flat">
              <a:noFill/>
              <a:prstDash val="solid"/>
              <a:miter/>
            </a:ln>
          </p:spPr>
          <p:txBody>
            <a:bodyPr rtlCol="0" anchor="ctr"/>
            <a:lstStyle/>
            <a:p>
              <a:endParaRPr lang="zh-CN" altLang="en-US"/>
            </a:p>
          </p:txBody>
        </p:sp>
        <p:sp>
          <p:nvSpPr>
            <p:cNvPr id="256" name="任意多边形: 形状 434">
              <a:extLst>
                <a:ext uri="{FF2B5EF4-FFF2-40B4-BE49-F238E27FC236}">
                  <a16:creationId xmlns:a16="http://schemas.microsoft.com/office/drawing/2014/main" id="{68245347-229F-4BEA-9FE8-9733182C718F}"/>
                </a:ext>
              </a:extLst>
            </p:cNvPr>
            <p:cNvSpPr/>
            <p:nvPr/>
          </p:nvSpPr>
          <p:spPr>
            <a:xfrm>
              <a:off x="6161246" y="2836307"/>
              <a:ext cx="9525" cy="9525"/>
            </a:xfrm>
            <a:custGeom>
              <a:avLst/>
              <a:gdLst>
                <a:gd name="connsiteX0" fmla="*/ 7144 w 9525"/>
                <a:gd name="connsiteY0" fmla="*/ 7858 h 9525"/>
                <a:gd name="connsiteX1" fmla="*/ 8096 w 9525"/>
                <a:gd name="connsiteY1" fmla="*/ 7858 h 9525"/>
                <a:gd name="connsiteX2" fmla="*/ 8096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7858"/>
                    <a:pt x="8096" y="7858"/>
                    <a:pt x="8096" y="7858"/>
                  </a:cubicBezTo>
                  <a:cubicBezTo>
                    <a:pt x="8096" y="7858"/>
                    <a:pt x="8096" y="7858"/>
                    <a:pt x="8096" y="7858"/>
                  </a:cubicBezTo>
                  <a:cubicBezTo>
                    <a:pt x="8096" y="6906"/>
                    <a:pt x="8096" y="6906"/>
                    <a:pt x="7144" y="7858"/>
                  </a:cubicBezTo>
                  <a:cubicBezTo>
                    <a:pt x="7144" y="6906"/>
                    <a:pt x="7144" y="6906"/>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257" name="任意多边形: 形状 435">
              <a:extLst>
                <a:ext uri="{FF2B5EF4-FFF2-40B4-BE49-F238E27FC236}">
                  <a16:creationId xmlns:a16="http://schemas.microsoft.com/office/drawing/2014/main" id="{AD52B6BB-BEB0-4F1E-8CCB-E9474B73E136}"/>
                </a:ext>
              </a:extLst>
            </p:cNvPr>
            <p:cNvSpPr/>
            <p:nvPr/>
          </p:nvSpPr>
          <p:spPr>
            <a:xfrm>
              <a:off x="6423184" y="2907506"/>
              <a:ext cx="9525" cy="9525"/>
            </a:xfrm>
            <a:custGeom>
              <a:avLst/>
              <a:gdLst>
                <a:gd name="connsiteX0" fmla="*/ 7144 w 9525"/>
                <a:gd name="connsiteY0" fmla="*/ 8096 h 9525"/>
                <a:gd name="connsiteX1" fmla="*/ 9049 w 9525"/>
                <a:gd name="connsiteY1" fmla="*/ 10001 h 9525"/>
                <a:gd name="connsiteX2" fmla="*/ 10001 w 9525"/>
                <a:gd name="connsiteY2" fmla="*/ 9049 h 9525"/>
                <a:gd name="connsiteX3" fmla="*/ 8096 w 9525"/>
                <a:gd name="connsiteY3" fmla="*/ 7144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cubicBezTo>
                    <a:pt x="8096" y="9049"/>
                    <a:pt x="8096" y="10001"/>
                    <a:pt x="9049" y="10001"/>
                  </a:cubicBezTo>
                  <a:cubicBezTo>
                    <a:pt x="9049" y="10001"/>
                    <a:pt x="10001" y="10001"/>
                    <a:pt x="10001" y="9049"/>
                  </a:cubicBezTo>
                  <a:cubicBezTo>
                    <a:pt x="10001" y="8096"/>
                    <a:pt x="9049" y="7144"/>
                    <a:pt x="8096" y="7144"/>
                  </a:cubicBezTo>
                  <a:cubicBezTo>
                    <a:pt x="8096" y="7144"/>
                    <a:pt x="7144" y="8096"/>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258" name="任意多边形: 形状 436">
              <a:extLst>
                <a:ext uri="{FF2B5EF4-FFF2-40B4-BE49-F238E27FC236}">
                  <a16:creationId xmlns:a16="http://schemas.microsoft.com/office/drawing/2014/main" id="{C1B5C154-2588-4FAB-B8CF-F09FBE1A9C97}"/>
                </a:ext>
              </a:extLst>
            </p:cNvPr>
            <p:cNvSpPr/>
            <p:nvPr/>
          </p:nvSpPr>
          <p:spPr>
            <a:xfrm>
              <a:off x="5131594" y="2932271"/>
              <a:ext cx="19050" cy="19050"/>
            </a:xfrm>
            <a:custGeom>
              <a:avLst/>
              <a:gdLst>
                <a:gd name="connsiteX0" fmla="*/ 9049 w 19050"/>
                <a:gd name="connsiteY0" fmla="*/ 7144 h 19050"/>
                <a:gd name="connsiteX1" fmla="*/ 7144 w 19050"/>
                <a:gd name="connsiteY1" fmla="*/ 9049 h 19050"/>
                <a:gd name="connsiteX2" fmla="*/ 9049 w 19050"/>
                <a:gd name="connsiteY2" fmla="*/ 11906 h 19050"/>
                <a:gd name="connsiteX3" fmla="*/ 11906 w 19050"/>
                <a:gd name="connsiteY3" fmla="*/ 10954 h 19050"/>
                <a:gd name="connsiteX4" fmla="*/ 11906 w 19050"/>
                <a:gd name="connsiteY4" fmla="*/ 8096 h 19050"/>
                <a:gd name="connsiteX5" fmla="*/ 9049 w 19050"/>
                <a:gd name="connsiteY5"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9049" y="7144"/>
                  </a:moveTo>
                  <a:cubicBezTo>
                    <a:pt x="8096" y="7144"/>
                    <a:pt x="7144" y="8096"/>
                    <a:pt x="7144" y="9049"/>
                  </a:cubicBezTo>
                  <a:cubicBezTo>
                    <a:pt x="7144" y="10001"/>
                    <a:pt x="8096" y="10954"/>
                    <a:pt x="9049" y="11906"/>
                  </a:cubicBezTo>
                  <a:cubicBezTo>
                    <a:pt x="10001" y="12859"/>
                    <a:pt x="10954" y="11906"/>
                    <a:pt x="11906" y="10954"/>
                  </a:cubicBezTo>
                  <a:cubicBezTo>
                    <a:pt x="11906" y="10001"/>
                    <a:pt x="11906" y="9049"/>
                    <a:pt x="11906" y="8096"/>
                  </a:cubicBezTo>
                  <a:cubicBezTo>
                    <a:pt x="10954" y="7144"/>
                    <a:pt x="10001" y="7144"/>
                    <a:pt x="9049" y="7144"/>
                  </a:cubicBezTo>
                  <a:close/>
                </a:path>
              </a:pathLst>
            </a:custGeom>
            <a:solidFill>
              <a:srgbClr val="5290D8"/>
            </a:solidFill>
            <a:ln w="9525" cap="flat">
              <a:noFill/>
              <a:prstDash val="solid"/>
              <a:miter/>
            </a:ln>
          </p:spPr>
          <p:txBody>
            <a:bodyPr rtlCol="0" anchor="ctr"/>
            <a:lstStyle/>
            <a:p>
              <a:endParaRPr lang="zh-CN" altLang="en-US"/>
            </a:p>
          </p:txBody>
        </p:sp>
        <p:sp>
          <p:nvSpPr>
            <p:cNvPr id="259" name="任意多边形: 形状 437">
              <a:extLst>
                <a:ext uri="{FF2B5EF4-FFF2-40B4-BE49-F238E27FC236}">
                  <a16:creationId xmlns:a16="http://schemas.microsoft.com/office/drawing/2014/main" id="{1C21A005-E7C5-4698-9171-CD8FBABE0799}"/>
                </a:ext>
              </a:extLst>
            </p:cNvPr>
            <p:cNvSpPr/>
            <p:nvPr/>
          </p:nvSpPr>
          <p:spPr>
            <a:xfrm>
              <a:off x="6965156" y="2438482"/>
              <a:ext cx="9525" cy="9525"/>
            </a:xfrm>
            <a:custGeom>
              <a:avLst/>
              <a:gdLst>
                <a:gd name="connsiteX0" fmla="*/ 8096 w 9525"/>
                <a:gd name="connsiteY0" fmla="*/ 7538 h 9525"/>
                <a:gd name="connsiteX1" fmla="*/ 7144 w 9525"/>
                <a:gd name="connsiteY1" fmla="*/ 8491 h 9525"/>
                <a:gd name="connsiteX2" fmla="*/ 9049 w 9525"/>
                <a:gd name="connsiteY2" fmla="*/ 10396 h 9525"/>
                <a:gd name="connsiteX3" fmla="*/ 10954 w 9525"/>
                <a:gd name="connsiteY3" fmla="*/ 8491 h 9525"/>
                <a:gd name="connsiteX4" fmla="*/ 8096 w 9525"/>
                <a:gd name="connsiteY4" fmla="*/ 753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538"/>
                  </a:moveTo>
                  <a:cubicBezTo>
                    <a:pt x="8096" y="7538"/>
                    <a:pt x="7144" y="8491"/>
                    <a:pt x="7144" y="8491"/>
                  </a:cubicBezTo>
                  <a:cubicBezTo>
                    <a:pt x="7144" y="9443"/>
                    <a:pt x="7144" y="10396"/>
                    <a:pt x="9049" y="10396"/>
                  </a:cubicBezTo>
                  <a:cubicBezTo>
                    <a:pt x="10001" y="10396"/>
                    <a:pt x="10954" y="9443"/>
                    <a:pt x="10954" y="8491"/>
                  </a:cubicBezTo>
                  <a:cubicBezTo>
                    <a:pt x="10001" y="7538"/>
                    <a:pt x="10001" y="6586"/>
                    <a:pt x="8096" y="7538"/>
                  </a:cubicBezTo>
                  <a:close/>
                </a:path>
              </a:pathLst>
            </a:custGeom>
            <a:solidFill>
              <a:srgbClr val="5290D8"/>
            </a:solidFill>
            <a:ln w="9525" cap="flat">
              <a:noFill/>
              <a:prstDash val="solid"/>
              <a:miter/>
            </a:ln>
          </p:spPr>
          <p:txBody>
            <a:bodyPr rtlCol="0" anchor="ctr"/>
            <a:lstStyle/>
            <a:p>
              <a:endParaRPr lang="zh-CN" altLang="en-US"/>
            </a:p>
          </p:txBody>
        </p:sp>
        <p:sp>
          <p:nvSpPr>
            <p:cNvPr id="260" name="任意多边形: 形状 438">
              <a:extLst>
                <a:ext uri="{FF2B5EF4-FFF2-40B4-BE49-F238E27FC236}">
                  <a16:creationId xmlns:a16="http://schemas.microsoft.com/office/drawing/2014/main" id="{DF13C0DD-9A60-4C77-84B4-44DAA6FB59C5}"/>
                </a:ext>
              </a:extLst>
            </p:cNvPr>
            <p:cNvSpPr/>
            <p:nvPr/>
          </p:nvSpPr>
          <p:spPr>
            <a:xfrm>
              <a:off x="8095774" y="3066574"/>
              <a:ext cx="9525" cy="9525"/>
            </a:xfrm>
            <a:custGeom>
              <a:avLst/>
              <a:gdLst>
                <a:gd name="connsiteX0" fmla="*/ 9049 w 9525"/>
                <a:gd name="connsiteY0" fmla="*/ 8096 h 9525"/>
                <a:gd name="connsiteX1" fmla="*/ 8096 w 9525"/>
                <a:gd name="connsiteY1" fmla="*/ 7144 h 9525"/>
                <a:gd name="connsiteX2" fmla="*/ 7144 w 9525"/>
                <a:gd name="connsiteY2" fmla="*/ 7144 h 9525"/>
                <a:gd name="connsiteX3" fmla="*/ 7144 w 9525"/>
                <a:gd name="connsiteY3" fmla="*/ 8096 h 9525"/>
                <a:gd name="connsiteX4" fmla="*/ 9049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9049" y="8096"/>
                  </a:moveTo>
                  <a:cubicBezTo>
                    <a:pt x="9049" y="8096"/>
                    <a:pt x="8096" y="7144"/>
                    <a:pt x="8096" y="7144"/>
                  </a:cubicBezTo>
                  <a:cubicBezTo>
                    <a:pt x="8096" y="7144"/>
                    <a:pt x="7144" y="7144"/>
                    <a:pt x="7144" y="7144"/>
                  </a:cubicBezTo>
                  <a:cubicBezTo>
                    <a:pt x="7144" y="7144"/>
                    <a:pt x="7144" y="8096"/>
                    <a:pt x="7144" y="8096"/>
                  </a:cubicBezTo>
                  <a:cubicBezTo>
                    <a:pt x="8096" y="10001"/>
                    <a:pt x="9049" y="10001"/>
                    <a:pt x="9049" y="8096"/>
                  </a:cubicBezTo>
                  <a:close/>
                </a:path>
              </a:pathLst>
            </a:custGeom>
            <a:solidFill>
              <a:srgbClr val="5290D8"/>
            </a:solidFill>
            <a:ln w="9525" cap="flat">
              <a:noFill/>
              <a:prstDash val="solid"/>
              <a:miter/>
            </a:ln>
          </p:spPr>
          <p:txBody>
            <a:bodyPr rtlCol="0" anchor="ctr"/>
            <a:lstStyle/>
            <a:p>
              <a:endParaRPr lang="zh-CN" altLang="en-US"/>
            </a:p>
          </p:txBody>
        </p:sp>
        <p:sp>
          <p:nvSpPr>
            <p:cNvPr id="261" name="任意多边形: 形状 439">
              <a:extLst>
                <a:ext uri="{FF2B5EF4-FFF2-40B4-BE49-F238E27FC236}">
                  <a16:creationId xmlns:a16="http://schemas.microsoft.com/office/drawing/2014/main" id="{626A1CB7-A3AE-414D-851B-12F2B842D282}"/>
                </a:ext>
              </a:extLst>
            </p:cNvPr>
            <p:cNvSpPr/>
            <p:nvPr/>
          </p:nvSpPr>
          <p:spPr>
            <a:xfrm>
              <a:off x="7955756" y="3389471"/>
              <a:ext cx="9525" cy="19050"/>
            </a:xfrm>
            <a:custGeom>
              <a:avLst/>
              <a:gdLst>
                <a:gd name="connsiteX0" fmla="*/ 9049 w 9525"/>
                <a:gd name="connsiteY0" fmla="*/ 12859 h 19050"/>
                <a:gd name="connsiteX1" fmla="*/ 10954 w 9525"/>
                <a:gd name="connsiteY1" fmla="*/ 10001 h 19050"/>
                <a:gd name="connsiteX2" fmla="*/ 9049 w 9525"/>
                <a:gd name="connsiteY2" fmla="*/ 7144 h 19050"/>
                <a:gd name="connsiteX3" fmla="*/ 7144 w 9525"/>
                <a:gd name="connsiteY3" fmla="*/ 9049 h 19050"/>
                <a:gd name="connsiteX4" fmla="*/ 9049 w 9525"/>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049" y="12859"/>
                  </a:moveTo>
                  <a:cubicBezTo>
                    <a:pt x="10001" y="11906"/>
                    <a:pt x="10001" y="10954"/>
                    <a:pt x="10954" y="10001"/>
                  </a:cubicBezTo>
                  <a:cubicBezTo>
                    <a:pt x="10001" y="9049"/>
                    <a:pt x="10001" y="8096"/>
                    <a:pt x="9049" y="7144"/>
                  </a:cubicBezTo>
                  <a:cubicBezTo>
                    <a:pt x="8096" y="8096"/>
                    <a:pt x="7144" y="9049"/>
                    <a:pt x="7144" y="9049"/>
                  </a:cubicBezTo>
                  <a:cubicBezTo>
                    <a:pt x="8096" y="10954"/>
                    <a:pt x="9049" y="11906"/>
                    <a:pt x="9049" y="12859"/>
                  </a:cubicBezTo>
                  <a:close/>
                </a:path>
              </a:pathLst>
            </a:custGeom>
            <a:solidFill>
              <a:srgbClr val="5290D8"/>
            </a:solidFill>
            <a:ln w="9525" cap="flat">
              <a:noFill/>
              <a:prstDash val="solid"/>
              <a:miter/>
            </a:ln>
          </p:spPr>
          <p:txBody>
            <a:bodyPr rtlCol="0" anchor="ctr"/>
            <a:lstStyle/>
            <a:p>
              <a:endParaRPr lang="zh-CN" altLang="en-US"/>
            </a:p>
          </p:txBody>
        </p:sp>
        <p:sp>
          <p:nvSpPr>
            <p:cNvPr id="262" name="任意多边形: 形状 440">
              <a:extLst>
                <a:ext uri="{FF2B5EF4-FFF2-40B4-BE49-F238E27FC236}">
                  <a16:creationId xmlns:a16="http://schemas.microsoft.com/office/drawing/2014/main" id="{048ED9A7-2A23-4893-A202-B8FEEB6966D6}"/>
                </a:ext>
              </a:extLst>
            </p:cNvPr>
            <p:cNvSpPr/>
            <p:nvPr/>
          </p:nvSpPr>
          <p:spPr>
            <a:xfrm>
              <a:off x="6040978" y="3439001"/>
              <a:ext cx="19050" cy="19050"/>
            </a:xfrm>
            <a:custGeom>
              <a:avLst/>
              <a:gdLst>
                <a:gd name="connsiteX0" fmla="*/ 12160 w 19050"/>
                <a:gd name="connsiteY0" fmla="*/ 9049 h 19050"/>
                <a:gd name="connsiteX1" fmla="*/ 10255 w 19050"/>
                <a:gd name="connsiteY1" fmla="*/ 7144 h 19050"/>
                <a:gd name="connsiteX2" fmla="*/ 7397 w 19050"/>
                <a:gd name="connsiteY2" fmla="*/ 10954 h 19050"/>
                <a:gd name="connsiteX3" fmla="*/ 10255 w 19050"/>
                <a:gd name="connsiteY3" fmla="*/ 11906 h 19050"/>
                <a:gd name="connsiteX4" fmla="*/ 12160 w 19050"/>
                <a:gd name="connsiteY4" fmla="*/ 904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160" y="9049"/>
                  </a:moveTo>
                  <a:cubicBezTo>
                    <a:pt x="12160" y="8096"/>
                    <a:pt x="11207" y="8096"/>
                    <a:pt x="10255" y="7144"/>
                  </a:cubicBezTo>
                  <a:cubicBezTo>
                    <a:pt x="8350" y="7144"/>
                    <a:pt x="6445" y="9049"/>
                    <a:pt x="7397" y="10954"/>
                  </a:cubicBezTo>
                  <a:cubicBezTo>
                    <a:pt x="8350" y="11906"/>
                    <a:pt x="9302" y="11906"/>
                    <a:pt x="10255" y="11906"/>
                  </a:cubicBezTo>
                  <a:cubicBezTo>
                    <a:pt x="11207" y="10954"/>
                    <a:pt x="12160" y="10001"/>
                    <a:pt x="12160" y="9049"/>
                  </a:cubicBezTo>
                  <a:close/>
                </a:path>
              </a:pathLst>
            </a:custGeom>
            <a:solidFill>
              <a:srgbClr val="5290D8"/>
            </a:solidFill>
            <a:ln w="9525" cap="flat">
              <a:noFill/>
              <a:prstDash val="solid"/>
              <a:miter/>
            </a:ln>
          </p:spPr>
          <p:txBody>
            <a:bodyPr rtlCol="0" anchor="ctr"/>
            <a:lstStyle/>
            <a:p>
              <a:endParaRPr lang="zh-CN" altLang="en-US"/>
            </a:p>
          </p:txBody>
        </p:sp>
        <p:sp>
          <p:nvSpPr>
            <p:cNvPr id="263" name="任意多边形: 形状 441">
              <a:extLst>
                <a:ext uri="{FF2B5EF4-FFF2-40B4-BE49-F238E27FC236}">
                  <a16:creationId xmlns:a16="http://schemas.microsoft.com/office/drawing/2014/main" id="{E2854D82-B126-4D8B-BAA2-05AF665C26D7}"/>
                </a:ext>
              </a:extLst>
            </p:cNvPr>
            <p:cNvSpPr/>
            <p:nvPr/>
          </p:nvSpPr>
          <p:spPr>
            <a:xfrm>
              <a:off x="6392704" y="3495199"/>
              <a:ext cx="19050" cy="19050"/>
            </a:xfrm>
            <a:custGeom>
              <a:avLst/>
              <a:gdLst>
                <a:gd name="connsiteX0" fmla="*/ 8096 w 19050"/>
                <a:gd name="connsiteY0" fmla="*/ 12859 h 19050"/>
                <a:gd name="connsiteX1" fmla="*/ 10001 w 19050"/>
                <a:gd name="connsiteY1" fmla="*/ 11906 h 19050"/>
                <a:gd name="connsiteX2" fmla="*/ 11906 w 19050"/>
                <a:gd name="connsiteY2" fmla="*/ 9049 h 19050"/>
                <a:gd name="connsiteX3" fmla="*/ 10001 w 19050"/>
                <a:gd name="connsiteY3" fmla="*/ 7144 h 19050"/>
                <a:gd name="connsiteX4" fmla="*/ 7144 w 19050"/>
                <a:gd name="connsiteY4" fmla="*/ 10954 h 19050"/>
                <a:gd name="connsiteX5" fmla="*/ 8096 w 19050"/>
                <a:gd name="connsiteY5" fmla="*/ 1285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8096" y="12859"/>
                  </a:moveTo>
                  <a:cubicBezTo>
                    <a:pt x="9049" y="12859"/>
                    <a:pt x="9049" y="12859"/>
                    <a:pt x="10001" y="11906"/>
                  </a:cubicBezTo>
                  <a:cubicBezTo>
                    <a:pt x="10954" y="10954"/>
                    <a:pt x="10954" y="10001"/>
                    <a:pt x="11906" y="9049"/>
                  </a:cubicBezTo>
                  <a:cubicBezTo>
                    <a:pt x="10954" y="8096"/>
                    <a:pt x="10001" y="7144"/>
                    <a:pt x="10001" y="7144"/>
                  </a:cubicBezTo>
                  <a:cubicBezTo>
                    <a:pt x="8096" y="7144"/>
                    <a:pt x="7144" y="9049"/>
                    <a:pt x="7144" y="10954"/>
                  </a:cubicBezTo>
                  <a:cubicBezTo>
                    <a:pt x="7144" y="12859"/>
                    <a:pt x="8096" y="12859"/>
                    <a:pt x="8096" y="12859"/>
                  </a:cubicBezTo>
                  <a:close/>
                </a:path>
              </a:pathLst>
            </a:custGeom>
            <a:solidFill>
              <a:srgbClr val="5290D8"/>
            </a:solidFill>
            <a:ln w="9525" cap="flat">
              <a:noFill/>
              <a:prstDash val="solid"/>
              <a:miter/>
            </a:ln>
          </p:spPr>
          <p:txBody>
            <a:bodyPr rtlCol="0" anchor="ctr"/>
            <a:lstStyle/>
            <a:p>
              <a:endParaRPr lang="zh-CN" altLang="en-US"/>
            </a:p>
          </p:txBody>
        </p:sp>
        <p:sp>
          <p:nvSpPr>
            <p:cNvPr id="264" name="任意多边形: 形状 442">
              <a:extLst>
                <a:ext uri="{FF2B5EF4-FFF2-40B4-BE49-F238E27FC236}">
                  <a16:creationId xmlns:a16="http://schemas.microsoft.com/office/drawing/2014/main" id="{9F4D55CB-B53D-4202-847F-17FD68D71C7C}"/>
                </a:ext>
              </a:extLst>
            </p:cNvPr>
            <p:cNvSpPr/>
            <p:nvPr/>
          </p:nvSpPr>
          <p:spPr>
            <a:xfrm>
              <a:off x="4730591" y="360473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65" name="任意多边形: 形状 443">
              <a:extLst>
                <a:ext uri="{FF2B5EF4-FFF2-40B4-BE49-F238E27FC236}">
                  <a16:creationId xmlns:a16="http://schemas.microsoft.com/office/drawing/2014/main" id="{7BF0D5F5-9288-4E87-BB49-49404C2B6A96}"/>
                </a:ext>
              </a:extLst>
            </p:cNvPr>
            <p:cNvSpPr/>
            <p:nvPr/>
          </p:nvSpPr>
          <p:spPr>
            <a:xfrm>
              <a:off x="4730591" y="3604736"/>
              <a:ext cx="19050" cy="9525"/>
            </a:xfrm>
            <a:custGeom>
              <a:avLst/>
              <a:gdLst>
                <a:gd name="connsiteX0" fmla="*/ 10001 w 19050"/>
                <a:gd name="connsiteY0" fmla="*/ 10954 h 9525"/>
                <a:gd name="connsiteX1" fmla="*/ 12859 w 19050"/>
                <a:gd name="connsiteY1" fmla="*/ 10001 h 9525"/>
                <a:gd name="connsiteX2" fmla="*/ 11906 w 19050"/>
                <a:gd name="connsiteY2" fmla="*/ 8096 h 9525"/>
                <a:gd name="connsiteX3" fmla="*/ 7144 w 19050"/>
                <a:gd name="connsiteY3" fmla="*/ 7144 h 9525"/>
                <a:gd name="connsiteX4" fmla="*/ 10001 w 19050"/>
                <a:gd name="connsiteY4" fmla="*/ 1095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10001" y="10954"/>
                  </a:moveTo>
                  <a:cubicBezTo>
                    <a:pt x="10954" y="11906"/>
                    <a:pt x="12859" y="10954"/>
                    <a:pt x="12859" y="10001"/>
                  </a:cubicBezTo>
                  <a:cubicBezTo>
                    <a:pt x="12859" y="10001"/>
                    <a:pt x="12859" y="9049"/>
                    <a:pt x="11906" y="8096"/>
                  </a:cubicBezTo>
                  <a:cubicBezTo>
                    <a:pt x="10001" y="8096"/>
                    <a:pt x="9049" y="7144"/>
                    <a:pt x="7144" y="7144"/>
                  </a:cubicBezTo>
                  <a:cubicBezTo>
                    <a:pt x="7144" y="9049"/>
                    <a:pt x="8096" y="10001"/>
                    <a:pt x="10001" y="10954"/>
                  </a:cubicBezTo>
                  <a:close/>
                </a:path>
              </a:pathLst>
            </a:custGeom>
            <a:solidFill>
              <a:srgbClr val="5290D8"/>
            </a:solidFill>
            <a:ln w="9525" cap="flat">
              <a:noFill/>
              <a:prstDash val="solid"/>
              <a:miter/>
            </a:ln>
          </p:spPr>
          <p:txBody>
            <a:bodyPr rtlCol="0" anchor="ctr"/>
            <a:lstStyle/>
            <a:p>
              <a:endParaRPr lang="zh-CN" altLang="en-US"/>
            </a:p>
          </p:txBody>
        </p:sp>
        <p:sp>
          <p:nvSpPr>
            <p:cNvPr id="266" name="任意多边形: 形状 444">
              <a:extLst>
                <a:ext uri="{FF2B5EF4-FFF2-40B4-BE49-F238E27FC236}">
                  <a16:creationId xmlns:a16="http://schemas.microsoft.com/office/drawing/2014/main" id="{792CC884-9971-4EAF-AF82-659C88DD88A1}"/>
                </a:ext>
              </a:extLst>
            </p:cNvPr>
            <p:cNvSpPr/>
            <p:nvPr/>
          </p:nvSpPr>
          <p:spPr>
            <a:xfrm>
              <a:off x="4986814" y="2520791"/>
              <a:ext cx="9525" cy="9525"/>
            </a:xfrm>
            <a:custGeom>
              <a:avLst/>
              <a:gdLst>
                <a:gd name="connsiteX0" fmla="*/ 8096 w 9525"/>
                <a:gd name="connsiteY0" fmla="*/ 8096 h 9525"/>
                <a:gd name="connsiteX1" fmla="*/ 8096 w 9525"/>
                <a:gd name="connsiteY1" fmla="*/ 7144 h 9525"/>
                <a:gd name="connsiteX2" fmla="*/ 7144 w 9525"/>
                <a:gd name="connsiteY2" fmla="*/ 7144 h 9525"/>
                <a:gd name="connsiteX3" fmla="*/ 8096 w 9525"/>
                <a:gd name="connsiteY3" fmla="*/ 8096 h 9525"/>
              </a:gdLst>
              <a:ahLst/>
              <a:cxnLst>
                <a:cxn ang="0">
                  <a:pos x="connsiteX0" y="connsiteY0"/>
                </a:cxn>
                <a:cxn ang="0">
                  <a:pos x="connsiteX1" y="connsiteY1"/>
                </a:cxn>
                <a:cxn ang="0">
                  <a:pos x="connsiteX2" y="connsiteY2"/>
                </a:cxn>
                <a:cxn ang="0">
                  <a:pos x="connsiteX3" y="connsiteY3"/>
                </a:cxn>
              </a:cxnLst>
              <a:rect l="l" t="t" r="r" b="b"/>
              <a:pathLst>
                <a:path w="9525" h="9525">
                  <a:moveTo>
                    <a:pt x="8096" y="8096"/>
                  </a:moveTo>
                  <a:cubicBezTo>
                    <a:pt x="8096" y="8096"/>
                    <a:pt x="8096" y="7144"/>
                    <a:pt x="8096" y="7144"/>
                  </a:cubicBezTo>
                  <a:cubicBezTo>
                    <a:pt x="8096" y="7144"/>
                    <a:pt x="7144" y="7144"/>
                    <a:pt x="7144" y="7144"/>
                  </a:cubicBezTo>
                  <a:cubicBezTo>
                    <a:pt x="7144" y="7144"/>
                    <a:pt x="7144" y="8096"/>
                    <a:pt x="8096" y="8096"/>
                  </a:cubicBezTo>
                  <a:close/>
                </a:path>
              </a:pathLst>
            </a:custGeom>
            <a:solidFill>
              <a:srgbClr val="5290D8"/>
            </a:solidFill>
            <a:ln w="9525" cap="flat">
              <a:noFill/>
              <a:prstDash val="solid"/>
              <a:miter/>
            </a:ln>
          </p:spPr>
          <p:txBody>
            <a:bodyPr rtlCol="0" anchor="ctr"/>
            <a:lstStyle/>
            <a:p>
              <a:endParaRPr lang="zh-CN" altLang="en-US"/>
            </a:p>
          </p:txBody>
        </p:sp>
        <p:sp>
          <p:nvSpPr>
            <p:cNvPr id="267" name="任意多边形: 形状 445">
              <a:extLst>
                <a:ext uri="{FF2B5EF4-FFF2-40B4-BE49-F238E27FC236}">
                  <a16:creationId xmlns:a16="http://schemas.microsoft.com/office/drawing/2014/main" id="{1B7FF3CE-3E0C-474E-A24F-D05AD1F638A3}"/>
                </a:ext>
              </a:extLst>
            </p:cNvPr>
            <p:cNvSpPr/>
            <p:nvPr/>
          </p:nvSpPr>
          <p:spPr>
            <a:xfrm>
              <a:off x="4832836" y="2522696"/>
              <a:ext cx="9525" cy="9525"/>
            </a:xfrm>
            <a:custGeom>
              <a:avLst/>
              <a:gdLst>
                <a:gd name="connsiteX0" fmla="*/ 7769 w 9525"/>
                <a:gd name="connsiteY0" fmla="*/ 8096 h 9525"/>
                <a:gd name="connsiteX1" fmla="*/ 8722 w 9525"/>
                <a:gd name="connsiteY1" fmla="*/ 8096 h 9525"/>
                <a:gd name="connsiteX2" fmla="*/ 8722 w 9525"/>
                <a:gd name="connsiteY2" fmla="*/ 7144 h 9525"/>
                <a:gd name="connsiteX3" fmla="*/ 7769 w 9525"/>
                <a:gd name="connsiteY3" fmla="*/ 8096 h 9525"/>
              </a:gdLst>
              <a:ahLst/>
              <a:cxnLst>
                <a:cxn ang="0">
                  <a:pos x="connsiteX0" y="connsiteY0"/>
                </a:cxn>
                <a:cxn ang="0">
                  <a:pos x="connsiteX1" y="connsiteY1"/>
                </a:cxn>
                <a:cxn ang="0">
                  <a:pos x="connsiteX2" y="connsiteY2"/>
                </a:cxn>
                <a:cxn ang="0">
                  <a:pos x="connsiteX3" y="connsiteY3"/>
                </a:cxn>
              </a:cxnLst>
              <a:rect l="l" t="t" r="r" b="b"/>
              <a:pathLst>
                <a:path w="9525" h="9525">
                  <a:moveTo>
                    <a:pt x="7769" y="8096"/>
                  </a:moveTo>
                  <a:cubicBezTo>
                    <a:pt x="7769" y="8096"/>
                    <a:pt x="8722" y="8096"/>
                    <a:pt x="8722" y="8096"/>
                  </a:cubicBezTo>
                  <a:cubicBezTo>
                    <a:pt x="8722" y="8096"/>
                    <a:pt x="8722" y="7144"/>
                    <a:pt x="8722" y="7144"/>
                  </a:cubicBezTo>
                  <a:cubicBezTo>
                    <a:pt x="6817" y="7144"/>
                    <a:pt x="6817" y="8096"/>
                    <a:pt x="7769" y="8096"/>
                  </a:cubicBezTo>
                  <a:close/>
                </a:path>
              </a:pathLst>
            </a:custGeom>
            <a:solidFill>
              <a:srgbClr val="5290D8"/>
            </a:solidFill>
            <a:ln w="9525" cap="flat">
              <a:noFill/>
              <a:prstDash val="solid"/>
              <a:miter/>
            </a:ln>
          </p:spPr>
          <p:txBody>
            <a:bodyPr rtlCol="0" anchor="ctr"/>
            <a:lstStyle/>
            <a:p>
              <a:endParaRPr lang="zh-CN" altLang="en-US"/>
            </a:p>
          </p:txBody>
        </p:sp>
        <p:sp>
          <p:nvSpPr>
            <p:cNvPr id="268" name="任意多边形: 形状 446">
              <a:extLst>
                <a:ext uri="{FF2B5EF4-FFF2-40B4-BE49-F238E27FC236}">
                  <a16:creationId xmlns:a16="http://schemas.microsoft.com/office/drawing/2014/main" id="{41BC93D4-147C-4E4D-8B2F-A94CFF82C67C}"/>
                </a:ext>
              </a:extLst>
            </p:cNvPr>
            <p:cNvSpPr/>
            <p:nvPr/>
          </p:nvSpPr>
          <p:spPr>
            <a:xfrm>
              <a:off x="7799546" y="2999899"/>
              <a:ext cx="9525" cy="9525"/>
            </a:xfrm>
            <a:custGeom>
              <a:avLst/>
              <a:gdLst>
                <a:gd name="connsiteX0" fmla="*/ 7144 w 9525"/>
                <a:gd name="connsiteY0" fmla="*/ 9049 h 9525"/>
                <a:gd name="connsiteX1" fmla="*/ 8096 w 9525"/>
                <a:gd name="connsiteY1" fmla="*/ 10001 h 9525"/>
                <a:gd name="connsiteX2" fmla="*/ 9049 w 9525"/>
                <a:gd name="connsiteY2" fmla="*/ 8096 h 9525"/>
                <a:gd name="connsiteX3" fmla="*/ 8096 w 9525"/>
                <a:gd name="connsiteY3" fmla="*/ 7144 h 9525"/>
                <a:gd name="connsiteX4" fmla="*/ 7144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9049"/>
                  </a:moveTo>
                  <a:cubicBezTo>
                    <a:pt x="7144" y="9049"/>
                    <a:pt x="8096" y="10001"/>
                    <a:pt x="8096" y="10001"/>
                  </a:cubicBezTo>
                  <a:cubicBezTo>
                    <a:pt x="9049" y="10001"/>
                    <a:pt x="10001" y="9049"/>
                    <a:pt x="9049" y="8096"/>
                  </a:cubicBezTo>
                  <a:cubicBezTo>
                    <a:pt x="9049" y="8096"/>
                    <a:pt x="8096" y="7144"/>
                    <a:pt x="8096" y="7144"/>
                  </a:cubicBezTo>
                  <a:cubicBezTo>
                    <a:pt x="7144" y="7144"/>
                    <a:pt x="7144" y="8096"/>
                    <a:pt x="7144" y="9049"/>
                  </a:cubicBezTo>
                  <a:close/>
                </a:path>
              </a:pathLst>
            </a:custGeom>
            <a:solidFill>
              <a:srgbClr val="5290D8"/>
            </a:solidFill>
            <a:ln w="9525" cap="flat">
              <a:noFill/>
              <a:prstDash val="solid"/>
              <a:miter/>
            </a:ln>
          </p:spPr>
          <p:txBody>
            <a:bodyPr rtlCol="0" anchor="ctr"/>
            <a:lstStyle/>
            <a:p>
              <a:endParaRPr lang="zh-CN" altLang="en-US"/>
            </a:p>
          </p:txBody>
        </p:sp>
        <p:sp>
          <p:nvSpPr>
            <p:cNvPr id="269" name="任意多边形: 形状 447">
              <a:extLst>
                <a:ext uri="{FF2B5EF4-FFF2-40B4-BE49-F238E27FC236}">
                  <a16:creationId xmlns:a16="http://schemas.microsoft.com/office/drawing/2014/main" id="{40855F92-7238-45CA-A1AF-F248F84C16A2}"/>
                </a:ext>
              </a:extLst>
            </p:cNvPr>
            <p:cNvSpPr/>
            <p:nvPr/>
          </p:nvSpPr>
          <p:spPr>
            <a:xfrm>
              <a:off x="6892766" y="2537936"/>
              <a:ext cx="9525" cy="9525"/>
            </a:xfrm>
            <a:custGeom>
              <a:avLst/>
              <a:gdLst>
                <a:gd name="connsiteX0" fmla="*/ 8096 w 9525"/>
                <a:gd name="connsiteY0" fmla="*/ 9049 h 9525"/>
                <a:gd name="connsiteX1" fmla="*/ 7144 w 9525"/>
                <a:gd name="connsiteY1" fmla="*/ 7144 h 9525"/>
                <a:gd name="connsiteX2" fmla="*/ 8096 w 9525"/>
                <a:gd name="connsiteY2" fmla="*/ 9049 h 9525"/>
                <a:gd name="connsiteX3" fmla="*/ 8096 w 9525"/>
                <a:gd name="connsiteY3" fmla="*/ 9049 h 9525"/>
              </a:gdLst>
              <a:ahLst/>
              <a:cxnLst>
                <a:cxn ang="0">
                  <a:pos x="connsiteX0" y="connsiteY0"/>
                </a:cxn>
                <a:cxn ang="0">
                  <a:pos x="connsiteX1" y="connsiteY1"/>
                </a:cxn>
                <a:cxn ang="0">
                  <a:pos x="connsiteX2" y="connsiteY2"/>
                </a:cxn>
                <a:cxn ang="0">
                  <a:pos x="connsiteX3" y="connsiteY3"/>
                </a:cxn>
              </a:cxnLst>
              <a:rect l="l" t="t" r="r" b="b"/>
              <a:pathLst>
                <a:path w="9525" h="9525">
                  <a:moveTo>
                    <a:pt x="8096" y="9049"/>
                  </a:moveTo>
                  <a:cubicBezTo>
                    <a:pt x="9049" y="8096"/>
                    <a:pt x="9049" y="7144"/>
                    <a:pt x="7144" y="7144"/>
                  </a:cubicBezTo>
                  <a:cubicBezTo>
                    <a:pt x="7144" y="7144"/>
                    <a:pt x="7144" y="8096"/>
                    <a:pt x="8096" y="9049"/>
                  </a:cubicBezTo>
                  <a:cubicBezTo>
                    <a:pt x="7144" y="9049"/>
                    <a:pt x="8096" y="9049"/>
                    <a:pt x="8096" y="9049"/>
                  </a:cubicBezTo>
                  <a:close/>
                </a:path>
              </a:pathLst>
            </a:custGeom>
            <a:solidFill>
              <a:srgbClr val="5290D8"/>
            </a:solidFill>
            <a:ln w="9525" cap="flat">
              <a:noFill/>
              <a:prstDash val="solid"/>
              <a:miter/>
            </a:ln>
          </p:spPr>
          <p:txBody>
            <a:bodyPr rtlCol="0" anchor="ctr"/>
            <a:lstStyle/>
            <a:p>
              <a:endParaRPr lang="zh-CN" altLang="en-US"/>
            </a:p>
          </p:txBody>
        </p:sp>
        <p:sp>
          <p:nvSpPr>
            <p:cNvPr id="270" name="任意多边形: 形状 448">
              <a:extLst>
                <a:ext uri="{FF2B5EF4-FFF2-40B4-BE49-F238E27FC236}">
                  <a16:creationId xmlns:a16="http://schemas.microsoft.com/office/drawing/2014/main" id="{6817D4E4-A16F-41E7-96E2-B2F83E75683B}"/>
                </a:ext>
              </a:extLst>
            </p:cNvPr>
            <p:cNvSpPr/>
            <p:nvPr/>
          </p:nvSpPr>
          <p:spPr>
            <a:xfrm>
              <a:off x="6891814" y="2551271"/>
              <a:ext cx="9525" cy="9525"/>
            </a:xfrm>
            <a:custGeom>
              <a:avLst/>
              <a:gdLst>
                <a:gd name="connsiteX0" fmla="*/ 8096 w 9525"/>
                <a:gd name="connsiteY0" fmla="*/ 7144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8096" y="7144"/>
                  </a:moveTo>
                  <a:lnTo>
                    <a:pt x="7144" y="7144"/>
                  </a:lnTo>
                  <a:lnTo>
                    <a:pt x="7144" y="8096"/>
                  </a:lnTo>
                  <a:close/>
                </a:path>
              </a:pathLst>
            </a:custGeom>
            <a:solidFill>
              <a:srgbClr val="5290D8"/>
            </a:solidFill>
            <a:ln w="9525" cap="flat">
              <a:noFill/>
              <a:prstDash val="solid"/>
              <a:miter/>
            </a:ln>
          </p:spPr>
          <p:txBody>
            <a:bodyPr rtlCol="0" anchor="ctr"/>
            <a:lstStyle/>
            <a:p>
              <a:endParaRPr lang="zh-CN" altLang="en-US"/>
            </a:p>
          </p:txBody>
        </p:sp>
        <p:sp>
          <p:nvSpPr>
            <p:cNvPr id="271" name="任意多边形: 形状 449">
              <a:extLst>
                <a:ext uri="{FF2B5EF4-FFF2-40B4-BE49-F238E27FC236}">
                  <a16:creationId xmlns:a16="http://schemas.microsoft.com/office/drawing/2014/main" id="{239E796D-0887-4333-A127-F622C0D155CF}"/>
                </a:ext>
              </a:extLst>
            </p:cNvPr>
            <p:cNvSpPr/>
            <p:nvPr/>
          </p:nvSpPr>
          <p:spPr>
            <a:xfrm>
              <a:off x="4400312" y="2565559"/>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cubicBezTo>
                    <a:pt x="6906" y="7144"/>
                    <a:pt x="6906" y="7144"/>
                    <a:pt x="7858" y="7144"/>
                  </a:cubicBezTo>
                  <a:cubicBezTo>
                    <a:pt x="6906" y="7144"/>
                    <a:pt x="6906" y="7144"/>
                    <a:pt x="7858" y="7144"/>
                  </a:cubicBezTo>
                  <a:cubicBezTo>
                    <a:pt x="6906" y="7144"/>
                    <a:pt x="6906" y="7144"/>
                    <a:pt x="7858" y="7144"/>
                  </a:cubicBezTo>
                  <a:cubicBezTo>
                    <a:pt x="6906" y="7144"/>
                    <a:pt x="6906" y="7144"/>
                    <a:pt x="7858" y="7144"/>
                  </a:cubicBezTo>
                  <a:close/>
                </a:path>
              </a:pathLst>
            </a:custGeom>
            <a:solidFill>
              <a:srgbClr val="5290D8"/>
            </a:solidFill>
            <a:ln w="9525" cap="flat">
              <a:noFill/>
              <a:prstDash val="solid"/>
              <a:miter/>
            </a:ln>
          </p:spPr>
          <p:txBody>
            <a:bodyPr rtlCol="0" anchor="ctr"/>
            <a:lstStyle/>
            <a:p>
              <a:endParaRPr lang="zh-CN" altLang="en-US"/>
            </a:p>
          </p:txBody>
        </p:sp>
        <p:sp>
          <p:nvSpPr>
            <p:cNvPr id="272" name="任意多边形: 形状 450">
              <a:extLst>
                <a:ext uri="{FF2B5EF4-FFF2-40B4-BE49-F238E27FC236}">
                  <a16:creationId xmlns:a16="http://schemas.microsoft.com/office/drawing/2014/main" id="{AFC5DD57-2183-48C5-90EE-EF8C6256162B}"/>
                </a:ext>
              </a:extLst>
            </p:cNvPr>
            <p:cNvSpPr/>
            <p:nvPr/>
          </p:nvSpPr>
          <p:spPr>
            <a:xfrm>
              <a:off x="4400074" y="2562701"/>
              <a:ext cx="19050" cy="9525"/>
            </a:xfrm>
            <a:custGeom>
              <a:avLst/>
              <a:gdLst>
                <a:gd name="connsiteX0" fmla="*/ 11906 w 19050"/>
                <a:gd name="connsiteY0" fmla="*/ 9049 h 9525"/>
                <a:gd name="connsiteX1" fmla="*/ 11906 w 19050"/>
                <a:gd name="connsiteY1" fmla="*/ 8096 h 9525"/>
                <a:gd name="connsiteX2" fmla="*/ 9049 w 19050"/>
                <a:gd name="connsiteY2" fmla="*/ 7144 h 9525"/>
                <a:gd name="connsiteX3" fmla="*/ 7144 w 19050"/>
                <a:gd name="connsiteY3" fmla="*/ 9049 h 9525"/>
                <a:gd name="connsiteX4" fmla="*/ 10001 w 19050"/>
                <a:gd name="connsiteY4" fmla="*/ 9049 h 9525"/>
                <a:gd name="connsiteX5" fmla="*/ 11906 w 19050"/>
                <a:gd name="connsiteY5" fmla="*/ 9049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11906" y="9049"/>
                  </a:moveTo>
                  <a:cubicBezTo>
                    <a:pt x="11906" y="9049"/>
                    <a:pt x="11906" y="8096"/>
                    <a:pt x="11906" y="8096"/>
                  </a:cubicBezTo>
                  <a:cubicBezTo>
                    <a:pt x="10954" y="8096"/>
                    <a:pt x="10001" y="7144"/>
                    <a:pt x="9049" y="7144"/>
                  </a:cubicBezTo>
                  <a:cubicBezTo>
                    <a:pt x="8096" y="7144"/>
                    <a:pt x="8096" y="8096"/>
                    <a:pt x="7144" y="9049"/>
                  </a:cubicBezTo>
                  <a:cubicBezTo>
                    <a:pt x="8096" y="9049"/>
                    <a:pt x="9049" y="9049"/>
                    <a:pt x="10001" y="9049"/>
                  </a:cubicBezTo>
                  <a:cubicBezTo>
                    <a:pt x="10954" y="10001"/>
                    <a:pt x="11906" y="10001"/>
                    <a:pt x="11906" y="9049"/>
                  </a:cubicBezTo>
                  <a:close/>
                </a:path>
              </a:pathLst>
            </a:custGeom>
            <a:solidFill>
              <a:srgbClr val="5290D8"/>
            </a:solidFill>
            <a:ln w="9525" cap="flat">
              <a:noFill/>
              <a:prstDash val="solid"/>
              <a:miter/>
            </a:ln>
          </p:spPr>
          <p:txBody>
            <a:bodyPr rtlCol="0" anchor="ctr"/>
            <a:lstStyle/>
            <a:p>
              <a:endParaRPr lang="zh-CN" altLang="en-US"/>
            </a:p>
          </p:txBody>
        </p:sp>
        <p:sp>
          <p:nvSpPr>
            <p:cNvPr id="273" name="任意多边形: 形状 451">
              <a:extLst>
                <a:ext uri="{FF2B5EF4-FFF2-40B4-BE49-F238E27FC236}">
                  <a16:creationId xmlns:a16="http://schemas.microsoft.com/office/drawing/2014/main" id="{A574C9B6-885C-48E3-9C31-86A199CDD50D}"/>
                </a:ext>
              </a:extLst>
            </p:cNvPr>
            <p:cNvSpPr/>
            <p:nvPr/>
          </p:nvSpPr>
          <p:spPr>
            <a:xfrm>
              <a:off x="6831806" y="2555081"/>
              <a:ext cx="9525" cy="9525"/>
            </a:xfrm>
            <a:custGeom>
              <a:avLst/>
              <a:gdLst>
                <a:gd name="connsiteX0" fmla="*/ 7144 w 9525"/>
                <a:gd name="connsiteY0" fmla="*/ 8096 h 9525"/>
                <a:gd name="connsiteX1" fmla="*/ 8096 w 9525"/>
                <a:gd name="connsiteY1" fmla="*/ 10954 h 9525"/>
                <a:gd name="connsiteX2" fmla="*/ 9049 w 9525"/>
                <a:gd name="connsiteY2" fmla="*/ 10001 h 9525"/>
                <a:gd name="connsiteX3" fmla="*/ 8096 w 9525"/>
                <a:gd name="connsiteY3" fmla="*/ 7144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cubicBezTo>
                    <a:pt x="7144" y="9049"/>
                    <a:pt x="7144" y="10001"/>
                    <a:pt x="8096" y="10954"/>
                  </a:cubicBezTo>
                  <a:cubicBezTo>
                    <a:pt x="8096" y="10954"/>
                    <a:pt x="9049" y="10001"/>
                    <a:pt x="9049" y="10001"/>
                  </a:cubicBezTo>
                  <a:cubicBezTo>
                    <a:pt x="9049" y="9049"/>
                    <a:pt x="9049" y="8096"/>
                    <a:pt x="8096" y="7144"/>
                  </a:cubicBezTo>
                  <a:cubicBezTo>
                    <a:pt x="8096" y="7144"/>
                    <a:pt x="7144" y="8096"/>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274" name="任意多边形: 形状 452">
              <a:extLst>
                <a:ext uri="{FF2B5EF4-FFF2-40B4-BE49-F238E27FC236}">
                  <a16:creationId xmlns:a16="http://schemas.microsoft.com/office/drawing/2014/main" id="{9F89B845-C78F-4E4E-B088-83F0839759A8}"/>
                </a:ext>
              </a:extLst>
            </p:cNvPr>
            <p:cNvSpPr/>
            <p:nvPr/>
          </p:nvSpPr>
          <p:spPr>
            <a:xfrm>
              <a:off x="6055757" y="3434239"/>
              <a:ext cx="9525" cy="9525"/>
            </a:xfrm>
            <a:custGeom>
              <a:avLst/>
              <a:gdLst>
                <a:gd name="connsiteX0" fmla="*/ 9763 w 9525"/>
                <a:gd name="connsiteY0" fmla="*/ 8096 h 9525"/>
                <a:gd name="connsiteX1" fmla="*/ 9763 w 9525"/>
                <a:gd name="connsiteY1" fmla="*/ 7144 h 9525"/>
                <a:gd name="connsiteX2" fmla="*/ 7858 w 9525"/>
                <a:gd name="connsiteY2" fmla="*/ 7144 h 9525"/>
                <a:gd name="connsiteX3" fmla="*/ 7858 w 9525"/>
                <a:gd name="connsiteY3" fmla="*/ 9049 h 9525"/>
                <a:gd name="connsiteX4" fmla="*/ 9763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9763" y="8096"/>
                  </a:moveTo>
                  <a:cubicBezTo>
                    <a:pt x="9763" y="8096"/>
                    <a:pt x="9763" y="7144"/>
                    <a:pt x="9763" y="7144"/>
                  </a:cubicBezTo>
                  <a:cubicBezTo>
                    <a:pt x="9763" y="7144"/>
                    <a:pt x="8811" y="7144"/>
                    <a:pt x="7858" y="7144"/>
                  </a:cubicBezTo>
                  <a:cubicBezTo>
                    <a:pt x="6906" y="8096"/>
                    <a:pt x="6906" y="9049"/>
                    <a:pt x="7858" y="9049"/>
                  </a:cubicBezTo>
                  <a:cubicBezTo>
                    <a:pt x="8811" y="9049"/>
                    <a:pt x="8811" y="8096"/>
                    <a:pt x="9763" y="8096"/>
                  </a:cubicBezTo>
                  <a:close/>
                </a:path>
              </a:pathLst>
            </a:custGeom>
            <a:solidFill>
              <a:srgbClr val="5290D8"/>
            </a:solidFill>
            <a:ln w="9525" cap="flat">
              <a:noFill/>
              <a:prstDash val="solid"/>
              <a:miter/>
            </a:ln>
          </p:spPr>
          <p:txBody>
            <a:bodyPr rtlCol="0" anchor="ctr"/>
            <a:lstStyle/>
            <a:p>
              <a:endParaRPr lang="zh-CN" altLang="en-US"/>
            </a:p>
          </p:txBody>
        </p:sp>
        <p:sp>
          <p:nvSpPr>
            <p:cNvPr id="275" name="任意多边形: 形状 453">
              <a:extLst>
                <a:ext uri="{FF2B5EF4-FFF2-40B4-BE49-F238E27FC236}">
                  <a16:creationId xmlns:a16="http://schemas.microsoft.com/office/drawing/2014/main" id="{5BDC3DAA-16B2-45E4-8953-848036050F2B}"/>
                </a:ext>
              </a:extLst>
            </p:cNvPr>
            <p:cNvSpPr/>
            <p:nvPr/>
          </p:nvSpPr>
          <p:spPr>
            <a:xfrm>
              <a:off x="5083969" y="2768441"/>
              <a:ext cx="9525" cy="9525"/>
            </a:xfrm>
            <a:custGeom>
              <a:avLst/>
              <a:gdLst>
                <a:gd name="connsiteX0" fmla="*/ 8096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lnTo>
                    <a:pt x="7144" y="8096"/>
                  </a:lnTo>
                  <a:close/>
                </a:path>
              </a:pathLst>
            </a:custGeom>
            <a:solidFill>
              <a:srgbClr val="5290D8"/>
            </a:solidFill>
            <a:ln w="9525" cap="flat">
              <a:noFill/>
              <a:prstDash val="solid"/>
              <a:miter/>
            </a:ln>
          </p:spPr>
          <p:txBody>
            <a:bodyPr rtlCol="0" anchor="ctr"/>
            <a:lstStyle/>
            <a:p>
              <a:endParaRPr lang="zh-CN" altLang="en-US"/>
            </a:p>
          </p:txBody>
        </p:sp>
        <p:sp>
          <p:nvSpPr>
            <p:cNvPr id="276" name="任意多边形: 形状 454">
              <a:extLst>
                <a:ext uri="{FF2B5EF4-FFF2-40B4-BE49-F238E27FC236}">
                  <a16:creationId xmlns:a16="http://schemas.microsoft.com/office/drawing/2014/main" id="{78387DCE-74A2-41A1-966E-05AC6EE60B7A}"/>
                </a:ext>
              </a:extLst>
            </p:cNvPr>
            <p:cNvSpPr/>
            <p:nvPr/>
          </p:nvSpPr>
          <p:spPr>
            <a:xfrm>
              <a:off x="7844314" y="3506629"/>
              <a:ext cx="9525" cy="9525"/>
            </a:xfrm>
            <a:custGeom>
              <a:avLst/>
              <a:gdLst>
                <a:gd name="connsiteX0" fmla="*/ 8096 w 9525"/>
                <a:gd name="connsiteY0" fmla="*/ 8096 h 9525"/>
                <a:gd name="connsiteX1" fmla="*/ 8096 w 9525"/>
                <a:gd name="connsiteY1" fmla="*/ 7144 h 9525"/>
                <a:gd name="connsiteX2" fmla="*/ 7144 w 9525"/>
                <a:gd name="connsiteY2" fmla="*/ 7144 h 9525"/>
                <a:gd name="connsiteX3" fmla="*/ 7144 w 9525"/>
                <a:gd name="connsiteY3" fmla="*/ 8096 h 9525"/>
                <a:gd name="connsiteX4" fmla="*/ 8096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8096"/>
                  </a:moveTo>
                  <a:cubicBezTo>
                    <a:pt x="8096" y="7144"/>
                    <a:pt x="8096" y="7144"/>
                    <a:pt x="8096" y="7144"/>
                  </a:cubicBezTo>
                  <a:cubicBezTo>
                    <a:pt x="8096" y="7144"/>
                    <a:pt x="7144" y="7144"/>
                    <a:pt x="7144" y="7144"/>
                  </a:cubicBezTo>
                  <a:cubicBezTo>
                    <a:pt x="7144" y="7144"/>
                    <a:pt x="7144" y="8096"/>
                    <a:pt x="7144" y="8096"/>
                  </a:cubicBezTo>
                  <a:cubicBezTo>
                    <a:pt x="7144" y="9049"/>
                    <a:pt x="8096" y="8096"/>
                    <a:pt x="8096" y="8096"/>
                  </a:cubicBezTo>
                  <a:close/>
                </a:path>
              </a:pathLst>
            </a:custGeom>
            <a:solidFill>
              <a:srgbClr val="5290D8"/>
            </a:solidFill>
            <a:ln w="9525" cap="flat">
              <a:noFill/>
              <a:prstDash val="solid"/>
              <a:miter/>
            </a:ln>
          </p:spPr>
          <p:txBody>
            <a:bodyPr rtlCol="0" anchor="ctr"/>
            <a:lstStyle/>
            <a:p>
              <a:endParaRPr lang="zh-CN" altLang="en-US"/>
            </a:p>
          </p:txBody>
        </p:sp>
        <p:sp>
          <p:nvSpPr>
            <p:cNvPr id="277" name="任意多边形: 形状 455">
              <a:extLst>
                <a:ext uri="{FF2B5EF4-FFF2-40B4-BE49-F238E27FC236}">
                  <a16:creationId xmlns:a16="http://schemas.microsoft.com/office/drawing/2014/main" id="{A43B86C6-4054-4697-AF7C-02955C11672A}"/>
                </a:ext>
              </a:extLst>
            </p:cNvPr>
            <p:cNvSpPr/>
            <p:nvPr/>
          </p:nvSpPr>
          <p:spPr>
            <a:xfrm>
              <a:off x="6880384" y="2568416"/>
              <a:ext cx="9525" cy="9525"/>
            </a:xfrm>
            <a:custGeom>
              <a:avLst/>
              <a:gdLst>
                <a:gd name="connsiteX0" fmla="*/ 7144 w 9525"/>
                <a:gd name="connsiteY0" fmla="*/ 8096 h 9525"/>
                <a:gd name="connsiteX1" fmla="*/ 8096 w 9525"/>
                <a:gd name="connsiteY1" fmla="*/ 8096 h 9525"/>
                <a:gd name="connsiteX2" fmla="*/ 8096 w 9525"/>
                <a:gd name="connsiteY2" fmla="*/ 7144 h 9525"/>
                <a:gd name="connsiteX3" fmla="*/ 7144 w 9525"/>
                <a:gd name="connsiteY3" fmla="*/ 8096 h 9525"/>
              </a:gdLst>
              <a:ahLst/>
              <a:cxnLst>
                <a:cxn ang="0">
                  <a:pos x="connsiteX0" y="connsiteY0"/>
                </a:cxn>
                <a:cxn ang="0">
                  <a:pos x="connsiteX1" y="connsiteY1"/>
                </a:cxn>
                <a:cxn ang="0">
                  <a:pos x="connsiteX2" y="connsiteY2"/>
                </a:cxn>
                <a:cxn ang="0">
                  <a:pos x="connsiteX3" y="connsiteY3"/>
                </a:cxn>
              </a:cxnLst>
              <a:rect l="l" t="t" r="r" b="b"/>
              <a:pathLst>
                <a:path w="9525" h="9525">
                  <a:moveTo>
                    <a:pt x="7144" y="8096"/>
                  </a:moveTo>
                  <a:cubicBezTo>
                    <a:pt x="7144" y="8096"/>
                    <a:pt x="8096" y="8096"/>
                    <a:pt x="8096" y="8096"/>
                  </a:cubicBezTo>
                  <a:cubicBezTo>
                    <a:pt x="8096" y="8096"/>
                    <a:pt x="8096" y="7144"/>
                    <a:pt x="8096" y="7144"/>
                  </a:cubicBezTo>
                  <a:cubicBezTo>
                    <a:pt x="8096" y="7144"/>
                    <a:pt x="7144" y="7144"/>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278" name="任意多边形: 形状 456">
              <a:extLst>
                <a:ext uri="{FF2B5EF4-FFF2-40B4-BE49-F238E27FC236}">
                  <a16:creationId xmlns:a16="http://schemas.microsoft.com/office/drawing/2014/main" id="{F6619A96-5129-47B0-A9CC-B32CBB44787A}"/>
                </a:ext>
              </a:extLst>
            </p:cNvPr>
            <p:cNvSpPr/>
            <p:nvPr/>
          </p:nvSpPr>
          <p:spPr>
            <a:xfrm>
              <a:off x="5785009" y="2576036"/>
              <a:ext cx="9525" cy="19050"/>
            </a:xfrm>
            <a:custGeom>
              <a:avLst/>
              <a:gdLst>
                <a:gd name="connsiteX0" fmla="*/ 7144 w 9525"/>
                <a:gd name="connsiteY0" fmla="*/ 7144 h 19050"/>
                <a:gd name="connsiteX1" fmla="*/ 7144 w 9525"/>
                <a:gd name="connsiteY1" fmla="*/ 12859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cubicBezTo>
                    <a:pt x="7144" y="9049"/>
                    <a:pt x="7144" y="10954"/>
                    <a:pt x="7144" y="12859"/>
                  </a:cubicBezTo>
                  <a:cubicBezTo>
                    <a:pt x="10001" y="10001"/>
                    <a:pt x="10001" y="9049"/>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79" name="任意多边形: 形状 457">
              <a:extLst>
                <a:ext uri="{FF2B5EF4-FFF2-40B4-BE49-F238E27FC236}">
                  <a16:creationId xmlns:a16="http://schemas.microsoft.com/office/drawing/2014/main" id="{4C01F937-E040-4CE9-946D-6744ADE7016C}"/>
                </a:ext>
              </a:extLst>
            </p:cNvPr>
            <p:cNvSpPr/>
            <p:nvPr/>
          </p:nvSpPr>
          <p:spPr>
            <a:xfrm>
              <a:off x="4997291" y="2355056"/>
              <a:ext cx="9525" cy="9525"/>
            </a:xfrm>
            <a:custGeom>
              <a:avLst/>
              <a:gdLst>
                <a:gd name="connsiteX0" fmla="*/ 7144 w 9525"/>
                <a:gd name="connsiteY0" fmla="*/ 10001 h 9525"/>
                <a:gd name="connsiteX1" fmla="*/ 9049 w 9525"/>
                <a:gd name="connsiteY1" fmla="*/ 7144 h 9525"/>
                <a:gd name="connsiteX2" fmla="*/ 7144 w 9525"/>
                <a:gd name="connsiteY2" fmla="*/ 9049 h 9525"/>
                <a:gd name="connsiteX3" fmla="*/ 7144 w 95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9525" h="9525">
                  <a:moveTo>
                    <a:pt x="7144" y="10001"/>
                  </a:moveTo>
                  <a:cubicBezTo>
                    <a:pt x="9049" y="10001"/>
                    <a:pt x="9049" y="8096"/>
                    <a:pt x="9049" y="7144"/>
                  </a:cubicBezTo>
                  <a:cubicBezTo>
                    <a:pt x="8096" y="8096"/>
                    <a:pt x="7144" y="8096"/>
                    <a:pt x="7144" y="9049"/>
                  </a:cubicBezTo>
                  <a:cubicBezTo>
                    <a:pt x="7144" y="8096"/>
                    <a:pt x="7144" y="10001"/>
                    <a:pt x="7144" y="10001"/>
                  </a:cubicBezTo>
                  <a:close/>
                </a:path>
              </a:pathLst>
            </a:custGeom>
            <a:solidFill>
              <a:srgbClr val="5290D8"/>
            </a:solidFill>
            <a:ln w="9525" cap="flat">
              <a:noFill/>
              <a:prstDash val="solid"/>
              <a:miter/>
            </a:ln>
          </p:spPr>
          <p:txBody>
            <a:bodyPr rtlCol="0" anchor="ctr"/>
            <a:lstStyle/>
            <a:p>
              <a:endParaRPr lang="zh-CN" altLang="en-US"/>
            </a:p>
          </p:txBody>
        </p:sp>
        <p:sp>
          <p:nvSpPr>
            <p:cNvPr id="280" name="任意多边形: 形状 458">
              <a:extLst>
                <a:ext uri="{FF2B5EF4-FFF2-40B4-BE49-F238E27FC236}">
                  <a16:creationId xmlns:a16="http://schemas.microsoft.com/office/drawing/2014/main" id="{97F1A834-0368-4190-97ED-D4266A4D8245}"/>
                </a:ext>
              </a:extLst>
            </p:cNvPr>
            <p:cNvSpPr/>
            <p:nvPr/>
          </p:nvSpPr>
          <p:spPr>
            <a:xfrm>
              <a:off x="6821329" y="2614136"/>
              <a:ext cx="9525" cy="9525"/>
            </a:xfrm>
            <a:custGeom>
              <a:avLst/>
              <a:gdLst>
                <a:gd name="connsiteX0" fmla="*/ 9049 w 9525"/>
                <a:gd name="connsiteY0" fmla="*/ 8096 h 9525"/>
                <a:gd name="connsiteX1" fmla="*/ 8096 w 9525"/>
                <a:gd name="connsiteY1" fmla="*/ 7144 h 9525"/>
                <a:gd name="connsiteX2" fmla="*/ 7144 w 9525"/>
                <a:gd name="connsiteY2" fmla="*/ 8096 h 9525"/>
                <a:gd name="connsiteX3" fmla="*/ 8096 w 9525"/>
                <a:gd name="connsiteY3" fmla="*/ 9049 h 9525"/>
                <a:gd name="connsiteX4" fmla="*/ 9049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9049" y="8096"/>
                  </a:moveTo>
                  <a:cubicBezTo>
                    <a:pt x="9049" y="8096"/>
                    <a:pt x="8096" y="8096"/>
                    <a:pt x="8096" y="7144"/>
                  </a:cubicBezTo>
                  <a:cubicBezTo>
                    <a:pt x="8096" y="7144"/>
                    <a:pt x="7144" y="7144"/>
                    <a:pt x="7144" y="8096"/>
                  </a:cubicBezTo>
                  <a:cubicBezTo>
                    <a:pt x="7144" y="8096"/>
                    <a:pt x="7144" y="9049"/>
                    <a:pt x="8096" y="9049"/>
                  </a:cubicBezTo>
                  <a:cubicBezTo>
                    <a:pt x="8096" y="10001"/>
                    <a:pt x="9049" y="9049"/>
                    <a:pt x="9049" y="8096"/>
                  </a:cubicBezTo>
                  <a:close/>
                </a:path>
              </a:pathLst>
            </a:custGeom>
            <a:solidFill>
              <a:srgbClr val="5290D8"/>
            </a:solidFill>
            <a:ln w="9525" cap="flat">
              <a:noFill/>
              <a:prstDash val="solid"/>
              <a:miter/>
            </a:ln>
          </p:spPr>
          <p:txBody>
            <a:bodyPr rtlCol="0" anchor="ctr"/>
            <a:lstStyle/>
            <a:p>
              <a:endParaRPr lang="zh-CN" altLang="en-US"/>
            </a:p>
          </p:txBody>
        </p:sp>
        <p:sp>
          <p:nvSpPr>
            <p:cNvPr id="281" name="任意多边形: 形状 459">
              <a:extLst>
                <a:ext uri="{FF2B5EF4-FFF2-40B4-BE49-F238E27FC236}">
                  <a16:creationId xmlns:a16="http://schemas.microsoft.com/office/drawing/2014/main" id="{A1437DFB-D204-4971-B639-1B4ADC2617FF}"/>
                </a:ext>
              </a:extLst>
            </p:cNvPr>
            <p:cNvSpPr/>
            <p:nvPr/>
          </p:nvSpPr>
          <p:spPr>
            <a:xfrm>
              <a:off x="5834539" y="2354104"/>
              <a:ext cx="9525" cy="19050"/>
            </a:xfrm>
            <a:custGeom>
              <a:avLst/>
              <a:gdLst>
                <a:gd name="connsiteX0" fmla="*/ 9049 w 9525"/>
                <a:gd name="connsiteY0" fmla="*/ 10954 h 19050"/>
                <a:gd name="connsiteX1" fmla="*/ 9049 w 9525"/>
                <a:gd name="connsiteY1" fmla="*/ 9049 h 19050"/>
                <a:gd name="connsiteX2" fmla="*/ 7144 w 9525"/>
                <a:gd name="connsiteY2" fmla="*/ 7144 h 19050"/>
                <a:gd name="connsiteX3" fmla="*/ 7144 w 9525"/>
                <a:gd name="connsiteY3" fmla="*/ 9049 h 19050"/>
                <a:gd name="connsiteX4" fmla="*/ 9049 w 9525"/>
                <a:gd name="connsiteY4" fmla="*/ 1095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049" y="10954"/>
                  </a:moveTo>
                  <a:cubicBezTo>
                    <a:pt x="9049" y="10954"/>
                    <a:pt x="9049" y="10001"/>
                    <a:pt x="9049" y="9049"/>
                  </a:cubicBezTo>
                  <a:cubicBezTo>
                    <a:pt x="8096" y="8096"/>
                    <a:pt x="8096" y="8096"/>
                    <a:pt x="7144" y="7144"/>
                  </a:cubicBezTo>
                  <a:cubicBezTo>
                    <a:pt x="7144" y="8096"/>
                    <a:pt x="7144" y="9049"/>
                    <a:pt x="7144" y="9049"/>
                  </a:cubicBezTo>
                  <a:cubicBezTo>
                    <a:pt x="7144" y="11906"/>
                    <a:pt x="8096" y="12859"/>
                    <a:pt x="9049" y="10954"/>
                  </a:cubicBezTo>
                  <a:close/>
                </a:path>
              </a:pathLst>
            </a:custGeom>
            <a:solidFill>
              <a:srgbClr val="5290D8"/>
            </a:solidFill>
            <a:ln w="9525" cap="flat">
              <a:noFill/>
              <a:prstDash val="solid"/>
              <a:miter/>
            </a:ln>
          </p:spPr>
          <p:txBody>
            <a:bodyPr rtlCol="0" anchor="ctr"/>
            <a:lstStyle/>
            <a:p>
              <a:endParaRPr lang="zh-CN" altLang="en-US"/>
            </a:p>
          </p:txBody>
        </p:sp>
        <p:sp>
          <p:nvSpPr>
            <p:cNvPr id="282" name="任意多边形: 形状 460">
              <a:extLst>
                <a:ext uri="{FF2B5EF4-FFF2-40B4-BE49-F238E27FC236}">
                  <a16:creationId xmlns:a16="http://schemas.microsoft.com/office/drawing/2014/main" id="{5ED16A01-C0B7-4506-A988-FB297947A574}"/>
                </a:ext>
              </a:extLst>
            </p:cNvPr>
            <p:cNvSpPr/>
            <p:nvPr/>
          </p:nvSpPr>
          <p:spPr>
            <a:xfrm>
              <a:off x="5833586" y="2354104"/>
              <a:ext cx="9525" cy="9525"/>
            </a:xfrm>
            <a:custGeom>
              <a:avLst/>
              <a:gdLst>
                <a:gd name="connsiteX0" fmla="*/ 7144 w 9525"/>
                <a:gd name="connsiteY0" fmla="*/ 8096 h 9525"/>
                <a:gd name="connsiteX1" fmla="*/ 7144 w 9525"/>
                <a:gd name="connsiteY1" fmla="*/ 8096 h 9525"/>
                <a:gd name="connsiteX2" fmla="*/ 7144 w 9525"/>
                <a:gd name="connsiteY2" fmla="*/ 7144 h 9525"/>
                <a:gd name="connsiteX3" fmla="*/ 7144 w 9525"/>
                <a:gd name="connsiteY3" fmla="*/ 8096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cubicBezTo>
                    <a:pt x="7144" y="8096"/>
                    <a:pt x="7144" y="8096"/>
                    <a:pt x="7144" y="8096"/>
                  </a:cubicBezTo>
                  <a:cubicBezTo>
                    <a:pt x="7144" y="7144"/>
                    <a:pt x="7144" y="7144"/>
                    <a:pt x="7144" y="7144"/>
                  </a:cubicBezTo>
                  <a:cubicBezTo>
                    <a:pt x="7144" y="7144"/>
                    <a:pt x="7144" y="7144"/>
                    <a:pt x="7144" y="8096"/>
                  </a:cubicBezTo>
                  <a:cubicBezTo>
                    <a:pt x="7144" y="8096"/>
                    <a:pt x="7144" y="8096"/>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283" name="任意多边形: 形状 461">
              <a:extLst>
                <a:ext uri="{FF2B5EF4-FFF2-40B4-BE49-F238E27FC236}">
                  <a16:creationId xmlns:a16="http://schemas.microsoft.com/office/drawing/2014/main" id="{837626E9-E4EA-48D6-9202-CCE8DB451F68}"/>
                </a:ext>
              </a:extLst>
            </p:cNvPr>
            <p:cNvSpPr/>
            <p:nvPr/>
          </p:nvSpPr>
          <p:spPr>
            <a:xfrm>
              <a:off x="6675596" y="2768441"/>
              <a:ext cx="9525" cy="9525"/>
            </a:xfrm>
            <a:custGeom>
              <a:avLst/>
              <a:gdLst>
                <a:gd name="connsiteX0" fmla="*/ 7144 w 9525"/>
                <a:gd name="connsiteY0" fmla="*/ 8096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8096"/>
                  </a:moveTo>
                  <a:lnTo>
                    <a:pt x="9049" y="7144"/>
                  </a:ln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284" name="任意多边形: 形状 462">
              <a:extLst>
                <a:ext uri="{FF2B5EF4-FFF2-40B4-BE49-F238E27FC236}">
                  <a16:creationId xmlns:a16="http://schemas.microsoft.com/office/drawing/2014/main" id="{685AF8C2-21EF-4BB5-80F9-A07CA1B8EE29}"/>
                </a:ext>
              </a:extLst>
            </p:cNvPr>
            <p:cNvSpPr/>
            <p:nvPr/>
          </p:nvSpPr>
          <p:spPr>
            <a:xfrm>
              <a:off x="4859737" y="2648426"/>
              <a:ext cx="9525" cy="9525"/>
            </a:xfrm>
            <a:custGeom>
              <a:avLst/>
              <a:gdLst>
                <a:gd name="connsiteX0" fmla="*/ 8491 w 9525"/>
                <a:gd name="connsiteY0" fmla="*/ 9049 h 9525"/>
                <a:gd name="connsiteX1" fmla="*/ 9443 w 9525"/>
                <a:gd name="connsiteY1" fmla="*/ 8096 h 9525"/>
                <a:gd name="connsiteX2" fmla="*/ 8491 w 9525"/>
                <a:gd name="connsiteY2" fmla="*/ 7144 h 9525"/>
                <a:gd name="connsiteX3" fmla="*/ 7538 w 9525"/>
                <a:gd name="connsiteY3" fmla="*/ 8096 h 9525"/>
                <a:gd name="connsiteX4" fmla="*/ 8491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491" y="9049"/>
                  </a:moveTo>
                  <a:cubicBezTo>
                    <a:pt x="8491" y="9049"/>
                    <a:pt x="8491" y="8096"/>
                    <a:pt x="9443" y="8096"/>
                  </a:cubicBezTo>
                  <a:cubicBezTo>
                    <a:pt x="9443" y="8096"/>
                    <a:pt x="9443" y="7144"/>
                    <a:pt x="8491" y="7144"/>
                  </a:cubicBezTo>
                  <a:cubicBezTo>
                    <a:pt x="8491" y="7144"/>
                    <a:pt x="7538" y="7144"/>
                    <a:pt x="7538" y="8096"/>
                  </a:cubicBezTo>
                  <a:cubicBezTo>
                    <a:pt x="6586" y="8096"/>
                    <a:pt x="7538" y="9049"/>
                    <a:pt x="8491" y="9049"/>
                  </a:cubicBezTo>
                  <a:close/>
                </a:path>
              </a:pathLst>
            </a:custGeom>
            <a:solidFill>
              <a:srgbClr val="5290D8"/>
            </a:solidFill>
            <a:ln w="9525" cap="flat">
              <a:noFill/>
              <a:prstDash val="solid"/>
              <a:miter/>
            </a:ln>
          </p:spPr>
          <p:txBody>
            <a:bodyPr rtlCol="0" anchor="ctr"/>
            <a:lstStyle/>
            <a:p>
              <a:endParaRPr lang="zh-CN" altLang="en-US"/>
            </a:p>
          </p:txBody>
        </p:sp>
        <p:sp>
          <p:nvSpPr>
            <p:cNvPr id="285" name="任意多边形: 形状 463">
              <a:extLst>
                <a:ext uri="{FF2B5EF4-FFF2-40B4-BE49-F238E27FC236}">
                  <a16:creationId xmlns:a16="http://schemas.microsoft.com/office/drawing/2014/main" id="{53F1BEA4-63F0-49A1-83C3-65CFABADF83A}"/>
                </a:ext>
              </a:extLst>
            </p:cNvPr>
            <p:cNvSpPr/>
            <p:nvPr/>
          </p:nvSpPr>
          <p:spPr>
            <a:xfrm>
              <a:off x="5078254" y="2381726"/>
              <a:ext cx="9525" cy="19050"/>
            </a:xfrm>
            <a:custGeom>
              <a:avLst/>
              <a:gdLst>
                <a:gd name="connsiteX0" fmla="*/ 9049 w 9525"/>
                <a:gd name="connsiteY0" fmla="*/ 10954 h 19050"/>
                <a:gd name="connsiteX1" fmla="*/ 9049 w 9525"/>
                <a:gd name="connsiteY1" fmla="*/ 9049 h 19050"/>
                <a:gd name="connsiteX2" fmla="*/ 7144 w 9525"/>
                <a:gd name="connsiteY2" fmla="*/ 7144 h 19050"/>
                <a:gd name="connsiteX3" fmla="*/ 7144 w 9525"/>
                <a:gd name="connsiteY3" fmla="*/ 10001 h 19050"/>
                <a:gd name="connsiteX4" fmla="*/ 9049 w 9525"/>
                <a:gd name="connsiteY4" fmla="*/ 1095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049" y="10954"/>
                  </a:moveTo>
                  <a:cubicBezTo>
                    <a:pt x="9049" y="10954"/>
                    <a:pt x="9049" y="10001"/>
                    <a:pt x="9049" y="9049"/>
                  </a:cubicBezTo>
                  <a:cubicBezTo>
                    <a:pt x="8096" y="8096"/>
                    <a:pt x="8096" y="8096"/>
                    <a:pt x="7144" y="7144"/>
                  </a:cubicBezTo>
                  <a:cubicBezTo>
                    <a:pt x="7144" y="8096"/>
                    <a:pt x="7144" y="9049"/>
                    <a:pt x="7144" y="10001"/>
                  </a:cubicBezTo>
                  <a:cubicBezTo>
                    <a:pt x="7144" y="11906"/>
                    <a:pt x="8096" y="12859"/>
                    <a:pt x="9049" y="10954"/>
                  </a:cubicBezTo>
                  <a:close/>
                </a:path>
              </a:pathLst>
            </a:custGeom>
            <a:solidFill>
              <a:srgbClr val="5290D8"/>
            </a:solidFill>
            <a:ln w="9525" cap="flat">
              <a:noFill/>
              <a:prstDash val="solid"/>
              <a:miter/>
            </a:ln>
          </p:spPr>
          <p:txBody>
            <a:bodyPr rtlCol="0" anchor="ctr"/>
            <a:lstStyle/>
            <a:p>
              <a:endParaRPr lang="zh-CN" altLang="en-US"/>
            </a:p>
          </p:txBody>
        </p:sp>
        <p:sp>
          <p:nvSpPr>
            <p:cNvPr id="286" name="任意多边形: 形状 464">
              <a:extLst>
                <a:ext uri="{FF2B5EF4-FFF2-40B4-BE49-F238E27FC236}">
                  <a16:creationId xmlns:a16="http://schemas.microsoft.com/office/drawing/2014/main" id="{360A6A16-976F-4C72-A5E9-B7B0DE7498E4}"/>
                </a:ext>
              </a:extLst>
            </p:cNvPr>
            <p:cNvSpPr/>
            <p:nvPr/>
          </p:nvSpPr>
          <p:spPr>
            <a:xfrm>
              <a:off x="7860506" y="3508534"/>
              <a:ext cx="9525" cy="19050"/>
            </a:xfrm>
            <a:custGeom>
              <a:avLst/>
              <a:gdLst>
                <a:gd name="connsiteX0" fmla="*/ 7144 w 9525"/>
                <a:gd name="connsiteY0" fmla="*/ 7144 h 19050"/>
                <a:gd name="connsiteX1" fmla="*/ 10001 w 9525"/>
                <a:gd name="connsiteY1" fmla="*/ 13811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cubicBezTo>
                    <a:pt x="8096" y="9049"/>
                    <a:pt x="8096" y="11906"/>
                    <a:pt x="10001" y="13811"/>
                  </a:cubicBezTo>
                  <a:cubicBezTo>
                    <a:pt x="10954" y="10954"/>
                    <a:pt x="10001" y="8096"/>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87" name="任意多边形: 形状 465">
              <a:extLst>
                <a:ext uri="{FF2B5EF4-FFF2-40B4-BE49-F238E27FC236}">
                  <a16:creationId xmlns:a16="http://schemas.microsoft.com/office/drawing/2014/main" id="{ED904860-9C2C-42F1-9BDC-EEF3C8CA6A90}"/>
                </a:ext>
              </a:extLst>
            </p:cNvPr>
            <p:cNvSpPr/>
            <p:nvPr/>
          </p:nvSpPr>
          <p:spPr>
            <a:xfrm>
              <a:off x="5138261" y="2396966"/>
              <a:ext cx="9525" cy="9525"/>
            </a:xfrm>
            <a:custGeom>
              <a:avLst/>
              <a:gdLst>
                <a:gd name="connsiteX0" fmla="*/ 9049 w 9525"/>
                <a:gd name="connsiteY0" fmla="*/ 10001 h 9525"/>
                <a:gd name="connsiteX1" fmla="*/ 9049 w 9525"/>
                <a:gd name="connsiteY1" fmla="*/ 9049 h 9525"/>
                <a:gd name="connsiteX2" fmla="*/ 7144 w 9525"/>
                <a:gd name="connsiteY2" fmla="*/ 7144 h 9525"/>
                <a:gd name="connsiteX3" fmla="*/ 9049 w 95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9525" h="9525">
                  <a:moveTo>
                    <a:pt x="9049" y="10001"/>
                  </a:moveTo>
                  <a:cubicBezTo>
                    <a:pt x="9049" y="9049"/>
                    <a:pt x="10001" y="9049"/>
                    <a:pt x="9049" y="9049"/>
                  </a:cubicBezTo>
                  <a:cubicBezTo>
                    <a:pt x="8096" y="8096"/>
                    <a:pt x="8096" y="8096"/>
                    <a:pt x="7144" y="7144"/>
                  </a:cubicBezTo>
                  <a:cubicBezTo>
                    <a:pt x="7144" y="8096"/>
                    <a:pt x="7144" y="10001"/>
                    <a:pt x="9049" y="10001"/>
                  </a:cubicBezTo>
                  <a:close/>
                </a:path>
              </a:pathLst>
            </a:custGeom>
            <a:solidFill>
              <a:srgbClr val="5290D8"/>
            </a:solidFill>
            <a:ln w="9525" cap="flat">
              <a:noFill/>
              <a:prstDash val="solid"/>
              <a:miter/>
            </a:ln>
          </p:spPr>
          <p:txBody>
            <a:bodyPr rtlCol="0" anchor="ctr"/>
            <a:lstStyle/>
            <a:p>
              <a:endParaRPr lang="zh-CN" altLang="en-US"/>
            </a:p>
          </p:txBody>
        </p:sp>
        <p:sp>
          <p:nvSpPr>
            <p:cNvPr id="288" name="任意多边形: 形状 466">
              <a:extLst>
                <a:ext uri="{FF2B5EF4-FFF2-40B4-BE49-F238E27FC236}">
                  <a16:creationId xmlns:a16="http://schemas.microsoft.com/office/drawing/2014/main" id="{5D7ABC0C-E7E7-4642-827F-76617E891EC4}"/>
                </a:ext>
              </a:extLst>
            </p:cNvPr>
            <p:cNvSpPr/>
            <p:nvPr/>
          </p:nvSpPr>
          <p:spPr>
            <a:xfrm>
              <a:off x="8242459" y="4099084"/>
              <a:ext cx="19050" cy="9525"/>
            </a:xfrm>
            <a:custGeom>
              <a:avLst/>
              <a:gdLst>
                <a:gd name="connsiteX0" fmla="*/ 13811 w 19050"/>
                <a:gd name="connsiteY0" fmla="*/ 10001 h 9525"/>
                <a:gd name="connsiteX1" fmla="*/ 7144 w 19050"/>
                <a:gd name="connsiteY1" fmla="*/ 7144 h 9525"/>
                <a:gd name="connsiteX2" fmla="*/ 13811 w 19050"/>
                <a:gd name="connsiteY2" fmla="*/ 10001 h 9525"/>
              </a:gdLst>
              <a:ahLst/>
              <a:cxnLst>
                <a:cxn ang="0">
                  <a:pos x="connsiteX0" y="connsiteY0"/>
                </a:cxn>
                <a:cxn ang="0">
                  <a:pos x="connsiteX1" y="connsiteY1"/>
                </a:cxn>
                <a:cxn ang="0">
                  <a:pos x="connsiteX2" y="connsiteY2"/>
                </a:cxn>
              </a:cxnLst>
              <a:rect l="l" t="t" r="r" b="b"/>
              <a:pathLst>
                <a:path w="19050" h="9525">
                  <a:moveTo>
                    <a:pt x="13811" y="10001"/>
                  </a:moveTo>
                  <a:cubicBezTo>
                    <a:pt x="11906" y="9049"/>
                    <a:pt x="10001" y="7144"/>
                    <a:pt x="7144" y="7144"/>
                  </a:cubicBezTo>
                  <a:cubicBezTo>
                    <a:pt x="9049" y="10001"/>
                    <a:pt x="11906" y="10001"/>
                    <a:pt x="13811" y="10001"/>
                  </a:cubicBezTo>
                  <a:close/>
                </a:path>
              </a:pathLst>
            </a:custGeom>
            <a:solidFill>
              <a:srgbClr val="5290D8"/>
            </a:solidFill>
            <a:ln w="9525" cap="flat">
              <a:noFill/>
              <a:prstDash val="solid"/>
              <a:miter/>
            </a:ln>
          </p:spPr>
          <p:txBody>
            <a:bodyPr rtlCol="0" anchor="ctr"/>
            <a:lstStyle/>
            <a:p>
              <a:endParaRPr lang="zh-CN" altLang="en-US"/>
            </a:p>
          </p:txBody>
        </p:sp>
        <p:sp>
          <p:nvSpPr>
            <p:cNvPr id="289" name="任意多边形: 形状 467">
              <a:extLst>
                <a:ext uri="{FF2B5EF4-FFF2-40B4-BE49-F238E27FC236}">
                  <a16:creationId xmlns:a16="http://schemas.microsoft.com/office/drawing/2014/main" id="{ED1F4578-BC29-4F06-A483-A17F502B5284}"/>
                </a:ext>
              </a:extLst>
            </p:cNvPr>
            <p:cNvSpPr/>
            <p:nvPr/>
          </p:nvSpPr>
          <p:spPr>
            <a:xfrm>
              <a:off x="8249126" y="4101941"/>
              <a:ext cx="9525" cy="9525"/>
            </a:xfrm>
            <a:custGeom>
              <a:avLst/>
              <a:gdLst>
                <a:gd name="connsiteX0" fmla="*/ 7144 w 9525"/>
                <a:gd name="connsiteY0" fmla="*/ 7144 h 9525"/>
                <a:gd name="connsiteX1" fmla="*/ 7144 w 9525"/>
                <a:gd name="connsiteY1" fmla="*/ 7144 h 9525"/>
                <a:gd name="connsiteX2" fmla="*/ 8096 w 9525"/>
                <a:gd name="connsiteY2" fmla="*/ 8096 h 9525"/>
                <a:gd name="connsiteX3" fmla="*/ 8096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8096" y="7144"/>
                    <a:pt x="8096" y="8096"/>
                    <a:pt x="7144" y="7144"/>
                  </a:cubicBezTo>
                  <a:cubicBezTo>
                    <a:pt x="8096" y="8096"/>
                    <a:pt x="8096" y="8096"/>
                    <a:pt x="8096" y="8096"/>
                  </a:cubicBezTo>
                  <a:cubicBezTo>
                    <a:pt x="8096" y="8096"/>
                    <a:pt x="8096" y="7144"/>
                    <a:pt x="8096" y="7144"/>
                  </a:cubicBezTo>
                  <a:cubicBezTo>
                    <a:pt x="8096" y="7144"/>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90" name="任意多边形: 形状 468">
              <a:extLst>
                <a:ext uri="{FF2B5EF4-FFF2-40B4-BE49-F238E27FC236}">
                  <a16:creationId xmlns:a16="http://schemas.microsoft.com/office/drawing/2014/main" id="{7C8A88AB-7361-42E3-AA8A-3DC4748632F4}"/>
                </a:ext>
              </a:extLst>
            </p:cNvPr>
            <p:cNvSpPr/>
            <p:nvPr/>
          </p:nvSpPr>
          <p:spPr>
            <a:xfrm>
              <a:off x="7429976" y="2402287"/>
              <a:ext cx="9525" cy="9525"/>
            </a:xfrm>
            <a:custGeom>
              <a:avLst/>
              <a:gdLst>
                <a:gd name="connsiteX0" fmla="*/ 10001 w 9525"/>
                <a:gd name="connsiteY0" fmla="*/ 7538 h 9525"/>
                <a:gd name="connsiteX1" fmla="*/ 7144 w 9525"/>
                <a:gd name="connsiteY1" fmla="*/ 8491 h 9525"/>
                <a:gd name="connsiteX2" fmla="*/ 8096 w 9525"/>
                <a:gd name="connsiteY2" fmla="*/ 9443 h 9525"/>
                <a:gd name="connsiteX3" fmla="*/ 10954 w 9525"/>
                <a:gd name="connsiteY3" fmla="*/ 9443 h 9525"/>
                <a:gd name="connsiteX4" fmla="*/ 10001 w 9525"/>
                <a:gd name="connsiteY4" fmla="*/ 753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001" y="7538"/>
                  </a:moveTo>
                  <a:cubicBezTo>
                    <a:pt x="9049" y="6586"/>
                    <a:pt x="8096" y="7538"/>
                    <a:pt x="7144" y="8491"/>
                  </a:cubicBezTo>
                  <a:cubicBezTo>
                    <a:pt x="7144" y="8491"/>
                    <a:pt x="8096" y="9443"/>
                    <a:pt x="8096" y="9443"/>
                  </a:cubicBezTo>
                  <a:cubicBezTo>
                    <a:pt x="9049" y="9443"/>
                    <a:pt x="10001" y="9443"/>
                    <a:pt x="10954" y="9443"/>
                  </a:cubicBezTo>
                  <a:cubicBezTo>
                    <a:pt x="10954" y="9443"/>
                    <a:pt x="10954" y="8491"/>
                    <a:pt x="10001" y="7538"/>
                  </a:cubicBezTo>
                  <a:close/>
                </a:path>
              </a:pathLst>
            </a:custGeom>
            <a:solidFill>
              <a:srgbClr val="5290D8"/>
            </a:solidFill>
            <a:ln w="9525" cap="flat">
              <a:noFill/>
              <a:prstDash val="solid"/>
              <a:miter/>
            </a:ln>
          </p:spPr>
          <p:txBody>
            <a:bodyPr rtlCol="0" anchor="ctr"/>
            <a:lstStyle/>
            <a:p>
              <a:endParaRPr lang="zh-CN" altLang="en-US"/>
            </a:p>
          </p:txBody>
        </p:sp>
        <p:sp>
          <p:nvSpPr>
            <p:cNvPr id="291" name="任意多边形: 形状 469">
              <a:extLst>
                <a:ext uri="{FF2B5EF4-FFF2-40B4-BE49-F238E27FC236}">
                  <a16:creationId xmlns:a16="http://schemas.microsoft.com/office/drawing/2014/main" id="{AF7BFEBF-9917-4D90-8806-66CE250041A3}"/>
                </a:ext>
              </a:extLst>
            </p:cNvPr>
            <p:cNvSpPr/>
            <p:nvPr/>
          </p:nvSpPr>
          <p:spPr>
            <a:xfrm>
              <a:off x="7433786" y="240553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8096" y="7144"/>
                    <a:pt x="8096" y="7144"/>
                    <a:pt x="7144" y="7144"/>
                  </a:cubicBezTo>
                  <a:cubicBezTo>
                    <a:pt x="8096" y="7144"/>
                    <a:pt x="8096" y="7144"/>
                    <a:pt x="7144" y="7144"/>
                  </a:cubicBezTo>
                  <a:cubicBezTo>
                    <a:pt x="8096" y="7144"/>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92" name="任意多边形: 形状 470">
              <a:extLst>
                <a:ext uri="{FF2B5EF4-FFF2-40B4-BE49-F238E27FC236}">
                  <a16:creationId xmlns:a16="http://schemas.microsoft.com/office/drawing/2014/main" id="{C0B8FFB7-2D94-4DC2-9067-BAE963FCFB84}"/>
                </a:ext>
              </a:extLst>
            </p:cNvPr>
            <p:cNvSpPr/>
            <p:nvPr/>
          </p:nvSpPr>
          <p:spPr>
            <a:xfrm>
              <a:off x="4836319" y="2680811"/>
              <a:ext cx="9525" cy="9525"/>
            </a:xfrm>
            <a:custGeom>
              <a:avLst/>
              <a:gdLst>
                <a:gd name="connsiteX0" fmla="*/ 7144 w 9525"/>
                <a:gd name="connsiteY0" fmla="*/ 8096 h 9525"/>
                <a:gd name="connsiteX1" fmla="*/ 7144 w 9525"/>
                <a:gd name="connsiteY1" fmla="*/ 8096 h 9525"/>
                <a:gd name="connsiteX2" fmla="*/ 7144 w 9525"/>
                <a:gd name="connsiteY2" fmla="*/ 7144 h 9525"/>
                <a:gd name="connsiteX3" fmla="*/ 7144 w 9525"/>
                <a:gd name="connsiteY3" fmla="*/ 8096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cubicBezTo>
                    <a:pt x="8096" y="8096"/>
                    <a:pt x="8096" y="7144"/>
                    <a:pt x="7144" y="8096"/>
                  </a:cubicBezTo>
                  <a:cubicBezTo>
                    <a:pt x="7144" y="7144"/>
                    <a:pt x="7144" y="7144"/>
                    <a:pt x="7144" y="7144"/>
                  </a:cubicBezTo>
                  <a:cubicBezTo>
                    <a:pt x="7144" y="7144"/>
                    <a:pt x="7144" y="7144"/>
                    <a:pt x="7144" y="8096"/>
                  </a:cubicBezTo>
                  <a:cubicBezTo>
                    <a:pt x="7144" y="7144"/>
                    <a:pt x="7144" y="7144"/>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293" name="任意多边形: 形状 471">
              <a:extLst>
                <a:ext uri="{FF2B5EF4-FFF2-40B4-BE49-F238E27FC236}">
                  <a16:creationId xmlns:a16="http://schemas.microsoft.com/office/drawing/2014/main" id="{4E42FAD8-EEC2-44F8-8604-BC47B79E1CFC}"/>
                </a:ext>
              </a:extLst>
            </p:cNvPr>
            <p:cNvSpPr/>
            <p:nvPr/>
          </p:nvSpPr>
          <p:spPr>
            <a:xfrm>
              <a:off x="4834414" y="2680811"/>
              <a:ext cx="9525" cy="19050"/>
            </a:xfrm>
            <a:custGeom>
              <a:avLst/>
              <a:gdLst>
                <a:gd name="connsiteX0" fmla="*/ 9049 w 9525"/>
                <a:gd name="connsiteY0" fmla="*/ 11906 h 19050"/>
                <a:gd name="connsiteX1" fmla="*/ 9049 w 9525"/>
                <a:gd name="connsiteY1" fmla="*/ 10001 h 19050"/>
                <a:gd name="connsiteX2" fmla="*/ 9049 w 9525"/>
                <a:gd name="connsiteY2" fmla="*/ 7144 h 19050"/>
                <a:gd name="connsiteX3" fmla="*/ 7144 w 9525"/>
                <a:gd name="connsiteY3" fmla="*/ 9049 h 19050"/>
                <a:gd name="connsiteX4" fmla="*/ 9049 w 9525"/>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049" y="11906"/>
                  </a:moveTo>
                  <a:cubicBezTo>
                    <a:pt x="9049" y="11906"/>
                    <a:pt x="9049" y="10954"/>
                    <a:pt x="9049" y="10001"/>
                  </a:cubicBezTo>
                  <a:cubicBezTo>
                    <a:pt x="9049" y="9049"/>
                    <a:pt x="9049" y="8096"/>
                    <a:pt x="9049" y="7144"/>
                  </a:cubicBezTo>
                  <a:cubicBezTo>
                    <a:pt x="8096" y="8096"/>
                    <a:pt x="8096" y="9049"/>
                    <a:pt x="7144" y="9049"/>
                  </a:cubicBezTo>
                  <a:cubicBezTo>
                    <a:pt x="7144" y="11906"/>
                    <a:pt x="8096" y="12859"/>
                    <a:pt x="9049" y="11906"/>
                  </a:cubicBezTo>
                  <a:close/>
                </a:path>
              </a:pathLst>
            </a:custGeom>
            <a:solidFill>
              <a:srgbClr val="5290D8"/>
            </a:solidFill>
            <a:ln w="9525" cap="flat">
              <a:noFill/>
              <a:prstDash val="solid"/>
              <a:miter/>
            </a:ln>
          </p:spPr>
          <p:txBody>
            <a:bodyPr rtlCol="0" anchor="ctr"/>
            <a:lstStyle/>
            <a:p>
              <a:endParaRPr lang="zh-CN" altLang="en-US"/>
            </a:p>
          </p:txBody>
        </p:sp>
        <p:sp>
          <p:nvSpPr>
            <p:cNvPr id="294" name="任意多边形: 形状 472">
              <a:extLst>
                <a:ext uri="{FF2B5EF4-FFF2-40B4-BE49-F238E27FC236}">
                  <a16:creationId xmlns:a16="http://schemas.microsoft.com/office/drawing/2014/main" id="{937990A5-36D5-4E69-90BE-868A40DDACC1}"/>
                </a:ext>
              </a:extLst>
            </p:cNvPr>
            <p:cNvSpPr/>
            <p:nvPr/>
          </p:nvSpPr>
          <p:spPr>
            <a:xfrm>
              <a:off x="5957411" y="3068955"/>
              <a:ext cx="9525" cy="9525"/>
            </a:xfrm>
            <a:custGeom>
              <a:avLst/>
              <a:gdLst>
                <a:gd name="connsiteX0" fmla="*/ 9049 w 9525"/>
                <a:gd name="connsiteY0" fmla="*/ 8573 h 9525"/>
                <a:gd name="connsiteX1" fmla="*/ 7144 w 9525"/>
                <a:gd name="connsiteY1" fmla="*/ 8573 h 9525"/>
                <a:gd name="connsiteX2" fmla="*/ 8096 w 9525"/>
                <a:gd name="connsiteY2" fmla="*/ 9525 h 9525"/>
                <a:gd name="connsiteX3" fmla="*/ 9049 w 9525"/>
                <a:gd name="connsiteY3" fmla="*/ 8573 h 9525"/>
              </a:gdLst>
              <a:ahLst/>
              <a:cxnLst>
                <a:cxn ang="0">
                  <a:pos x="connsiteX0" y="connsiteY0"/>
                </a:cxn>
                <a:cxn ang="0">
                  <a:pos x="connsiteX1" y="connsiteY1"/>
                </a:cxn>
                <a:cxn ang="0">
                  <a:pos x="connsiteX2" y="connsiteY2"/>
                </a:cxn>
                <a:cxn ang="0">
                  <a:pos x="connsiteX3" y="connsiteY3"/>
                </a:cxn>
              </a:cxnLst>
              <a:rect l="l" t="t" r="r" b="b"/>
              <a:pathLst>
                <a:path w="9525" h="9525">
                  <a:moveTo>
                    <a:pt x="9049" y="8573"/>
                  </a:moveTo>
                  <a:cubicBezTo>
                    <a:pt x="9049" y="6667"/>
                    <a:pt x="8096" y="6667"/>
                    <a:pt x="7144" y="8573"/>
                  </a:cubicBezTo>
                  <a:cubicBezTo>
                    <a:pt x="7144" y="8573"/>
                    <a:pt x="7144" y="9525"/>
                    <a:pt x="8096" y="9525"/>
                  </a:cubicBezTo>
                  <a:cubicBezTo>
                    <a:pt x="8096" y="9525"/>
                    <a:pt x="9049" y="9525"/>
                    <a:pt x="9049" y="8573"/>
                  </a:cubicBezTo>
                  <a:close/>
                </a:path>
              </a:pathLst>
            </a:custGeom>
            <a:solidFill>
              <a:srgbClr val="5290D8"/>
            </a:solidFill>
            <a:ln w="9525" cap="flat">
              <a:noFill/>
              <a:prstDash val="solid"/>
              <a:miter/>
            </a:ln>
          </p:spPr>
          <p:txBody>
            <a:bodyPr rtlCol="0" anchor="ctr"/>
            <a:lstStyle/>
            <a:p>
              <a:endParaRPr lang="zh-CN" altLang="en-US"/>
            </a:p>
          </p:txBody>
        </p:sp>
        <p:sp>
          <p:nvSpPr>
            <p:cNvPr id="295" name="任意多边形: 形状 473">
              <a:extLst>
                <a:ext uri="{FF2B5EF4-FFF2-40B4-BE49-F238E27FC236}">
                  <a16:creationId xmlns:a16="http://schemas.microsoft.com/office/drawing/2014/main" id="{764B0F03-1095-45C2-9EF6-8B1EF746D5C4}"/>
                </a:ext>
              </a:extLst>
            </p:cNvPr>
            <p:cNvSpPr/>
            <p:nvPr/>
          </p:nvSpPr>
          <p:spPr>
            <a:xfrm>
              <a:off x="5122627" y="3826669"/>
              <a:ext cx="9525" cy="9525"/>
            </a:xfrm>
            <a:custGeom>
              <a:avLst/>
              <a:gdLst>
                <a:gd name="connsiteX0" fmla="*/ 8491 w 9525"/>
                <a:gd name="connsiteY0" fmla="*/ 9049 h 9525"/>
                <a:gd name="connsiteX1" fmla="*/ 9443 w 9525"/>
                <a:gd name="connsiteY1" fmla="*/ 8096 h 9525"/>
                <a:gd name="connsiteX2" fmla="*/ 8491 w 9525"/>
                <a:gd name="connsiteY2" fmla="*/ 7144 h 9525"/>
                <a:gd name="connsiteX3" fmla="*/ 7538 w 9525"/>
                <a:gd name="connsiteY3" fmla="*/ 8096 h 9525"/>
                <a:gd name="connsiteX4" fmla="*/ 8491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491" y="9049"/>
                  </a:moveTo>
                  <a:cubicBezTo>
                    <a:pt x="8491" y="9049"/>
                    <a:pt x="8491" y="8096"/>
                    <a:pt x="9443" y="8096"/>
                  </a:cubicBezTo>
                  <a:cubicBezTo>
                    <a:pt x="9443" y="8096"/>
                    <a:pt x="9443" y="7144"/>
                    <a:pt x="8491" y="7144"/>
                  </a:cubicBezTo>
                  <a:cubicBezTo>
                    <a:pt x="8491" y="7144"/>
                    <a:pt x="7538" y="7144"/>
                    <a:pt x="7538" y="8096"/>
                  </a:cubicBezTo>
                  <a:cubicBezTo>
                    <a:pt x="6586" y="8096"/>
                    <a:pt x="7538" y="9049"/>
                    <a:pt x="8491" y="9049"/>
                  </a:cubicBezTo>
                  <a:close/>
                </a:path>
              </a:pathLst>
            </a:custGeom>
            <a:solidFill>
              <a:srgbClr val="5290D8"/>
            </a:solidFill>
            <a:ln w="9525" cap="flat">
              <a:noFill/>
              <a:prstDash val="solid"/>
              <a:miter/>
            </a:ln>
          </p:spPr>
          <p:txBody>
            <a:bodyPr rtlCol="0" anchor="ctr"/>
            <a:lstStyle/>
            <a:p>
              <a:endParaRPr lang="zh-CN" altLang="en-US"/>
            </a:p>
          </p:txBody>
        </p:sp>
        <p:sp>
          <p:nvSpPr>
            <p:cNvPr id="296" name="任意多边形: 形状 474">
              <a:extLst>
                <a:ext uri="{FF2B5EF4-FFF2-40B4-BE49-F238E27FC236}">
                  <a16:creationId xmlns:a16="http://schemas.microsoft.com/office/drawing/2014/main" id="{6872479D-A26B-4627-B7D2-05DB2605602B}"/>
                </a:ext>
              </a:extLst>
            </p:cNvPr>
            <p:cNvSpPr/>
            <p:nvPr/>
          </p:nvSpPr>
          <p:spPr>
            <a:xfrm>
              <a:off x="6294596" y="347138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8096" y="7144"/>
                    <a:pt x="8096" y="7144"/>
                    <a:pt x="7144" y="7144"/>
                  </a:cubicBezTo>
                  <a:cubicBezTo>
                    <a:pt x="8096" y="7144"/>
                    <a:pt x="8096" y="7144"/>
                    <a:pt x="7144" y="7144"/>
                  </a:cubicBezTo>
                  <a:cubicBezTo>
                    <a:pt x="8096" y="7144"/>
                    <a:pt x="8096" y="7144"/>
                    <a:pt x="7144" y="7144"/>
                  </a:cubicBezTo>
                  <a:cubicBezTo>
                    <a:pt x="8096" y="7144"/>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97" name="任意多边形: 形状 475">
              <a:extLst>
                <a:ext uri="{FF2B5EF4-FFF2-40B4-BE49-F238E27FC236}">
                  <a16:creationId xmlns:a16="http://schemas.microsoft.com/office/drawing/2014/main" id="{91D39E91-BF00-43FA-89CA-9E4C4BAE98A1}"/>
                </a:ext>
              </a:extLst>
            </p:cNvPr>
            <p:cNvSpPr/>
            <p:nvPr/>
          </p:nvSpPr>
          <p:spPr>
            <a:xfrm>
              <a:off x="6291739" y="3471713"/>
              <a:ext cx="9525" cy="9525"/>
            </a:xfrm>
            <a:custGeom>
              <a:avLst/>
              <a:gdLst>
                <a:gd name="connsiteX0" fmla="*/ 7144 w 9525"/>
                <a:gd name="connsiteY0" fmla="*/ 8722 h 9525"/>
                <a:gd name="connsiteX1" fmla="*/ 8096 w 9525"/>
                <a:gd name="connsiteY1" fmla="*/ 9674 h 9525"/>
                <a:gd name="connsiteX2" fmla="*/ 10001 w 9525"/>
                <a:gd name="connsiteY2" fmla="*/ 7769 h 9525"/>
                <a:gd name="connsiteX3" fmla="*/ 7144 w 9525"/>
                <a:gd name="connsiteY3" fmla="*/ 8722 h 9525"/>
              </a:gdLst>
              <a:ahLst/>
              <a:cxnLst>
                <a:cxn ang="0">
                  <a:pos x="connsiteX0" y="connsiteY0"/>
                </a:cxn>
                <a:cxn ang="0">
                  <a:pos x="connsiteX1" y="connsiteY1"/>
                </a:cxn>
                <a:cxn ang="0">
                  <a:pos x="connsiteX2" y="connsiteY2"/>
                </a:cxn>
                <a:cxn ang="0">
                  <a:pos x="connsiteX3" y="connsiteY3"/>
                </a:cxn>
              </a:cxnLst>
              <a:rect l="l" t="t" r="r" b="b"/>
              <a:pathLst>
                <a:path w="9525" h="9525">
                  <a:moveTo>
                    <a:pt x="7144" y="8722"/>
                  </a:moveTo>
                  <a:cubicBezTo>
                    <a:pt x="7144" y="8722"/>
                    <a:pt x="8096" y="9674"/>
                    <a:pt x="8096" y="9674"/>
                  </a:cubicBezTo>
                  <a:cubicBezTo>
                    <a:pt x="9049" y="8722"/>
                    <a:pt x="9049" y="8722"/>
                    <a:pt x="10001" y="7769"/>
                  </a:cubicBezTo>
                  <a:cubicBezTo>
                    <a:pt x="9049" y="6817"/>
                    <a:pt x="8096" y="6817"/>
                    <a:pt x="7144" y="8722"/>
                  </a:cubicBezTo>
                  <a:close/>
                </a:path>
              </a:pathLst>
            </a:custGeom>
            <a:solidFill>
              <a:srgbClr val="5290D8"/>
            </a:solidFill>
            <a:ln w="9525" cap="flat">
              <a:noFill/>
              <a:prstDash val="solid"/>
              <a:miter/>
            </a:ln>
          </p:spPr>
          <p:txBody>
            <a:bodyPr rtlCol="0" anchor="ctr"/>
            <a:lstStyle/>
            <a:p>
              <a:endParaRPr lang="zh-CN" altLang="en-US"/>
            </a:p>
          </p:txBody>
        </p:sp>
        <p:sp>
          <p:nvSpPr>
            <p:cNvPr id="298" name="任意多边形: 形状 476">
              <a:extLst>
                <a:ext uri="{FF2B5EF4-FFF2-40B4-BE49-F238E27FC236}">
                  <a16:creationId xmlns:a16="http://schemas.microsoft.com/office/drawing/2014/main" id="{B22387A2-5CE9-4A10-8D94-788D01E3F104}"/>
                </a:ext>
              </a:extLst>
            </p:cNvPr>
            <p:cNvSpPr/>
            <p:nvPr/>
          </p:nvSpPr>
          <p:spPr>
            <a:xfrm>
              <a:off x="7879556" y="3550069"/>
              <a:ext cx="9525" cy="9525"/>
            </a:xfrm>
            <a:custGeom>
              <a:avLst/>
              <a:gdLst>
                <a:gd name="connsiteX0" fmla="*/ 7144 w 9525"/>
                <a:gd name="connsiteY0" fmla="*/ 8471 h 9525"/>
                <a:gd name="connsiteX1" fmla="*/ 8096 w 9525"/>
                <a:gd name="connsiteY1" fmla="*/ 10376 h 9525"/>
                <a:gd name="connsiteX2" fmla="*/ 9049 w 9525"/>
                <a:gd name="connsiteY2" fmla="*/ 9424 h 9525"/>
                <a:gd name="connsiteX3" fmla="*/ 7144 w 9525"/>
                <a:gd name="connsiteY3" fmla="*/ 8471 h 9525"/>
              </a:gdLst>
              <a:ahLst/>
              <a:cxnLst>
                <a:cxn ang="0">
                  <a:pos x="connsiteX0" y="connsiteY0"/>
                </a:cxn>
                <a:cxn ang="0">
                  <a:pos x="connsiteX1" y="connsiteY1"/>
                </a:cxn>
                <a:cxn ang="0">
                  <a:pos x="connsiteX2" y="connsiteY2"/>
                </a:cxn>
                <a:cxn ang="0">
                  <a:pos x="connsiteX3" y="connsiteY3"/>
                </a:cxn>
              </a:cxnLst>
              <a:rect l="l" t="t" r="r" b="b"/>
              <a:pathLst>
                <a:path w="9525" h="9525">
                  <a:moveTo>
                    <a:pt x="7144" y="8471"/>
                  </a:moveTo>
                  <a:cubicBezTo>
                    <a:pt x="7144" y="8471"/>
                    <a:pt x="7144" y="9424"/>
                    <a:pt x="8096" y="10376"/>
                  </a:cubicBezTo>
                  <a:cubicBezTo>
                    <a:pt x="8096" y="10376"/>
                    <a:pt x="9049" y="9424"/>
                    <a:pt x="9049" y="9424"/>
                  </a:cubicBezTo>
                  <a:cubicBezTo>
                    <a:pt x="8096" y="6566"/>
                    <a:pt x="8096" y="6566"/>
                    <a:pt x="7144" y="8471"/>
                  </a:cubicBezTo>
                  <a:close/>
                </a:path>
              </a:pathLst>
            </a:custGeom>
            <a:solidFill>
              <a:srgbClr val="5290D8"/>
            </a:solidFill>
            <a:ln w="9525" cap="flat">
              <a:noFill/>
              <a:prstDash val="solid"/>
              <a:miter/>
            </a:ln>
          </p:spPr>
          <p:txBody>
            <a:bodyPr rtlCol="0" anchor="ctr"/>
            <a:lstStyle/>
            <a:p>
              <a:endParaRPr lang="zh-CN" altLang="en-US"/>
            </a:p>
          </p:txBody>
        </p:sp>
        <p:sp>
          <p:nvSpPr>
            <p:cNvPr id="299" name="任意多边形: 形状 477">
              <a:extLst>
                <a:ext uri="{FF2B5EF4-FFF2-40B4-BE49-F238E27FC236}">
                  <a16:creationId xmlns:a16="http://schemas.microsoft.com/office/drawing/2014/main" id="{A422687D-596E-430E-8E74-EA3B52807AA0}"/>
                </a:ext>
              </a:extLst>
            </p:cNvPr>
            <p:cNvSpPr/>
            <p:nvPr/>
          </p:nvSpPr>
          <p:spPr>
            <a:xfrm>
              <a:off x="5412581" y="271129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00" name="任意多边形: 形状 478">
              <a:extLst>
                <a:ext uri="{FF2B5EF4-FFF2-40B4-BE49-F238E27FC236}">
                  <a16:creationId xmlns:a16="http://schemas.microsoft.com/office/drawing/2014/main" id="{60633B8C-FF59-4FB3-8CF1-69370D3FD8A4}"/>
                </a:ext>
              </a:extLst>
            </p:cNvPr>
            <p:cNvSpPr/>
            <p:nvPr/>
          </p:nvSpPr>
          <p:spPr>
            <a:xfrm>
              <a:off x="5406866" y="2707808"/>
              <a:ext cx="19050" cy="9525"/>
            </a:xfrm>
            <a:custGeom>
              <a:avLst/>
              <a:gdLst>
                <a:gd name="connsiteX0" fmla="*/ 10001 w 19050"/>
                <a:gd name="connsiteY0" fmla="*/ 7769 h 9525"/>
                <a:gd name="connsiteX1" fmla="*/ 7144 w 19050"/>
                <a:gd name="connsiteY1" fmla="*/ 9674 h 9525"/>
                <a:gd name="connsiteX2" fmla="*/ 10001 w 19050"/>
                <a:gd name="connsiteY2" fmla="*/ 11579 h 9525"/>
                <a:gd name="connsiteX3" fmla="*/ 12859 w 19050"/>
                <a:gd name="connsiteY3" fmla="*/ 11579 h 9525"/>
                <a:gd name="connsiteX4" fmla="*/ 12859 w 19050"/>
                <a:gd name="connsiteY4" fmla="*/ 8722 h 9525"/>
                <a:gd name="connsiteX5" fmla="*/ 10001 w 19050"/>
                <a:gd name="connsiteY5" fmla="*/ 7769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10001" y="7769"/>
                  </a:moveTo>
                  <a:cubicBezTo>
                    <a:pt x="9049" y="7769"/>
                    <a:pt x="8096" y="8722"/>
                    <a:pt x="7144" y="9674"/>
                  </a:cubicBezTo>
                  <a:cubicBezTo>
                    <a:pt x="8096" y="10627"/>
                    <a:pt x="9049" y="10627"/>
                    <a:pt x="10001" y="11579"/>
                  </a:cubicBezTo>
                  <a:cubicBezTo>
                    <a:pt x="10954" y="11579"/>
                    <a:pt x="11906" y="11579"/>
                    <a:pt x="12859" y="11579"/>
                  </a:cubicBezTo>
                  <a:cubicBezTo>
                    <a:pt x="12859" y="10627"/>
                    <a:pt x="12859" y="9674"/>
                    <a:pt x="12859" y="8722"/>
                  </a:cubicBezTo>
                  <a:cubicBezTo>
                    <a:pt x="11906" y="6817"/>
                    <a:pt x="10954" y="6817"/>
                    <a:pt x="10001" y="7769"/>
                  </a:cubicBezTo>
                  <a:close/>
                </a:path>
              </a:pathLst>
            </a:custGeom>
            <a:solidFill>
              <a:srgbClr val="5290D8"/>
            </a:solidFill>
            <a:ln w="9525" cap="flat">
              <a:noFill/>
              <a:prstDash val="solid"/>
              <a:miter/>
            </a:ln>
          </p:spPr>
          <p:txBody>
            <a:bodyPr rtlCol="0" anchor="ctr"/>
            <a:lstStyle/>
            <a:p>
              <a:endParaRPr lang="zh-CN" altLang="en-US"/>
            </a:p>
          </p:txBody>
        </p:sp>
        <p:sp>
          <p:nvSpPr>
            <p:cNvPr id="301" name="任意多边形: 形状 479">
              <a:extLst>
                <a:ext uri="{FF2B5EF4-FFF2-40B4-BE49-F238E27FC236}">
                  <a16:creationId xmlns:a16="http://schemas.microsoft.com/office/drawing/2014/main" id="{6D2A894B-EB0B-48A4-BC06-F15B4827A48F}"/>
                </a:ext>
              </a:extLst>
            </p:cNvPr>
            <p:cNvSpPr/>
            <p:nvPr/>
          </p:nvSpPr>
          <p:spPr>
            <a:xfrm>
              <a:off x="5291614" y="2471261"/>
              <a:ext cx="9525" cy="9525"/>
            </a:xfrm>
            <a:custGeom>
              <a:avLst/>
              <a:gdLst>
                <a:gd name="connsiteX0" fmla="*/ 10954 w 9525"/>
                <a:gd name="connsiteY0" fmla="*/ 8096 h 9525"/>
                <a:gd name="connsiteX1" fmla="*/ 8096 w 9525"/>
                <a:gd name="connsiteY1" fmla="*/ 7144 h 9525"/>
                <a:gd name="connsiteX2" fmla="*/ 7144 w 9525"/>
                <a:gd name="connsiteY2" fmla="*/ 8096 h 9525"/>
                <a:gd name="connsiteX3" fmla="*/ 10001 w 9525"/>
                <a:gd name="connsiteY3" fmla="*/ 9049 h 9525"/>
                <a:gd name="connsiteX4" fmla="*/ 1095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954" y="8096"/>
                  </a:moveTo>
                  <a:cubicBezTo>
                    <a:pt x="10001" y="8096"/>
                    <a:pt x="9049" y="7144"/>
                    <a:pt x="8096" y="7144"/>
                  </a:cubicBezTo>
                  <a:cubicBezTo>
                    <a:pt x="8096" y="7144"/>
                    <a:pt x="7144" y="8096"/>
                    <a:pt x="7144" y="8096"/>
                  </a:cubicBezTo>
                  <a:cubicBezTo>
                    <a:pt x="7144" y="9049"/>
                    <a:pt x="8096" y="10001"/>
                    <a:pt x="10001" y="9049"/>
                  </a:cubicBezTo>
                  <a:cubicBezTo>
                    <a:pt x="10001" y="9049"/>
                    <a:pt x="10954" y="8096"/>
                    <a:pt x="10954" y="8096"/>
                  </a:cubicBezTo>
                  <a:close/>
                </a:path>
              </a:pathLst>
            </a:custGeom>
            <a:solidFill>
              <a:srgbClr val="5290D8"/>
            </a:solidFill>
            <a:ln w="9525" cap="flat">
              <a:noFill/>
              <a:prstDash val="solid"/>
              <a:miter/>
            </a:ln>
          </p:spPr>
          <p:txBody>
            <a:bodyPr rtlCol="0" anchor="ctr"/>
            <a:lstStyle/>
            <a:p>
              <a:endParaRPr lang="zh-CN" altLang="en-US"/>
            </a:p>
          </p:txBody>
        </p:sp>
        <p:sp>
          <p:nvSpPr>
            <p:cNvPr id="302" name="任意多边形: 形状 480">
              <a:extLst>
                <a:ext uri="{FF2B5EF4-FFF2-40B4-BE49-F238E27FC236}">
                  <a16:creationId xmlns:a16="http://schemas.microsoft.com/office/drawing/2014/main" id="{B42FC434-D153-49F1-8602-B29BAAABA00E}"/>
                </a:ext>
              </a:extLst>
            </p:cNvPr>
            <p:cNvSpPr/>
            <p:nvPr/>
          </p:nvSpPr>
          <p:spPr>
            <a:xfrm>
              <a:off x="6358414" y="3482816"/>
              <a:ext cx="9525" cy="9525"/>
            </a:xfrm>
            <a:custGeom>
              <a:avLst/>
              <a:gdLst>
                <a:gd name="connsiteX0" fmla="*/ 8096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8096" y="7144"/>
                  </a:lnTo>
                  <a:lnTo>
                    <a:pt x="7144" y="8096"/>
                  </a:lnTo>
                  <a:close/>
                </a:path>
              </a:pathLst>
            </a:custGeom>
            <a:solidFill>
              <a:srgbClr val="5290D8"/>
            </a:solidFill>
            <a:ln w="9525" cap="flat">
              <a:noFill/>
              <a:prstDash val="solid"/>
              <a:miter/>
            </a:ln>
          </p:spPr>
          <p:txBody>
            <a:bodyPr rtlCol="0" anchor="ctr"/>
            <a:lstStyle/>
            <a:p>
              <a:endParaRPr lang="zh-CN" altLang="en-US"/>
            </a:p>
          </p:txBody>
        </p:sp>
        <p:sp>
          <p:nvSpPr>
            <p:cNvPr id="303" name="任意多边形: 形状 481">
              <a:extLst>
                <a:ext uri="{FF2B5EF4-FFF2-40B4-BE49-F238E27FC236}">
                  <a16:creationId xmlns:a16="http://schemas.microsoft.com/office/drawing/2014/main" id="{399365FD-A3EE-47B7-A1E1-DA3EB287A1E5}"/>
                </a:ext>
              </a:extLst>
            </p:cNvPr>
            <p:cNvSpPr/>
            <p:nvPr/>
          </p:nvSpPr>
          <p:spPr>
            <a:xfrm>
              <a:off x="4930616" y="3704749"/>
              <a:ext cx="9525" cy="9525"/>
            </a:xfrm>
            <a:custGeom>
              <a:avLst/>
              <a:gdLst>
                <a:gd name="connsiteX0" fmla="*/ 8096 w 9525"/>
                <a:gd name="connsiteY0" fmla="*/ 7144 h 9525"/>
                <a:gd name="connsiteX1" fmla="*/ 7144 w 9525"/>
                <a:gd name="connsiteY1" fmla="*/ 8096 h 9525"/>
                <a:gd name="connsiteX2" fmla="*/ 8096 w 9525"/>
                <a:gd name="connsiteY2" fmla="*/ 9049 h 9525"/>
                <a:gd name="connsiteX3" fmla="*/ 9049 w 9525"/>
                <a:gd name="connsiteY3" fmla="*/ 8096 h 9525"/>
                <a:gd name="connsiteX4" fmla="*/ 8096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144"/>
                  </a:moveTo>
                  <a:cubicBezTo>
                    <a:pt x="8096" y="7144"/>
                    <a:pt x="7144" y="8096"/>
                    <a:pt x="7144" y="8096"/>
                  </a:cubicBezTo>
                  <a:cubicBezTo>
                    <a:pt x="7144" y="8096"/>
                    <a:pt x="7144" y="9049"/>
                    <a:pt x="8096" y="9049"/>
                  </a:cubicBezTo>
                  <a:cubicBezTo>
                    <a:pt x="8096" y="9049"/>
                    <a:pt x="9049" y="8096"/>
                    <a:pt x="9049" y="8096"/>
                  </a:cubicBezTo>
                  <a:cubicBezTo>
                    <a:pt x="9049" y="8096"/>
                    <a:pt x="8096" y="8096"/>
                    <a:pt x="8096" y="7144"/>
                  </a:cubicBezTo>
                  <a:close/>
                </a:path>
              </a:pathLst>
            </a:custGeom>
            <a:solidFill>
              <a:srgbClr val="5290D8"/>
            </a:solidFill>
            <a:ln w="9525" cap="flat">
              <a:noFill/>
              <a:prstDash val="solid"/>
              <a:miter/>
            </a:ln>
          </p:spPr>
          <p:txBody>
            <a:bodyPr rtlCol="0" anchor="ctr"/>
            <a:lstStyle/>
            <a:p>
              <a:endParaRPr lang="zh-CN" altLang="en-US"/>
            </a:p>
          </p:txBody>
        </p:sp>
        <p:sp>
          <p:nvSpPr>
            <p:cNvPr id="304" name="任意多边形: 形状 482">
              <a:extLst>
                <a:ext uri="{FF2B5EF4-FFF2-40B4-BE49-F238E27FC236}">
                  <a16:creationId xmlns:a16="http://schemas.microsoft.com/office/drawing/2014/main" id="{5A7BF771-E902-4A39-85B3-041ED1CB5617}"/>
                </a:ext>
              </a:extLst>
            </p:cNvPr>
            <p:cNvSpPr/>
            <p:nvPr/>
          </p:nvSpPr>
          <p:spPr>
            <a:xfrm>
              <a:off x="6146006" y="3379232"/>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7858"/>
                    <a:pt x="7144" y="7858"/>
                    <a:pt x="7144" y="7858"/>
                  </a:cubicBezTo>
                  <a:cubicBezTo>
                    <a:pt x="7144" y="7858"/>
                    <a:pt x="7144" y="7858"/>
                    <a:pt x="7144" y="7858"/>
                  </a:cubicBezTo>
                  <a:cubicBezTo>
                    <a:pt x="7144" y="6906"/>
                    <a:pt x="7144" y="6906"/>
                    <a:pt x="7144" y="7858"/>
                  </a:cubicBezTo>
                  <a:cubicBezTo>
                    <a:pt x="7144" y="6906"/>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305" name="任意多边形: 形状 483">
              <a:extLst>
                <a:ext uri="{FF2B5EF4-FFF2-40B4-BE49-F238E27FC236}">
                  <a16:creationId xmlns:a16="http://schemas.microsoft.com/office/drawing/2014/main" id="{8FD980CE-0EAE-4CE6-B3BD-86413104E6FC}"/>
                </a:ext>
              </a:extLst>
            </p:cNvPr>
            <p:cNvSpPr/>
            <p:nvPr/>
          </p:nvSpPr>
          <p:spPr>
            <a:xfrm>
              <a:off x="6143149" y="3379946"/>
              <a:ext cx="9525" cy="9525"/>
            </a:xfrm>
            <a:custGeom>
              <a:avLst/>
              <a:gdLst>
                <a:gd name="connsiteX0" fmla="*/ 8096 w 9525"/>
                <a:gd name="connsiteY0" fmla="*/ 9049 h 9525"/>
                <a:gd name="connsiteX1" fmla="*/ 10001 w 9525"/>
                <a:gd name="connsiteY1" fmla="*/ 7144 h 9525"/>
                <a:gd name="connsiteX2" fmla="*/ 7144 w 9525"/>
                <a:gd name="connsiteY2" fmla="*/ 8096 h 9525"/>
                <a:gd name="connsiteX3" fmla="*/ 8096 w 9525"/>
                <a:gd name="connsiteY3" fmla="*/ 9049 h 9525"/>
              </a:gdLst>
              <a:ahLst/>
              <a:cxnLst>
                <a:cxn ang="0">
                  <a:pos x="connsiteX0" y="connsiteY0"/>
                </a:cxn>
                <a:cxn ang="0">
                  <a:pos x="connsiteX1" y="connsiteY1"/>
                </a:cxn>
                <a:cxn ang="0">
                  <a:pos x="connsiteX2" y="connsiteY2"/>
                </a:cxn>
                <a:cxn ang="0">
                  <a:pos x="connsiteX3" y="connsiteY3"/>
                </a:cxn>
              </a:cxnLst>
              <a:rect l="l" t="t" r="r" b="b"/>
              <a:pathLst>
                <a:path w="9525" h="9525">
                  <a:moveTo>
                    <a:pt x="8096" y="9049"/>
                  </a:moveTo>
                  <a:cubicBezTo>
                    <a:pt x="9049" y="8096"/>
                    <a:pt x="9049" y="8096"/>
                    <a:pt x="10001" y="7144"/>
                  </a:cubicBezTo>
                  <a:cubicBezTo>
                    <a:pt x="9049" y="7144"/>
                    <a:pt x="8096" y="7144"/>
                    <a:pt x="7144" y="8096"/>
                  </a:cubicBezTo>
                  <a:cubicBezTo>
                    <a:pt x="7144" y="8096"/>
                    <a:pt x="7144" y="9049"/>
                    <a:pt x="8096" y="9049"/>
                  </a:cubicBezTo>
                  <a:close/>
                </a:path>
              </a:pathLst>
            </a:custGeom>
            <a:solidFill>
              <a:srgbClr val="5290D8"/>
            </a:solidFill>
            <a:ln w="9525" cap="flat">
              <a:noFill/>
              <a:prstDash val="solid"/>
              <a:miter/>
            </a:ln>
          </p:spPr>
          <p:txBody>
            <a:bodyPr rtlCol="0" anchor="ctr"/>
            <a:lstStyle/>
            <a:p>
              <a:endParaRPr lang="zh-CN" altLang="en-US"/>
            </a:p>
          </p:txBody>
        </p:sp>
        <p:sp>
          <p:nvSpPr>
            <p:cNvPr id="306" name="任意多边形: 形状 484">
              <a:extLst>
                <a:ext uri="{FF2B5EF4-FFF2-40B4-BE49-F238E27FC236}">
                  <a16:creationId xmlns:a16="http://schemas.microsoft.com/office/drawing/2014/main" id="{8F23D498-A152-4A5E-BAB5-B847AC442084}"/>
                </a:ext>
              </a:extLst>
            </p:cNvPr>
            <p:cNvSpPr/>
            <p:nvPr/>
          </p:nvSpPr>
          <p:spPr>
            <a:xfrm>
              <a:off x="6843474" y="2501318"/>
              <a:ext cx="9525" cy="9525"/>
            </a:xfrm>
            <a:custGeom>
              <a:avLst/>
              <a:gdLst>
                <a:gd name="connsiteX0" fmla="*/ 9763 w 9525"/>
                <a:gd name="connsiteY0" fmla="*/ 8520 h 9525"/>
                <a:gd name="connsiteX1" fmla="*/ 9763 w 9525"/>
                <a:gd name="connsiteY1" fmla="*/ 7567 h 9525"/>
                <a:gd name="connsiteX2" fmla="*/ 7858 w 9525"/>
                <a:gd name="connsiteY2" fmla="*/ 7567 h 9525"/>
                <a:gd name="connsiteX3" fmla="*/ 7858 w 9525"/>
                <a:gd name="connsiteY3" fmla="*/ 9472 h 9525"/>
                <a:gd name="connsiteX4" fmla="*/ 9763 w 9525"/>
                <a:gd name="connsiteY4" fmla="*/ 852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9763" y="8520"/>
                  </a:moveTo>
                  <a:cubicBezTo>
                    <a:pt x="9763" y="8520"/>
                    <a:pt x="9763" y="7567"/>
                    <a:pt x="9763" y="7567"/>
                  </a:cubicBezTo>
                  <a:cubicBezTo>
                    <a:pt x="9763" y="7567"/>
                    <a:pt x="8811" y="6615"/>
                    <a:pt x="7858" y="7567"/>
                  </a:cubicBezTo>
                  <a:cubicBezTo>
                    <a:pt x="6906" y="8520"/>
                    <a:pt x="6906" y="9472"/>
                    <a:pt x="7858" y="9472"/>
                  </a:cubicBezTo>
                  <a:cubicBezTo>
                    <a:pt x="8811" y="8520"/>
                    <a:pt x="9763" y="8520"/>
                    <a:pt x="9763" y="8520"/>
                  </a:cubicBezTo>
                  <a:close/>
                </a:path>
              </a:pathLst>
            </a:custGeom>
            <a:solidFill>
              <a:srgbClr val="5290D8"/>
            </a:solidFill>
            <a:ln w="9525" cap="flat">
              <a:noFill/>
              <a:prstDash val="solid"/>
              <a:miter/>
            </a:ln>
          </p:spPr>
          <p:txBody>
            <a:bodyPr rtlCol="0" anchor="ctr"/>
            <a:lstStyle/>
            <a:p>
              <a:endParaRPr lang="zh-CN" altLang="en-US"/>
            </a:p>
          </p:txBody>
        </p:sp>
        <p:sp>
          <p:nvSpPr>
            <p:cNvPr id="307" name="任意多边形: 形状 485">
              <a:extLst>
                <a:ext uri="{FF2B5EF4-FFF2-40B4-BE49-F238E27FC236}">
                  <a16:creationId xmlns:a16="http://schemas.microsoft.com/office/drawing/2014/main" id="{37303128-59B7-45CC-A2BB-8A7370B3971F}"/>
                </a:ext>
              </a:extLst>
            </p:cNvPr>
            <p:cNvSpPr/>
            <p:nvPr/>
          </p:nvSpPr>
          <p:spPr>
            <a:xfrm>
              <a:off x="6834664" y="2504599"/>
              <a:ext cx="9525" cy="9525"/>
            </a:xfrm>
            <a:custGeom>
              <a:avLst/>
              <a:gdLst>
                <a:gd name="connsiteX0" fmla="*/ 7144 w 9525"/>
                <a:gd name="connsiteY0" fmla="*/ 8096 h 9525"/>
                <a:gd name="connsiteX1" fmla="*/ 8096 w 9525"/>
                <a:gd name="connsiteY1" fmla="*/ 8096 h 9525"/>
                <a:gd name="connsiteX2" fmla="*/ 8096 w 9525"/>
                <a:gd name="connsiteY2" fmla="*/ 7144 h 9525"/>
                <a:gd name="connsiteX3" fmla="*/ 7144 w 9525"/>
                <a:gd name="connsiteY3" fmla="*/ 8096 h 9525"/>
              </a:gdLst>
              <a:ahLst/>
              <a:cxnLst>
                <a:cxn ang="0">
                  <a:pos x="connsiteX0" y="connsiteY0"/>
                </a:cxn>
                <a:cxn ang="0">
                  <a:pos x="connsiteX1" y="connsiteY1"/>
                </a:cxn>
                <a:cxn ang="0">
                  <a:pos x="connsiteX2" y="connsiteY2"/>
                </a:cxn>
                <a:cxn ang="0">
                  <a:pos x="connsiteX3" y="connsiteY3"/>
                </a:cxn>
              </a:cxnLst>
              <a:rect l="l" t="t" r="r" b="b"/>
              <a:pathLst>
                <a:path w="9525" h="9525">
                  <a:moveTo>
                    <a:pt x="7144" y="8096"/>
                  </a:moveTo>
                  <a:cubicBezTo>
                    <a:pt x="7144" y="8096"/>
                    <a:pt x="8096" y="8096"/>
                    <a:pt x="8096" y="8096"/>
                  </a:cubicBezTo>
                  <a:cubicBezTo>
                    <a:pt x="8096" y="8096"/>
                    <a:pt x="8096" y="7144"/>
                    <a:pt x="8096" y="7144"/>
                  </a:cubicBezTo>
                  <a:cubicBezTo>
                    <a:pt x="7144" y="7144"/>
                    <a:pt x="7144" y="7144"/>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308" name="任意多边形: 形状 486">
              <a:extLst>
                <a:ext uri="{FF2B5EF4-FFF2-40B4-BE49-F238E27FC236}">
                  <a16:creationId xmlns:a16="http://schemas.microsoft.com/office/drawing/2014/main" id="{8F50995E-4877-4DC5-AFB5-447C493657A9}"/>
                </a:ext>
              </a:extLst>
            </p:cNvPr>
            <p:cNvSpPr/>
            <p:nvPr/>
          </p:nvSpPr>
          <p:spPr>
            <a:xfrm>
              <a:off x="8123954" y="3841909"/>
              <a:ext cx="9525" cy="9525"/>
            </a:xfrm>
            <a:custGeom>
              <a:avLst/>
              <a:gdLst>
                <a:gd name="connsiteX0" fmla="*/ 8491 w 9525"/>
                <a:gd name="connsiteY0" fmla="*/ 7144 h 9525"/>
                <a:gd name="connsiteX1" fmla="*/ 7538 w 9525"/>
                <a:gd name="connsiteY1" fmla="*/ 8096 h 9525"/>
                <a:gd name="connsiteX2" fmla="*/ 8491 w 9525"/>
                <a:gd name="connsiteY2" fmla="*/ 8096 h 9525"/>
                <a:gd name="connsiteX3" fmla="*/ 9443 w 9525"/>
                <a:gd name="connsiteY3" fmla="*/ 7144 h 9525"/>
                <a:gd name="connsiteX4" fmla="*/ 8491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491" y="7144"/>
                  </a:moveTo>
                  <a:cubicBezTo>
                    <a:pt x="7538" y="7144"/>
                    <a:pt x="6586" y="7144"/>
                    <a:pt x="7538" y="8096"/>
                  </a:cubicBezTo>
                  <a:cubicBezTo>
                    <a:pt x="7538" y="8096"/>
                    <a:pt x="8491" y="8096"/>
                    <a:pt x="8491" y="8096"/>
                  </a:cubicBezTo>
                  <a:cubicBezTo>
                    <a:pt x="8491" y="8096"/>
                    <a:pt x="9443" y="7144"/>
                    <a:pt x="9443" y="7144"/>
                  </a:cubicBezTo>
                  <a:cubicBezTo>
                    <a:pt x="9443" y="7144"/>
                    <a:pt x="8491" y="7144"/>
                    <a:pt x="8491" y="7144"/>
                  </a:cubicBezTo>
                  <a:close/>
                </a:path>
              </a:pathLst>
            </a:custGeom>
            <a:solidFill>
              <a:srgbClr val="5290D8"/>
            </a:solidFill>
            <a:ln w="9525" cap="flat">
              <a:noFill/>
              <a:prstDash val="solid"/>
              <a:miter/>
            </a:ln>
          </p:spPr>
          <p:txBody>
            <a:bodyPr rtlCol="0" anchor="ctr"/>
            <a:lstStyle/>
            <a:p>
              <a:endParaRPr lang="zh-CN" altLang="en-US"/>
            </a:p>
          </p:txBody>
        </p:sp>
        <p:sp>
          <p:nvSpPr>
            <p:cNvPr id="309" name="任意多边形: 形状 487">
              <a:extLst>
                <a:ext uri="{FF2B5EF4-FFF2-40B4-BE49-F238E27FC236}">
                  <a16:creationId xmlns:a16="http://schemas.microsoft.com/office/drawing/2014/main" id="{7FC8E935-89A1-4922-8317-093B5D2AA846}"/>
                </a:ext>
              </a:extLst>
            </p:cNvPr>
            <p:cNvSpPr/>
            <p:nvPr/>
          </p:nvSpPr>
          <p:spPr>
            <a:xfrm>
              <a:off x="5925026" y="313515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10" name="任意多边形: 形状 488">
              <a:extLst>
                <a:ext uri="{FF2B5EF4-FFF2-40B4-BE49-F238E27FC236}">
                  <a16:creationId xmlns:a16="http://schemas.microsoft.com/office/drawing/2014/main" id="{70F73669-CD75-4213-9CD9-80A27E5D6583}"/>
                </a:ext>
              </a:extLst>
            </p:cNvPr>
            <p:cNvSpPr/>
            <p:nvPr/>
          </p:nvSpPr>
          <p:spPr>
            <a:xfrm>
              <a:off x="5921216" y="3135154"/>
              <a:ext cx="9525" cy="9525"/>
            </a:xfrm>
            <a:custGeom>
              <a:avLst/>
              <a:gdLst>
                <a:gd name="connsiteX0" fmla="*/ 7144 w 9525"/>
                <a:gd name="connsiteY0" fmla="*/ 9049 h 9525"/>
                <a:gd name="connsiteX1" fmla="*/ 10001 w 9525"/>
                <a:gd name="connsiteY1" fmla="*/ 10001 h 9525"/>
                <a:gd name="connsiteX2" fmla="*/ 10954 w 9525"/>
                <a:gd name="connsiteY2" fmla="*/ 7144 h 9525"/>
                <a:gd name="connsiteX3" fmla="*/ 8096 w 9525"/>
                <a:gd name="connsiteY3" fmla="*/ 7144 h 9525"/>
                <a:gd name="connsiteX4" fmla="*/ 7144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9049"/>
                  </a:moveTo>
                  <a:cubicBezTo>
                    <a:pt x="7144" y="10001"/>
                    <a:pt x="9049" y="10954"/>
                    <a:pt x="10001" y="10001"/>
                  </a:cubicBezTo>
                  <a:cubicBezTo>
                    <a:pt x="10954" y="10001"/>
                    <a:pt x="10954" y="8096"/>
                    <a:pt x="10954" y="7144"/>
                  </a:cubicBezTo>
                  <a:cubicBezTo>
                    <a:pt x="10001" y="7144"/>
                    <a:pt x="9049" y="7144"/>
                    <a:pt x="8096" y="7144"/>
                  </a:cubicBezTo>
                  <a:cubicBezTo>
                    <a:pt x="7144" y="7144"/>
                    <a:pt x="7144" y="8096"/>
                    <a:pt x="7144" y="9049"/>
                  </a:cubicBezTo>
                  <a:close/>
                </a:path>
              </a:pathLst>
            </a:custGeom>
            <a:solidFill>
              <a:srgbClr val="5290D8"/>
            </a:solidFill>
            <a:ln w="9525" cap="flat">
              <a:noFill/>
              <a:prstDash val="solid"/>
              <a:miter/>
            </a:ln>
          </p:spPr>
          <p:txBody>
            <a:bodyPr rtlCol="0" anchor="ctr"/>
            <a:lstStyle/>
            <a:p>
              <a:endParaRPr lang="zh-CN" altLang="en-US"/>
            </a:p>
          </p:txBody>
        </p:sp>
        <p:sp>
          <p:nvSpPr>
            <p:cNvPr id="311" name="任意多边形: 形状 489">
              <a:extLst>
                <a:ext uri="{FF2B5EF4-FFF2-40B4-BE49-F238E27FC236}">
                  <a16:creationId xmlns:a16="http://schemas.microsoft.com/office/drawing/2014/main" id="{4C69B9EF-4E28-4000-AF3C-DC5547BD20EA}"/>
                </a:ext>
              </a:extLst>
            </p:cNvPr>
            <p:cNvSpPr/>
            <p:nvPr/>
          </p:nvSpPr>
          <p:spPr>
            <a:xfrm>
              <a:off x="5118259" y="3877151"/>
              <a:ext cx="9525" cy="9525"/>
            </a:xfrm>
            <a:custGeom>
              <a:avLst/>
              <a:gdLst>
                <a:gd name="connsiteX0" fmla="*/ 7144 w 9525"/>
                <a:gd name="connsiteY0" fmla="*/ 8096 h 9525"/>
                <a:gd name="connsiteX1" fmla="*/ 9049 w 9525"/>
                <a:gd name="connsiteY1" fmla="*/ 7144 h 9525"/>
                <a:gd name="connsiteX2" fmla="*/ 8096 w 9525"/>
                <a:gd name="connsiteY2" fmla="*/ 7144 h 9525"/>
                <a:gd name="connsiteX3" fmla="*/ 7144 w 9525"/>
                <a:gd name="connsiteY3" fmla="*/ 8096 h 9525"/>
              </a:gdLst>
              <a:ahLst/>
              <a:cxnLst>
                <a:cxn ang="0">
                  <a:pos x="connsiteX0" y="connsiteY0"/>
                </a:cxn>
                <a:cxn ang="0">
                  <a:pos x="connsiteX1" y="connsiteY1"/>
                </a:cxn>
                <a:cxn ang="0">
                  <a:pos x="connsiteX2" y="connsiteY2"/>
                </a:cxn>
                <a:cxn ang="0">
                  <a:pos x="connsiteX3" y="connsiteY3"/>
                </a:cxn>
              </a:cxnLst>
              <a:rect l="l" t="t" r="r" b="b"/>
              <a:pathLst>
                <a:path w="9525" h="9525">
                  <a:moveTo>
                    <a:pt x="7144" y="8096"/>
                  </a:moveTo>
                  <a:cubicBezTo>
                    <a:pt x="8096" y="9049"/>
                    <a:pt x="9049" y="9049"/>
                    <a:pt x="9049" y="7144"/>
                  </a:cubicBezTo>
                  <a:cubicBezTo>
                    <a:pt x="9049" y="7144"/>
                    <a:pt x="8096" y="7144"/>
                    <a:pt x="8096" y="7144"/>
                  </a:cubicBezTo>
                  <a:cubicBezTo>
                    <a:pt x="7144" y="7144"/>
                    <a:pt x="7144" y="8096"/>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312" name="任意多边形: 形状 490">
              <a:extLst>
                <a:ext uri="{FF2B5EF4-FFF2-40B4-BE49-F238E27FC236}">
                  <a16:creationId xmlns:a16="http://schemas.microsoft.com/office/drawing/2014/main" id="{67061D11-493B-4D6E-BAFB-7486B159B34E}"/>
                </a:ext>
              </a:extLst>
            </p:cNvPr>
            <p:cNvSpPr/>
            <p:nvPr/>
          </p:nvSpPr>
          <p:spPr>
            <a:xfrm>
              <a:off x="7362349" y="3888581"/>
              <a:ext cx="9525" cy="9525"/>
            </a:xfrm>
            <a:custGeom>
              <a:avLst/>
              <a:gdLst>
                <a:gd name="connsiteX0" fmla="*/ 7144 w 9525"/>
                <a:gd name="connsiteY0" fmla="*/ 10001 h 9525"/>
                <a:gd name="connsiteX1" fmla="*/ 8096 w 9525"/>
                <a:gd name="connsiteY1" fmla="*/ 10954 h 9525"/>
                <a:gd name="connsiteX2" fmla="*/ 9049 w 9525"/>
                <a:gd name="connsiteY2" fmla="*/ 10001 h 9525"/>
                <a:gd name="connsiteX3" fmla="*/ 8096 w 9525"/>
                <a:gd name="connsiteY3" fmla="*/ 7144 h 9525"/>
                <a:gd name="connsiteX4" fmla="*/ 7144 w 9525"/>
                <a:gd name="connsiteY4" fmla="*/ 1000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10001"/>
                  </a:moveTo>
                  <a:cubicBezTo>
                    <a:pt x="7144" y="10001"/>
                    <a:pt x="8096" y="10954"/>
                    <a:pt x="8096" y="10954"/>
                  </a:cubicBezTo>
                  <a:cubicBezTo>
                    <a:pt x="8096" y="10954"/>
                    <a:pt x="9049" y="10001"/>
                    <a:pt x="9049" y="10001"/>
                  </a:cubicBezTo>
                  <a:cubicBezTo>
                    <a:pt x="9049" y="9049"/>
                    <a:pt x="8096" y="8096"/>
                    <a:pt x="8096" y="7144"/>
                  </a:cubicBezTo>
                  <a:cubicBezTo>
                    <a:pt x="8096" y="8096"/>
                    <a:pt x="7144" y="9049"/>
                    <a:pt x="7144" y="10001"/>
                  </a:cubicBezTo>
                  <a:close/>
                </a:path>
              </a:pathLst>
            </a:custGeom>
            <a:solidFill>
              <a:srgbClr val="5290D8"/>
            </a:solidFill>
            <a:ln w="9525" cap="flat">
              <a:noFill/>
              <a:prstDash val="solid"/>
              <a:miter/>
            </a:ln>
          </p:spPr>
          <p:txBody>
            <a:bodyPr rtlCol="0" anchor="ctr"/>
            <a:lstStyle/>
            <a:p>
              <a:endParaRPr lang="zh-CN" altLang="en-US"/>
            </a:p>
          </p:txBody>
        </p:sp>
        <p:sp>
          <p:nvSpPr>
            <p:cNvPr id="313" name="任意多边形: 形状 491">
              <a:extLst>
                <a:ext uri="{FF2B5EF4-FFF2-40B4-BE49-F238E27FC236}">
                  <a16:creationId xmlns:a16="http://schemas.microsoft.com/office/drawing/2014/main" id="{CE04E1CA-C391-4544-9597-D2C9647F1997}"/>
                </a:ext>
              </a:extLst>
            </p:cNvPr>
            <p:cNvSpPr/>
            <p:nvPr/>
          </p:nvSpPr>
          <p:spPr>
            <a:xfrm>
              <a:off x="4243469" y="2957036"/>
              <a:ext cx="9525" cy="9525"/>
            </a:xfrm>
            <a:custGeom>
              <a:avLst/>
              <a:gdLst>
                <a:gd name="connsiteX0" fmla="*/ 8491 w 9525"/>
                <a:gd name="connsiteY0" fmla="*/ 10954 h 9525"/>
                <a:gd name="connsiteX1" fmla="*/ 8491 w 9525"/>
                <a:gd name="connsiteY1" fmla="*/ 9049 h 9525"/>
                <a:gd name="connsiteX2" fmla="*/ 8491 w 9525"/>
                <a:gd name="connsiteY2" fmla="*/ 7144 h 9525"/>
                <a:gd name="connsiteX3" fmla="*/ 7538 w 9525"/>
                <a:gd name="connsiteY3" fmla="*/ 9049 h 9525"/>
                <a:gd name="connsiteX4" fmla="*/ 8491 w 9525"/>
                <a:gd name="connsiteY4" fmla="*/ 1095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491" y="10954"/>
                  </a:moveTo>
                  <a:cubicBezTo>
                    <a:pt x="8491" y="10954"/>
                    <a:pt x="8491" y="10001"/>
                    <a:pt x="8491" y="9049"/>
                  </a:cubicBezTo>
                  <a:cubicBezTo>
                    <a:pt x="8491" y="8096"/>
                    <a:pt x="8491" y="8096"/>
                    <a:pt x="8491" y="7144"/>
                  </a:cubicBezTo>
                  <a:cubicBezTo>
                    <a:pt x="8491" y="8096"/>
                    <a:pt x="7538" y="8096"/>
                    <a:pt x="7538" y="9049"/>
                  </a:cubicBezTo>
                  <a:cubicBezTo>
                    <a:pt x="6586" y="10954"/>
                    <a:pt x="7538" y="10954"/>
                    <a:pt x="8491" y="10954"/>
                  </a:cubicBezTo>
                  <a:close/>
                </a:path>
              </a:pathLst>
            </a:custGeom>
            <a:solidFill>
              <a:srgbClr val="5290D8"/>
            </a:solidFill>
            <a:ln w="9525" cap="flat">
              <a:noFill/>
              <a:prstDash val="solid"/>
              <a:miter/>
            </a:ln>
          </p:spPr>
          <p:txBody>
            <a:bodyPr rtlCol="0" anchor="ctr"/>
            <a:lstStyle/>
            <a:p>
              <a:endParaRPr lang="zh-CN" altLang="en-US"/>
            </a:p>
          </p:txBody>
        </p:sp>
        <p:sp>
          <p:nvSpPr>
            <p:cNvPr id="314" name="任意多边形: 形状 492">
              <a:extLst>
                <a:ext uri="{FF2B5EF4-FFF2-40B4-BE49-F238E27FC236}">
                  <a16:creationId xmlns:a16="http://schemas.microsoft.com/office/drawing/2014/main" id="{5894E4B5-23B7-479F-BC9D-A7021517902C}"/>
                </a:ext>
              </a:extLst>
            </p:cNvPr>
            <p:cNvSpPr/>
            <p:nvPr/>
          </p:nvSpPr>
          <p:spPr>
            <a:xfrm>
              <a:off x="7723346" y="3928586"/>
              <a:ext cx="9525" cy="9525"/>
            </a:xfrm>
            <a:custGeom>
              <a:avLst/>
              <a:gdLst>
                <a:gd name="connsiteX0" fmla="*/ 7144 w 9525"/>
                <a:gd name="connsiteY0" fmla="*/ 8096 h 9525"/>
                <a:gd name="connsiteX1" fmla="*/ 8096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7144" y="8096"/>
                  </a:moveTo>
                  <a:lnTo>
                    <a:pt x="8096" y="8096"/>
                  </a:lnTo>
                  <a:lnTo>
                    <a:pt x="8096" y="7144"/>
                  </a:lnTo>
                  <a:close/>
                </a:path>
              </a:pathLst>
            </a:custGeom>
            <a:solidFill>
              <a:srgbClr val="5290D8"/>
            </a:solidFill>
            <a:ln w="9525" cap="flat">
              <a:noFill/>
              <a:prstDash val="solid"/>
              <a:miter/>
            </a:ln>
          </p:spPr>
          <p:txBody>
            <a:bodyPr rtlCol="0" anchor="ctr"/>
            <a:lstStyle/>
            <a:p>
              <a:endParaRPr lang="zh-CN" altLang="en-US"/>
            </a:p>
          </p:txBody>
        </p:sp>
        <p:sp>
          <p:nvSpPr>
            <p:cNvPr id="315" name="任意多边形: 形状 493">
              <a:extLst>
                <a:ext uri="{FF2B5EF4-FFF2-40B4-BE49-F238E27FC236}">
                  <a16:creationId xmlns:a16="http://schemas.microsoft.com/office/drawing/2014/main" id="{A4032AB2-323A-4961-BACA-C4DF7BF5F487}"/>
                </a:ext>
              </a:extLst>
            </p:cNvPr>
            <p:cNvSpPr/>
            <p:nvPr/>
          </p:nvSpPr>
          <p:spPr>
            <a:xfrm>
              <a:off x="7383862" y="3943826"/>
              <a:ext cx="9525" cy="9525"/>
            </a:xfrm>
            <a:custGeom>
              <a:avLst/>
              <a:gdLst>
                <a:gd name="connsiteX0" fmla="*/ 8491 w 9525"/>
                <a:gd name="connsiteY0" fmla="*/ 7144 h 9525"/>
                <a:gd name="connsiteX1" fmla="*/ 7538 w 9525"/>
                <a:gd name="connsiteY1" fmla="*/ 9049 h 9525"/>
                <a:gd name="connsiteX2" fmla="*/ 8491 w 9525"/>
                <a:gd name="connsiteY2" fmla="*/ 10001 h 9525"/>
                <a:gd name="connsiteX3" fmla="*/ 9443 w 9525"/>
                <a:gd name="connsiteY3" fmla="*/ 7144 h 9525"/>
                <a:gd name="connsiteX4" fmla="*/ 8491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491" y="7144"/>
                  </a:moveTo>
                  <a:cubicBezTo>
                    <a:pt x="7538" y="7144"/>
                    <a:pt x="6586" y="8096"/>
                    <a:pt x="7538" y="9049"/>
                  </a:cubicBezTo>
                  <a:cubicBezTo>
                    <a:pt x="7538" y="9049"/>
                    <a:pt x="8491" y="10001"/>
                    <a:pt x="8491" y="10001"/>
                  </a:cubicBezTo>
                  <a:cubicBezTo>
                    <a:pt x="8491" y="9049"/>
                    <a:pt x="9443" y="8096"/>
                    <a:pt x="9443" y="7144"/>
                  </a:cubicBezTo>
                  <a:cubicBezTo>
                    <a:pt x="9443" y="8096"/>
                    <a:pt x="8491" y="7144"/>
                    <a:pt x="8491" y="7144"/>
                  </a:cubicBezTo>
                  <a:close/>
                </a:path>
              </a:pathLst>
            </a:custGeom>
            <a:solidFill>
              <a:srgbClr val="5290D8"/>
            </a:solidFill>
            <a:ln w="9525" cap="flat">
              <a:noFill/>
              <a:prstDash val="solid"/>
              <a:miter/>
            </a:ln>
          </p:spPr>
          <p:txBody>
            <a:bodyPr rtlCol="0" anchor="ctr"/>
            <a:lstStyle/>
            <a:p>
              <a:endParaRPr lang="zh-CN" altLang="en-US"/>
            </a:p>
          </p:txBody>
        </p:sp>
        <p:sp>
          <p:nvSpPr>
            <p:cNvPr id="316" name="任意多边形: 形状 494">
              <a:extLst>
                <a:ext uri="{FF2B5EF4-FFF2-40B4-BE49-F238E27FC236}">
                  <a16:creationId xmlns:a16="http://schemas.microsoft.com/office/drawing/2014/main" id="{832E1E6D-58E2-470E-823E-5BA02CACCF76}"/>
                </a:ext>
              </a:extLst>
            </p:cNvPr>
            <p:cNvSpPr/>
            <p:nvPr/>
          </p:nvSpPr>
          <p:spPr>
            <a:xfrm>
              <a:off x="7783354" y="3960019"/>
              <a:ext cx="9525" cy="9525"/>
            </a:xfrm>
            <a:custGeom>
              <a:avLst/>
              <a:gdLst>
                <a:gd name="connsiteX0" fmla="*/ 9049 w 9525"/>
                <a:gd name="connsiteY0" fmla="*/ 7144 h 9525"/>
                <a:gd name="connsiteX1" fmla="*/ 7144 w 9525"/>
                <a:gd name="connsiteY1" fmla="*/ 8096 h 9525"/>
                <a:gd name="connsiteX2" fmla="*/ 8096 w 9525"/>
                <a:gd name="connsiteY2" fmla="*/ 9049 h 9525"/>
                <a:gd name="connsiteX3" fmla="*/ 9049 w 9525"/>
                <a:gd name="connsiteY3" fmla="*/ 8096 h 9525"/>
                <a:gd name="connsiteX4" fmla="*/ 9049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9049" y="7144"/>
                  </a:moveTo>
                  <a:cubicBezTo>
                    <a:pt x="9049" y="7144"/>
                    <a:pt x="8096" y="7144"/>
                    <a:pt x="7144" y="8096"/>
                  </a:cubicBezTo>
                  <a:cubicBezTo>
                    <a:pt x="7144" y="8096"/>
                    <a:pt x="8096" y="9049"/>
                    <a:pt x="8096" y="9049"/>
                  </a:cubicBezTo>
                  <a:cubicBezTo>
                    <a:pt x="8096" y="9049"/>
                    <a:pt x="9049" y="9049"/>
                    <a:pt x="9049" y="8096"/>
                  </a:cubicBezTo>
                  <a:cubicBezTo>
                    <a:pt x="10001" y="8096"/>
                    <a:pt x="9049" y="7144"/>
                    <a:pt x="9049" y="7144"/>
                  </a:cubicBezTo>
                  <a:close/>
                </a:path>
              </a:pathLst>
            </a:custGeom>
            <a:solidFill>
              <a:srgbClr val="5290D8"/>
            </a:solidFill>
            <a:ln w="9525" cap="flat">
              <a:noFill/>
              <a:prstDash val="solid"/>
              <a:miter/>
            </a:ln>
          </p:spPr>
          <p:txBody>
            <a:bodyPr rtlCol="0" anchor="ctr"/>
            <a:lstStyle/>
            <a:p>
              <a:endParaRPr lang="zh-CN" altLang="en-US"/>
            </a:p>
          </p:txBody>
        </p:sp>
        <p:sp>
          <p:nvSpPr>
            <p:cNvPr id="317" name="任意多边形: 形状 495">
              <a:extLst>
                <a:ext uri="{FF2B5EF4-FFF2-40B4-BE49-F238E27FC236}">
                  <a16:creationId xmlns:a16="http://schemas.microsoft.com/office/drawing/2014/main" id="{F635C552-4A22-42C6-B7BF-4EA80273FE39}"/>
                </a:ext>
              </a:extLst>
            </p:cNvPr>
            <p:cNvSpPr/>
            <p:nvPr/>
          </p:nvSpPr>
          <p:spPr>
            <a:xfrm>
              <a:off x="7769066" y="3970823"/>
              <a:ext cx="9525" cy="9525"/>
            </a:xfrm>
            <a:custGeom>
              <a:avLst/>
              <a:gdLst>
                <a:gd name="connsiteX0" fmla="*/ 7144 w 9525"/>
                <a:gd name="connsiteY0" fmla="*/ 8722 h 9525"/>
                <a:gd name="connsiteX1" fmla="*/ 9049 w 9525"/>
                <a:gd name="connsiteY1" fmla="*/ 8722 h 9525"/>
                <a:gd name="connsiteX2" fmla="*/ 10001 w 9525"/>
                <a:gd name="connsiteY2" fmla="*/ 7769 h 9525"/>
                <a:gd name="connsiteX3" fmla="*/ 7144 w 9525"/>
                <a:gd name="connsiteY3" fmla="*/ 8722 h 9525"/>
              </a:gdLst>
              <a:ahLst/>
              <a:cxnLst>
                <a:cxn ang="0">
                  <a:pos x="connsiteX0" y="connsiteY0"/>
                </a:cxn>
                <a:cxn ang="0">
                  <a:pos x="connsiteX1" y="connsiteY1"/>
                </a:cxn>
                <a:cxn ang="0">
                  <a:pos x="connsiteX2" y="connsiteY2"/>
                </a:cxn>
                <a:cxn ang="0">
                  <a:pos x="connsiteX3" y="connsiteY3"/>
                </a:cxn>
              </a:cxnLst>
              <a:rect l="l" t="t" r="r" b="b"/>
              <a:pathLst>
                <a:path w="9525" h="9525">
                  <a:moveTo>
                    <a:pt x="7144" y="8722"/>
                  </a:moveTo>
                  <a:cubicBezTo>
                    <a:pt x="7144" y="8722"/>
                    <a:pt x="8096" y="8722"/>
                    <a:pt x="9049" y="8722"/>
                  </a:cubicBezTo>
                  <a:cubicBezTo>
                    <a:pt x="9049" y="8722"/>
                    <a:pt x="9049" y="7769"/>
                    <a:pt x="10001" y="7769"/>
                  </a:cubicBezTo>
                  <a:cubicBezTo>
                    <a:pt x="8096" y="6817"/>
                    <a:pt x="7144" y="6817"/>
                    <a:pt x="7144" y="8722"/>
                  </a:cubicBezTo>
                  <a:close/>
                </a:path>
              </a:pathLst>
            </a:custGeom>
            <a:solidFill>
              <a:srgbClr val="5290D8"/>
            </a:solidFill>
            <a:ln w="9525" cap="flat">
              <a:noFill/>
              <a:prstDash val="solid"/>
              <a:miter/>
            </a:ln>
          </p:spPr>
          <p:txBody>
            <a:bodyPr rtlCol="0" anchor="ctr"/>
            <a:lstStyle/>
            <a:p>
              <a:endParaRPr lang="zh-CN" altLang="en-US"/>
            </a:p>
          </p:txBody>
        </p:sp>
        <p:sp>
          <p:nvSpPr>
            <p:cNvPr id="318" name="任意多边形: 形状 496">
              <a:extLst>
                <a:ext uri="{FF2B5EF4-FFF2-40B4-BE49-F238E27FC236}">
                  <a16:creationId xmlns:a16="http://schemas.microsoft.com/office/drawing/2014/main" id="{8E260A6C-85C9-4A85-B074-E707FC3FF9FB}"/>
                </a:ext>
              </a:extLst>
            </p:cNvPr>
            <p:cNvSpPr/>
            <p:nvPr/>
          </p:nvSpPr>
          <p:spPr>
            <a:xfrm>
              <a:off x="7870031" y="3985260"/>
              <a:ext cx="9525" cy="9525"/>
            </a:xfrm>
            <a:custGeom>
              <a:avLst/>
              <a:gdLst>
                <a:gd name="connsiteX0" fmla="*/ 7144 w 9525"/>
                <a:gd name="connsiteY0" fmla="*/ 8572 h 9525"/>
                <a:gd name="connsiteX1" fmla="*/ 8096 w 9525"/>
                <a:gd name="connsiteY1" fmla="*/ 9525 h 9525"/>
                <a:gd name="connsiteX2" fmla="*/ 9049 w 9525"/>
                <a:gd name="connsiteY2" fmla="*/ 8572 h 9525"/>
                <a:gd name="connsiteX3" fmla="*/ 7144 w 9525"/>
                <a:gd name="connsiteY3" fmla="*/ 85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8572"/>
                  </a:moveTo>
                  <a:cubicBezTo>
                    <a:pt x="7144" y="8572"/>
                    <a:pt x="7144" y="9525"/>
                    <a:pt x="8096" y="9525"/>
                  </a:cubicBezTo>
                  <a:cubicBezTo>
                    <a:pt x="8096" y="9525"/>
                    <a:pt x="9049" y="8572"/>
                    <a:pt x="9049" y="8572"/>
                  </a:cubicBezTo>
                  <a:cubicBezTo>
                    <a:pt x="9049" y="6668"/>
                    <a:pt x="8096" y="6668"/>
                    <a:pt x="7144" y="8572"/>
                  </a:cubicBezTo>
                  <a:close/>
                </a:path>
              </a:pathLst>
            </a:custGeom>
            <a:solidFill>
              <a:srgbClr val="5290D8"/>
            </a:solidFill>
            <a:ln w="9525" cap="flat">
              <a:noFill/>
              <a:prstDash val="solid"/>
              <a:miter/>
            </a:ln>
          </p:spPr>
          <p:txBody>
            <a:bodyPr rtlCol="0" anchor="ctr"/>
            <a:lstStyle/>
            <a:p>
              <a:endParaRPr lang="zh-CN" altLang="en-US"/>
            </a:p>
          </p:txBody>
        </p:sp>
        <p:sp>
          <p:nvSpPr>
            <p:cNvPr id="319" name="任意多边形: 形状 497">
              <a:extLst>
                <a:ext uri="{FF2B5EF4-FFF2-40B4-BE49-F238E27FC236}">
                  <a16:creationId xmlns:a16="http://schemas.microsoft.com/office/drawing/2014/main" id="{BD679357-E960-4FA8-83EF-4A7F67E54A31}"/>
                </a:ext>
              </a:extLst>
            </p:cNvPr>
            <p:cNvSpPr/>
            <p:nvPr/>
          </p:nvSpPr>
          <p:spPr>
            <a:xfrm>
              <a:off x="5285899" y="405336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20" name="任意多边形: 形状 498">
              <a:extLst>
                <a:ext uri="{FF2B5EF4-FFF2-40B4-BE49-F238E27FC236}">
                  <a16:creationId xmlns:a16="http://schemas.microsoft.com/office/drawing/2014/main" id="{28F25059-F0D6-4AD3-A555-90CFCAA1272E}"/>
                </a:ext>
              </a:extLst>
            </p:cNvPr>
            <p:cNvSpPr/>
            <p:nvPr/>
          </p:nvSpPr>
          <p:spPr>
            <a:xfrm>
              <a:off x="5285899" y="4053364"/>
              <a:ext cx="19050" cy="9525"/>
            </a:xfrm>
            <a:custGeom>
              <a:avLst/>
              <a:gdLst>
                <a:gd name="connsiteX0" fmla="*/ 13811 w 19050"/>
                <a:gd name="connsiteY0" fmla="*/ 10001 h 9525"/>
                <a:gd name="connsiteX1" fmla="*/ 7144 w 19050"/>
                <a:gd name="connsiteY1" fmla="*/ 7144 h 9525"/>
                <a:gd name="connsiteX2" fmla="*/ 13811 w 19050"/>
                <a:gd name="connsiteY2" fmla="*/ 10001 h 9525"/>
              </a:gdLst>
              <a:ahLst/>
              <a:cxnLst>
                <a:cxn ang="0">
                  <a:pos x="connsiteX0" y="connsiteY0"/>
                </a:cxn>
                <a:cxn ang="0">
                  <a:pos x="connsiteX1" y="connsiteY1"/>
                </a:cxn>
                <a:cxn ang="0">
                  <a:pos x="connsiteX2" y="connsiteY2"/>
                </a:cxn>
              </a:cxnLst>
              <a:rect l="l" t="t" r="r" b="b"/>
              <a:pathLst>
                <a:path w="19050" h="9525">
                  <a:moveTo>
                    <a:pt x="13811" y="10001"/>
                  </a:moveTo>
                  <a:cubicBezTo>
                    <a:pt x="12859" y="7144"/>
                    <a:pt x="10001" y="7144"/>
                    <a:pt x="7144" y="7144"/>
                  </a:cubicBezTo>
                  <a:cubicBezTo>
                    <a:pt x="9049" y="10001"/>
                    <a:pt x="10954" y="10954"/>
                    <a:pt x="13811" y="10001"/>
                  </a:cubicBezTo>
                  <a:close/>
                </a:path>
              </a:pathLst>
            </a:custGeom>
            <a:solidFill>
              <a:srgbClr val="5290D8"/>
            </a:solidFill>
            <a:ln w="9525" cap="flat">
              <a:noFill/>
              <a:prstDash val="solid"/>
              <a:miter/>
            </a:ln>
          </p:spPr>
          <p:txBody>
            <a:bodyPr rtlCol="0" anchor="ctr"/>
            <a:lstStyle/>
            <a:p>
              <a:endParaRPr lang="zh-CN" altLang="en-US"/>
            </a:p>
          </p:txBody>
        </p:sp>
        <p:sp>
          <p:nvSpPr>
            <p:cNvPr id="321" name="任意多边形: 形状 499">
              <a:extLst>
                <a:ext uri="{FF2B5EF4-FFF2-40B4-BE49-F238E27FC236}">
                  <a16:creationId xmlns:a16="http://schemas.microsoft.com/office/drawing/2014/main" id="{70CACCEC-AD13-4338-A119-E1CF58469F9F}"/>
                </a:ext>
              </a:extLst>
            </p:cNvPr>
            <p:cNvSpPr/>
            <p:nvPr/>
          </p:nvSpPr>
          <p:spPr>
            <a:xfrm>
              <a:off x="7547134" y="4055848"/>
              <a:ext cx="9525" cy="9525"/>
            </a:xfrm>
            <a:custGeom>
              <a:avLst/>
              <a:gdLst>
                <a:gd name="connsiteX0" fmla="*/ 8096 w 9525"/>
                <a:gd name="connsiteY0" fmla="*/ 7517 h 9525"/>
                <a:gd name="connsiteX1" fmla="*/ 7144 w 9525"/>
                <a:gd name="connsiteY1" fmla="*/ 10375 h 9525"/>
                <a:gd name="connsiteX2" fmla="*/ 10001 w 9525"/>
                <a:gd name="connsiteY2" fmla="*/ 10375 h 9525"/>
                <a:gd name="connsiteX3" fmla="*/ 10954 w 9525"/>
                <a:gd name="connsiteY3" fmla="*/ 9422 h 9525"/>
                <a:gd name="connsiteX4" fmla="*/ 8096 w 9525"/>
                <a:gd name="connsiteY4" fmla="*/ 751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517"/>
                  </a:moveTo>
                  <a:cubicBezTo>
                    <a:pt x="7144" y="7517"/>
                    <a:pt x="7144" y="9422"/>
                    <a:pt x="7144" y="10375"/>
                  </a:cubicBezTo>
                  <a:cubicBezTo>
                    <a:pt x="8096" y="10375"/>
                    <a:pt x="9049" y="10375"/>
                    <a:pt x="10001" y="10375"/>
                  </a:cubicBezTo>
                  <a:cubicBezTo>
                    <a:pt x="10001" y="10375"/>
                    <a:pt x="10954" y="9422"/>
                    <a:pt x="10954" y="9422"/>
                  </a:cubicBezTo>
                  <a:cubicBezTo>
                    <a:pt x="10001" y="7517"/>
                    <a:pt x="9049" y="6565"/>
                    <a:pt x="8096" y="7517"/>
                  </a:cubicBezTo>
                  <a:close/>
                </a:path>
              </a:pathLst>
            </a:custGeom>
            <a:solidFill>
              <a:srgbClr val="5290D8"/>
            </a:solidFill>
            <a:ln w="9525" cap="flat">
              <a:noFill/>
              <a:prstDash val="solid"/>
              <a:miter/>
            </a:ln>
          </p:spPr>
          <p:txBody>
            <a:bodyPr rtlCol="0" anchor="ctr"/>
            <a:lstStyle/>
            <a:p>
              <a:endParaRPr lang="zh-CN" altLang="en-US"/>
            </a:p>
          </p:txBody>
        </p:sp>
        <p:sp>
          <p:nvSpPr>
            <p:cNvPr id="322" name="任意多边形: 形状 500">
              <a:extLst>
                <a:ext uri="{FF2B5EF4-FFF2-40B4-BE49-F238E27FC236}">
                  <a16:creationId xmlns:a16="http://schemas.microsoft.com/office/drawing/2014/main" id="{CA5FA3F8-D3A6-4BAD-A3CA-4F108404009E}"/>
                </a:ext>
              </a:extLst>
            </p:cNvPr>
            <p:cNvSpPr/>
            <p:nvPr/>
          </p:nvSpPr>
          <p:spPr>
            <a:xfrm>
              <a:off x="7546181" y="4059079"/>
              <a:ext cx="9525" cy="9525"/>
            </a:xfrm>
            <a:custGeom>
              <a:avLst/>
              <a:gdLst>
                <a:gd name="connsiteX0" fmla="*/ 7144 w 9525"/>
                <a:gd name="connsiteY0" fmla="*/ 8096 h 9525"/>
                <a:gd name="connsiteX1" fmla="*/ 7144 w 9525"/>
                <a:gd name="connsiteY1" fmla="*/ 8096 h 9525"/>
                <a:gd name="connsiteX2" fmla="*/ 8096 w 9525"/>
                <a:gd name="connsiteY2" fmla="*/ 7144 h 9525"/>
                <a:gd name="connsiteX3" fmla="*/ 7144 w 9525"/>
                <a:gd name="connsiteY3" fmla="*/ 7144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cubicBezTo>
                    <a:pt x="7144" y="8096"/>
                    <a:pt x="7144" y="7144"/>
                    <a:pt x="7144" y="8096"/>
                  </a:cubicBezTo>
                  <a:cubicBezTo>
                    <a:pt x="8096" y="7144"/>
                    <a:pt x="8096" y="7144"/>
                    <a:pt x="8096" y="7144"/>
                  </a:cubicBezTo>
                  <a:cubicBezTo>
                    <a:pt x="8096" y="7144"/>
                    <a:pt x="8096" y="7144"/>
                    <a:pt x="7144" y="7144"/>
                  </a:cubicBezTo>
                  <a:cubicBezTo>
                    <a:pt x="7144" y="7144"/>
                    <a:pt x="7144" y="8096"/>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323" name="任意多边形: 形状 501">
              <a:extLst>
                <a:ext uri="{FF2B5EF4-FFF2-40B4-BE49-F238E27FC236}">
                  <a16:creationId xmlns:a16="http://schemas.microsoft.com/office/drawing/2014/main" id="{2B9F348A-89A0-4FF9-AD2A-AA800E86E2BB}"/>
                </a:ext>
              </a:extLst>
            </p:cNvPr>
            <p:cNvSpPr/>
            <p:nvPr/>
          </p:nvSpPr>
          <p:spPr>
            <a:xfrm>
              <a:off x="7545229" y="4060031"/>
              <a:ext cx="9525" cy="9525"/>
            </a:xfrm>
            <a:custGeom>
              <a:avLst/>
              <a:gdLst>
                <a:gd name="connsiteX0" fmla="*/ 7144 w 9525"/>
                <a:gd name="connsiteY0" fmla="*/ 10001 h 9525"/>
                <a:gd name="connsiteX1" fmla="*/ 8096 w 9525"/>
                <a:gd name="connsiteY1" fmla="*/ 7144 h 9525"/>
                <a:gd name="connsiteX2" fmla="*/ 7144 w 9525"/>
                <a:gd name="connsiteY2" fmla="*/ 9049 h 9525"/>
                <a:gd name="connsiteX3" fmla="*/ 7144 w 95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9525" h="9525">
                  <a:moveTo>
                    <a:pt x="7144" y="10001"/>
                  </a:moveTo>
                  <a:cubicBezTo>
                    <a:pt x="7144" y="9049"/>
                    <a:pt x="8096" y="8096"/>
                    <a:pt x="8096" y="7144"/>
                  </a:cubicBezTo>
                  <a:cubicBezTo>
                    <a:pt x="8096" y="8096"/>
                    <a:pt x="7144" y="8096"/>
                    <a:pt x="7144" y="9049"/>
                  </a:cubicBezTo>
                  <a:cubicBezTo>
                    <a:pt x="7144" y="9049"/>
                    <a:pt x="7144" y="9049"/>
                    <a:pt x="7144" y="10001"/>
                  </a:cubicBezTo>
                  <a:close/>
                </a:path>
              </a:pathLst>
            </a:custGeom>
            <a:solidFill>
              <a:srgbClr val="5290D8"/>
            </a:solidFill>
            <a:ln w="9525" cap="flat">
              <a:noFill/>
              <a:prstDash val="solid"/>
              <a:miter/>
            </a:ln>
          </p:spPr>
          <p:txBody>
            <a:bodyPr rtlCol="0" anchor="ctr"/>
            <a:lstStyle/>
            <a:p>
              <a:endParaRPr lang="zh-CN" altLang="en-US"/>
            </a:p>
          </p:txBody>
        </p:sp>
        <p:sp>
          <p:nvSpPr>
            <p:cNvPr id="324" name="任意多边形: 形状 502">
              <a:extLst>
                <a:ext uri="{FF2B5EF4-FFF2-40B4-BE49-F238E27FC236}">
                  <a16:creationId xmlns:a16="http://schemas.microsoft.com/office/drawing/2014/main" id="{EAC33E00-4304-4CF6-922F-89FBFEE63101}"/>
                </a:ext>
              </a:extLst>
            </p:cNvPr>
            <p:cNvSpPr/>
            <p:nvPr/>
          </p:nvSpPr>
          <p:spPr>
            <a:xfrm>
              <a:off x="8214836" y="4088844"/>
              <a:ext cx="9525" cy="9525"/>
            </a:xfrm>
            <a:custGeom>
              <a:avLst/>
              <a:gdLst>
                <a:gd name="connsiteX0" fmla="*/ 7144 w 9525"/>
                <a:gd name="connsiteY0" fmla="*/ 7858 h 9525"/>
                <a:gd name="connsiteX1" fmla="*/ 8096 w 9525"/>
                <a:gd name="connsiteY1" fmla="*/ 9763 h 9525"/>
                <a:gd name="connsiteX2" fmla="*/ 9049 w 9525"/>
                <a:gd name="connsiteY2" fmla="*/ 8811 h 9525"/>
                <a:gd name="connsiteX3" fmla="*/ 8096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8811"/>
                    <a:pt x="7144" y="9763"/>
                    <a:pt x="8096" y="9763"/>
                  </a:cubicBezTo>
                  <a:cubicBezTo>
                    <a:pt x="8096" y="9763"/>
                    <a:pt x="8096" y="8811"/>
                    <a:pt x="9049" y="8811"/>
                  </a:cubicBezTo>
                  <a:cubicBezTo>
                    <a:pt x="9049" y="8811"/>
                    <a:pt x="8096" y="7858"/>
                    <a:pt x="8096" y="7858"/>
                  </a:cubicBezTo>
                  <a:cubicBezTo>
                    <a:pt x="8096" y="6906"/>
                    <a:pt x="7144" y="6906"/>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325" name="任意多边形: 形状 503">
              <a:extLst>
                <a:ext uri="{FF2B5EF4-FFF2-40B4-BE49-F238E27FC236}">
                  <a16:creationId xmlns:a16="http://schemas.microsoft.com/office/drawing/2014/main" id="{6F9A0F9D-696E-4902-BB8D-1AEE1B292063}"/>
                </a:ext>
              </a:extLst>
            </p:cNvPr>
            <p:cNvSpPr/>
            <p:nvPr/>
          </p:nvSpPr>
          <p:spPr>
            <a:xfrm>
              <a:off x="7483316" y="4099084"/>
              <a:ext cx="9525" cy="9525"/>
            </a:xfrm>
            <a:custGeom>
              <a:avLst/>
              <a:gdLst>
                <a:gd name="connsiteX0" fmla="*/ 8096 w 9525"/>
                <a:gd name="connsiteY0" fmla="*/ 7144 h 9525"/>
                <a:gd name="connsiteX1" fmla="*/ 7144 w 9525"/>
                <a:gd name="connsiteY1" fmla="*/ 8096 h 9525"/>
                <a:gd name="connsiteX2" fmla="*/ 8096 w 9525"/>
                <a:gd name="connsiteY2" fmla="*/ 9049 h 9525"/>
                <a:gd name="connsiteX3" fmla="*/ 9049 w 9525"/>
                <a:gd name="connsiteY3" fmla="*/ 8096 h 9525"/>
                <a:gd name="connsiteX4" fmla="*/ 8096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144"/>
                  </a:moveTo>
                  <a:cubicBezTo>
                    <a:pt x="8096" y="7144"/>
                    <a:pt x="7144" y="7144"/>
                    <a:pt x="7144" y="8096"/>
                  </a:cubicBezTo>
                  <a:cubicBezTo>
                    <a:pt x="7144" y="8096"/>
                    <a:pt x="8096" y="9049"/>
                    <a:pt x="8096" y="9049"/>
                  </a:cubicBezTo>
                  <a:cubicBezTo>
                    <a:pt x="8096" y="9049"/>
                    <a:pt x="9049" y="9049"/>
                    <a:pt x="9049" y="8096"/>
                  </a:cubicBezTo>
                  <a:cubicBezTo>
                    <a:pt x="8096" y="8096"/>
                    <a:pt x="8096" y="7144"/>
                    <a:pt x="8096" y="7144"/>
                  </a:cubicBezTo>
                  <a:close/>
                </a:path>
              </a:pathLst>
            </a:custGeom>
            <a:solidFill>
              <a:srgbClr val="5290D8"/>
            </a:solidFill>
            <a:ln w="9525" cap="flat">
              <a:noFill/>
              <a:prstDash val="solid"/>
              <a:miter/>
            </a:ln>
          </p:spPr>
          <p:txBody>
            <a:bodyPr rtlCol="0" anchor="ctr"/>
            <a:lstStyle/>
            <a:p>
              <a:endParaRPr lang="zh-CN" altLang="en-US"/>
            </a:p>
          </p:txBody>
        </p:sp>
        <p:sp>
          <p:nvSpPr>
            <p:cNvPr id="326" name="任意多边形: 形状 504">
              <a:extLst>
                <a:ext uri="{FF2B5EF4-FFF2-40B4-BE49-F238E27FC236}">
                  <a16:creationId xmlns:a16="http://schemas.microsoft.com/office/drawing/2014/main" id="{83BE253B-68F2-4BA0-B488-89DABF2CEEB7}"/>
                </a:ext>
              </a:extLst>
            </p:cNvPr>
            <p:cNvSpPr/>
            <p:nvPr/>
          </p:nvSpPr>
          <p:spPr>
            <a:xfrm>
              <a:off x="7796689" y="4131469"/>
              <a:ext cx="9525" cy="9525"/>
            </a:xfrm>
            <a:custGeom>
              <a:avLst/>
              <a:gdLst>
                <a:gd name="connsiteX0" fmla="*/ 7144 w 9525"/>
                <a:gd name="connsiteY0" fmla="*/ 7144 h 9525"/>
                <a:gd name="connsiteX1" fmla="*/ 9049 w 9525"/>
                <a:gd name="connsiteY1" fmla="*/ 9049 h 9525"/>
                <a:gd name="connsiteX2" fmla="*/ 10001 w 9525"/>
                <a:gd name="connsiteY2" fmla="*/ 8096 h 9525"/>
                <a:gd name="connsiteX3" fmla="*/ 9049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9049"/>
                    <a:pt x="7144" y="9049"/>
                    <a:pt x="9049" y="9049"/>
                  </a:cubicBezTo>
                  <a:cubicBezTo>
                    <a:pt x="9049" y="9049"/>
                    <a:pt x="9049" y="8096"/>
                    <a:pt x="10001" y="8096"/>
                  </a:cubicBezTo>
                  <a:cubicBezTo>
                    <a:pt x="10001" y="8096"/>
                    <a:pt x="9049" y="7144"/>
                    <a:pt x="9049"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27" name="任意多边形: 形状 505">
              <a:extLst>
                <a:ext uri="{FF2B5EF4-FFF2-40B4-BE49-F238E27FC236}">
                  <a16:creationId xmlns:a16="http://schemas.microsoft.com/office/drawing/2014/main" id="{5DBE4845-AFD8-4A43-9F3B-A2A1B6FA5843}"/>
                </a:ext>
              </a:extLst>
            </p:cNvPr>
            <p:cNvSpPr/>
            <p:nvPr/>
          </p:nvSpPr>
          <p:spPr>
            <a:xfrm>
              <a:off x="8180546" y="4134326"/>
              <a:ext cx="9525" cy="9525"/>
            </a:xfrm>
            <a:custGeom>
              <a:avLst/>
              <a:gdLst>
                <a:gd name="connsiteX0" fmla="*/ 7144 w 9525"/>
                <a:gd name="connsiteY0" fmla="*/ 7144 h 9525"/>
                <a:gd name="connsiteX1" fmla="*/ 7144 w 9525"/>
                <a:gd name="connsiteY1" fmla="*/ 8096 h 9525"/>
                <a:gd name="connsiteX2" fmla="*/ 8096 w 9525"/>
                <a:gd name="connsiteY2" fmla="*/ 8096 h 9525"/>
                <a:gd name="connsiteX3" fmla="*/ 8096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8096"/>
                    <a:pt x="7144" y="8096"/>
                  </a:cubicBezTo>
                  <a:cubicBezTo>
                    <a:pt x="7144" y="8096"/>
                    <a:pt x="8096" y="8096"/>
                    <a:pt x="8096" y="8096"/>
                  </a:cubicBezTo>
                  <a:cubicBezTo>
                    <a:pt x="8096" y="8096"/>
                    <a:pt x="8096" y="7144"/>
                    <a:pt x="8096" y="7144"/>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28" name="任意多边形: 形状 506">
              <a:extLst>
                <a:ext uri="{FF2B5EF4-FFF2-40B4-BE49-F238E27FC236}">
                  <a16:creationId xmlns:a16="http://schemas.microsoft.com/office/drawing/2014/main" id="{14B8DA74-E483-4D4A-84D5-6E79A870F680}"/>
                </a:ext>
              </a:extLst>
            </p:cNvPr>
            <p:cNvSpPr/>
            <p:nvPr/>
          </p:nvSpPr>
          <p:spPr>
            <a:xfrm>
              <a:off x="7775734" y="4143851"/>
              <a:ext cx="9525" cy="9525"/>
            </a:xfrm>
            <a:custGeom>
              <a:avLst/>
              <a:gdLst>
                <a:gd name="connsiteX0" fmla="*/ 7144 w 9525"/>
                <a:gd name="connsiteY0" fmla="*/ 9049 h 9525"/>
                <a:gd name="connsiteX1" fmla="*/ 8096 w 9525"/>
                <a:gd name="connsiteY1" fmla="*/ 9049 h 9525"/>
                <a:gd name="connsiteX2" fmla="*/ 8096 w 9525"/>
                <a:gd name="connsiteY2" fmla="*/ 7144 h 9525"/>
                <a:gd name="connsiteX3" fmla="*/ 7144 w 9525"/>
                <a:gd name="connsiteY3" fmla="*/ 7144 h 9525"/>
                <a:gd name="connsiteX4" fmla="*/ 7144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9049"/>
                  </a:moveTo>
                  <a:cubicBezTo>
                    <a:pt x="7144" y="9049"/>
                    <a:pt x="8096" y="9049"/>
                    <a:pt x="8096" y="9049"/>
                  </a:cubicBezTo>
                  <a:cubicBezTo>
                    <a:pt x="8096" y="8096"/>
                    <a:pt x="8096" y="8096"/>
                    <a:pt x="8096" y="7144"/>
                  </a:cubicBezTo>
                  <a:cubicBezTo>
                    <a:pt x="8096" y="7144"/>
                    <a:pt x="7144" y="7144"/>
                    <a:pt x="7144" y="7144"/>
                  </a:cubicBezTo>
                  <a:cubicBezTo>
                    <a:pt x="7144" y="8096"/>
                    <a:pt x="7144" y="8096"/>
                    <a:pt x="7144" y="9049"/>
                  </a:cubicBezTo>
                  <a:close/>
                </a:path>
              </a:pathLst>
            </a:custGeom>
            <a:solidFill>
              <a:srgbClr val="5290D8"/>
            </a:solidFill>
            <a:ln w="9525" cap="flat">
              <a:noFill/>
              <a:prstDash val="solid"/>
              <a:miter/>
            </a:ln>
          </p:spPr>
          <p:txBody>
            <a:bodyPr rtlCol="0" anchor="ctr"/>
            <a:lstStyle/>
            <a:p>
              <a:endParaRPr lang="zh-CN" altLang="en-US"/>
            </a:p>
          </p:txBody>
        </p:sp>
        <p:sp>
          <p:nvSpPr>
            <p:cNvPr id="329" name="任意多边形: 形状 507">
              <a:extLst>
                <a:ext uri="{FF2B5EF4-FFF2-40B4-BE49-F238E27FC236}">
                  <a16:creationId xmlns:a16="http://schemas.microsoft.com/office/drawing/2014/main" id="{56012ED5-9F63-4669-971E-3B4B7E2F40B0}"/>
                </a:ext>
              </a:extLst>
            </p:cNvPr>
            <p:cNvSpPr/>
            <p:nvPr/>
          </p:nvSpPr>
          <p:spPr>
            <a:xfrm>
              <a:off x="7819787" y="4179623"/>
              <a:ext cx="9525" cy="9525"/>
            </a:xfrm>
            <a:custGeom>
              <a:avLst/>
              <a:gdLst>
                <a:gd name="connsiteX0" fmla="*/ 7858 w 9525"/>
                <a:gd name="connsiteY0" fmla="*/ 7567 h 9525"/>
                <a:gd name="connsiteX1" fmla="*/ 7858 w 9525"/>
                <a:gd name="connsiteY1" fmla="*/ 9472 h 9525"/>
                <a:gd name="connsiteX2" fmla="*/ 8811 w 9525"/>
                <a:gd name="connsiteY2" fmla="*/ 8520 h 9525"/>
                <a:gd name="connsiteX3" fmla="*/ 8811 w 9525"/>
                <a:gd name="connsiteY3" fmla="*/ 7567 h 9525"/>
                <a:gd name="connsiteX4" fmla="*/ 7858 w 9525"/>
                <a:gd name="connsiteY4" fmla="*/ 756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567"/>
                  </a:moveTo>
                  <a:cubicBezTo>
                    <a:pt x="6906" y="8520"/>
                    <a:pt x="6906" y="9472"/>
                    <a:pt x="7858" y="9472"/>
                  </a:cubicBezTo>
                  <a:cubicBezTo>
                    <a:pt x="7858" y="9472"/>
                    <a:pt x="8811" y="9472"/>
                    <a:pt x="8811" y="8520"/>
                  </a:cubicBezTo>
                  <a:cubicBezTo>
                    <a:pt x="8811" y="8520"/>
                    <a:pt x="8811" y="7567"/>
                    <a:pt x="8811" y="7567"/>
                  </a:cubicBezTo>
                  <a:cubicBezTo>
                    <a:pt x="8811" y="7567"/>
                    <a:pt x="7858" y="6615"/>
                    <a:pt x="7858" y="7567"/>
                  </a:cubicBezTo>
                  <a:close/>
                </a:path>
              </a:pathLst>
            </a:custGeom>
            <a:solidFill>
              <a:srgbClr val="5290D8"/>
            </a:solidFill>
            <a:ln w="9525" cap="flat">
              <a:noFill/>
              <a:prstDash val="solid"/>
              <a:miter/>
            </a:ln>
          </p:spPr>
          <p:txBody>
            <a:bodyPr rtlCol="0" anchor="ctr"/>
            <a:lstStyle/>
            <a:p>
              <a:endParaRPr lang="zh-CN" altLang="en-US"/>
            </a:p>
          </p:txBody>
        </p:sp>
        <p:sp>
          <p:nvSpPr>
            <p:cNvPr id="330" name="任意多边形: 形状 508">
              <a:extLst>
                <a:ext uri="{FF2B5EF4-FFF2-40B4-BE49-F238E27FC236}">
                  <a16:creationId xmlns:a16="http://schemas.microsoft.com/office/drawing/2014/main" id="{2CEFB321-EF1D-4C8D-8DE0-675690636888}"/>
                </a:ext>
              </a:extLst>
            </p:cNvPr>
            <p:cNvSpPr/>
            <p:nvPr/>
          </p:nvSpPr>
          <p:spPr>
            <a:xfrm>
              <a:off x="7809071" y="4215289"/>
              <a:ext cx="9525" cy="9525"/>
            </a:xfrm>
            <a:custGeom>
              <a:avLst/>
              <a:gdLst>
                <a:gd name="connsiteX0" fmla="*/ 10001 w 9525"/>
                <a:gd name="connsiteY0" fmla="*/ 9049 h 9525"/>
                <a:gd name="connsiteX1" fmla="*/ 10954 w 9525"/>
                <a:gd name="connsiteY1" fmla="*/ 7144 h 9525"/>
                <a:gd name="connsiteX2" fmla="*/ 8096 w 9525"/>
                <a:gd name="connsiteY2" fmla="*/ 7144 h 9525"/>
                <a:gd name="connsiteX3" fmla="*/ 7144 w 9525"/>
                <a:gd name="connsiteY3" fmla="*/ 8096 h 9525"/>
                <a:gd name="connsiteX4" fmla="*/ 10001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001" y="9049"/>
                  </a:moveTo>
                  <a:cubicBezTo>
                    <a:pt x="10954" y="8096"/>
                    <a:pt x="10954" y="7144"/>
                    <a:pt x="10954" y="7144"/>
                  </a:cubicBezTo>
                  <a:cubicBezTo>
                    <a:pt x="10001" y="7144"/>
                    <a:pt x="9049" y="7144"/>
                    <a:pt x="8096" y="7144"/>
                  </a:cubicBezTo>
                  <a:cubicBezTo>
                    <a:pt x="8096" y="7144"/>
                    <a:pt x="7144" y="8096"/>
                    <a:pt x="7144" y="8096"/>
                  </a:cubicBezTo>
                  <a:cubicBezTo>
                    <a:pt x="8096" y="9049"/>
                    <a:pt x="9049" y="10001"/>
                    <a:pt x="10001" y="9049"/>
                  </a:cubicBezTo>
                  <a:close/>
                </a:path>
              </a:pathLst>
            </a:custGeom>
            <a:solidFill>
              <a:srgbClr val="5290D8"/>
            </a:solidFill>
            <a:ln w="9525" cap="flat">
              <a:noFill/>
              <a:prstDash val="solid"/>
              <a:miter/>
            </a:ln>
          </p:spPr>
          <p:txBody>
            <a:bodyPr rtlCol="0" anchor="ctr"/>
            <a:lstStyle/>
            <a:p>
              <a:endParaRPr lang="zh-CN" altLang="en-US"/>
            </a:p>
          </p:txBody>
        </p:sp>
        <p:sp>
          <p:nvSpPr>
            <p:cNvPr id="331" name="任意多边形: 形状 509">
              <a:extLst>
                <a:ext uri="{FF2B5EF4-FFF2-40B4-BE49-F238E27FC236}">
                  <a16:creationId xmlns:a16="http://schemas.microsoft.com/office/drawing/2014/main" id="{FB8CF733-699F-4CD8-B2AE-B024F29171FE}"/>
                </a:ext>
              </a:extLst>
            </p:cNvPr>
            <p:cNvSpPr/>
            <p:nvPr/>
          </p:nvSpPr>
          <p:spPr>
            <a:xfrm>
              <a:off x="5942498" y="3168491"/>
              <a:ext cx="9525" cy="9525"/>
            </a:xfrm>
            <a:custGeom>
              <a:avLst/>
              <a:gdLst>
                <a:gd name="connsiteX0" fmla="*/ 8722 w 9525"/>
                <a:gd name="connsiteY0" fmla="*/ 7144 h 9525"/>
                <a:gd name="connsiteX1" fmla="*/ 7769 w 9525"/>
                <a:gd name="connsiteY1" fmla="*/ 7144 h 9525"/>
                <a:gd name="connsiteX2" fmla="*/ 8722 w 9525"/>
                <a:gd name="connsiteY2" fmla="*/ 9049 h 9525"/>
                <a:gd name="connsiteX3" fmla="*/ 9674 w 9525"/>
                <a:gd name="connsiteY3" fmla="*/ 8096 h 9525"/>
                <a:gd name="connsiteX4" fmla="*/ 8722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722" y="7144"/>
                  </a:moveTo>
                  <a:cubicBezTo>
                    <a:pt x="8722" y="7144"/>
                    <a:pt x="7769" y="7144"/>
                    <a:pt x="7769" y="7144"/>
                  </a:cubicBezTo>
                  <a:cubicBezTo>
                    <a:pt x="6817" y="8096"/>
                    <a:pt x="6817" y="9049"/>
                    <a:pt x="8722" y="9049"/>
                  </a:cubicBezTo>
                  <a:cubicBezTo>
                    <a:pt x="8722" y="9049"/>
                    <a:pt x="9674" y="9049"/>
                    <a:pt x="9674" y="8096"/>
                  </a:cubicBezTo>
                  <a:cubicBezTo>
                    <a:pt x="8722" y="7144"/>
                    <a:pt x="8722" y="7144"/>
                    <a:pt x="8722" y="7144"/>
                  </a:cubicBezTo>
                  <a:close/>
                </a:path>
              </a:pathLst>
            </a:custGeom>
            <a:solidFill>
              <a:srgbClr val="5290D8"/>
            </a:solidFill>
            <a:ln w="9525" cap="flat">
              <a:noFill/>
              <a:prstDash val="solid"/>
              <a:miter/>
            </a:ln>
          </p:spPr>
          <p:txBody>
            <a:bodyPr rtlCol="0" anchor="ctr"/>
            <a:lstStyle/>
            <a:p>
              <a:endParaRPr lang="zh-CN" altLang="en-US"/>
            </a:p>
          </p:txBody>
        </p:sp>
        <p:sp>
          <p:nvSpPr>
            <p:cNvPr id="332" name="任意多边形: 形状 510">
              <a:extLst>
                <a:ext uri="{FF2B5EF4-FFF2-40B4-BE49-F238E27FC236}">
                  <a16:creationId xmlns:a16="http://schemas.microsoft.com/office/drawing/2014/main" id="{1AB11764-A8B7-4710-AC65-550EFFD289E6}"/>
                </a:ext>
              </a:extLst>
            </p:cNvPr>
            <p:cNvSpPr/>
            <p:nvPr/>
          </p:nvSpPr>
          <p:spPr>
            <a:xfrm>
              <a:off x="6618446" y="2786539"/>
              <a:ext cx="19050" cy="9525"/>
            </a:xfrm>
            <a:custGeom>
              <a:avLst/>
              <a:gdLst>
                <a:gd name="connsiteX0" fmla="*/ 10954 w 19050"/>
                <a:gd name="connsiteY0" fmla="*/ 7144 h 9525"/>
                <a:gd name="connsiteX1" fmla="*/ 9049 w 19050"/>
                <a:gd name="connsiteY1" fmla="*/ 7144 h 9525"/>
                <a:gd name="connsiteX2" fmla="*/ 7144 w 19050"/>
                <a:gd name="connsiteY2" fmla="*/ 9049 h 9525"/>
                <a:gd name="connsiteX3" fmla="*/ 9049 w 19050"/>
                <a:gd name="connsiteY3" fmla="*/ 9049 h 9525"/>
                <a:gd name="connsiteX4" fmla="*/ 10954 w 19050"/>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10954" y="7144"/>
                  </a:moveTo>
                  <a:cubicBezTo>
                    <a:pt x="10954" y="7144"/>
                    <a:pt x="10001" y="7144"/>
                    <a:pt x="9049" y="7144"/>
                  </a:cubicBezTo>
                  <a:cubicBezTo>
                    <a:pt x="8096" y="8096"/>
                    <a:pt x="8096" y="8096"/>
                    <a:pt x="7144" y="9049"/>
                  </a:cubicBezTo>
                  <a:cubicBezTo>
                    <a:pt x="8096" y="9049"/>
                    <a:pt x="9049" y="9049"/>
                    <a:pt x="9049" y="9049"/>
                  </a:cubicBezTo>
                  <a:cubicBezTo>
                    <a:pt x="11906" y="8096"/>
                    <a:pt x="12859" y="8096"/>
                    <a:pt x="10954" y="7144"/>
                  </a:cubicBezTo>
                  <a:close/>
                </a:path>
              </a:pathLst>
            </a:custGeom>
            <a:solidFill>
              <a:srgbClr val="5290D8"/>
            </a:solidFill>
            <a:ln w="9525" cap="flat">
              <a:noFill/>
              <a:prstDash val="solid"/>
              <a:miter/>
            </a:ln>
          </p:spPr>
          <p:txBody>
            <a:bodyPr rtlCol="0" anchor="ctr"/>
            <a:lstStyle/>
            <a:p>
              <a:endParaRPr lang="zh-CN" altLang="en-US"/>
            </a:p>
          </p:txBody>
        </p:sp>
        <p:sp>
          <p:nvSpPr>
            <p:cNvPr id="333" name="任意多边形: 形状 511">
              <a:extLst>
                <a:ext uri="{FF2B5EF4-FFF2-40B4-BE49-F238E27FC236}">
                  <a16:creationId xmlns:a16="http://schemas.microsoft.com/office/drawing/2014/main" id="{DA0FB1DA-162A-47AE-BD22-68AB8D7DF59E}"/>
                </a:ext>
              </a:extLst>
            </p:cNvPr>
            <p:cNvSpPr/>
            <p:nvPr/>
          </p:nvSpPr>
          <p:spPr>
            <a:xfrm>
              <a:off x="6619399" y="27884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lnTo>
                    <a:pt x="7144" y="7144"/>
                  </a:ln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34" name="任意多边形: 形状 512">
              <a:extLst>
                <a:ext uri="{FF2B5EF4-FFF2-40B4-BE49-F238E27FC236}">
                  <a16:creationId xmlns:a16="http://schemas.microsoft.com/office/drawing/2014/main" id="{3FAD2D61-12AA-476A-94F5-0C81DDCD076B}"/>
                </a:ext>
              </a:extLst>
            </p:cNvPr>
            <p:cNvSpPr/>
            <p:nvPr/>
          </p:nvSpPr>
          <p:spPr>
            <a:xfrm>
              <a:off x="6219349" y="2782253"/>
              <a:ext cx="9525" cy="9525"/>
            </a:xfrm>
            <a:custGeom>
              <a:avLst/>
              <a:gdLst>
                <a:gd name="connsiteX0" fmla="*/ 7144 w 9525"/>
                <a:gd name="connsiteY0" fmla="*/ 8572 h 9525"/>
                <a:gd name="connsiteX1" fmla="*/ 8096 w 9525"/>
                <a:gd name="connsiteY1" fmla="*/ 9525 h 9525"/>
                <a:gd name="connsiteX2" fmla="*/ 9049 w 9525"/>
                <a:gd name="connsiteY2" fmla="*/ 8572 h 9525"/>
                <a:gd name="connsiteX3" fmla="*/ 7144 w 9525"/>
                <a:gd name="connsiteY3" fmla="*/ 85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8572"/>
                  </a:moveTo>
                  <a:cubicBezTo>
                    <a:pt x="7144" y="8572"/>
                    <a:pt x="7144" y="9525"/>
                    <a:pt x="8096" y="9525"/>
                  </a:cubicBezTo>
                  <a:cubicBezTo>
                    <a:pt x="8096" y="9525"/>
                    <a:pt x="9049" y="8572"/>
                    <a:pt x="9049" y="8572"/>
                  </a:cubicBezTo>
                  <a:cubicBezTo>
                    <a:pt x="8096" y="6668"/>
                    <a:pt x="8096" y="6668"/>
                    <a:pt x="7144" y="8572"/>
                  </a:cubicBezTo>
                  <a:close/>
                </a:path>
              </a:pathLst>
            </a:custGeom>
            <a:solidFill>
              <a:srgbClr val="5290D8"/>
            </a:solidFill>
            <a:ln w="9525" cap="flat">
              <a:noFill/>
              <a:prstDash val="solid"/>
              <a:miter/>
            </a:ln>
          </p:spPr>
          <p:txBody>
            <a:bodyPr rtlCol="0" anchor="ctr"/>
            <a:lstStyle/>
            <a:p>
              <a:endParaRPr lang="zh-CN" altLang="en-US"/>
            </a:p>
          </p:txBody>
        </p:sp>
        <p:sp>
          <p:nvSpPr>
            <p:cNvPr id="335" name="任意多边形: 形状 513">
              <a:extLst>
                <a:ext uri="{FF2B5EF4-FFF2-40B4-BE49-F238E27FC236}">
                  <a16:creationId xmlns:a16="http://schemas.microsoft.com/office/drawing/2014/main" id="{21B0E028-C83F-4078-B504-A537AA1816D0}"/>
                </a:ext>
              </a:extLst>
            </p:cNvPr>
            <p:cNvSpPr/>
            <p:nvPr/>
          </p:nvSpPr>
          <p:spPr>
            <a:xfrm>
              <a:off x="5177790" y="4987766"/>
              <a:ext cx="9525" cy="9525"/>
            </a:xfrm>
            <a:custGeom>
              <a:avLst/>
              <a:gdLst>
                <a:gd name="connsiteX0" fmla="*/ 8572 w 9525"/>
                <a:gd name="connsiteY0" fmla="*/ 9049 h 9525"/>
                <a:gd name="connsiteX1" fmla="*/ 9525 w 9525"/>
                <a:gd name="connsiteY1" fmla="*/ 8096 h 9525"/>
                <a:gd name="connsiteX2" fmla="*/ 8572 w 9525"/>
                <a:gd name="connsiteY2" fmla="*/ 7144 h 9525"/>
                <a:gd name="connsiteX3" fmla="*/ 8572 w 9525"/>
                <a:gd name="connsiteY3" fmla="*/ 9049 h 9525"/>
              </a:gdLst>
              <a:ahLst/>
              <a:cxnLst>
                <a:cxn ang="0">
                  <a:pos x="connsiteX0" y="connsiteY0"/>
                </a:cxn>
                <a:cxn ang="0">
                  <a:pos x="connsiteX1" y="connsiteY1"/>
                </a:cxn>
                <a:cxn ang="0">
                  <a:pos x="connsiteX2" y="connsiteY2"/>
                </a:cxn>
                <a:cxn ang="0">
                  <a:pos x="connsiteX3" y="connsiteY3"/>
                </a:cxn>
              </a:cxnLst>
              <a:rect l="l" t="t" r="r" b="b"/>
              <a:pathLst>
                <a:path w="9525" h="9525">
                  <a:moveTo>
                    <a:pt x="8572" y="9049"/>
                  </a:moveTo>
                  <a:cubicBezTo>
                    <a:pt x="8572" y="9049"/>
                    <a:pt x="9525" y="9049"/>
                    <a:pt x="9525" y="8096"/>
                  </a:cubicBezTo>
                  <a:cubicBezTo>
                    <a:pt x="9525" y="8096"/>
                    <a:pt x="8572" y="7144"/>
                    <a:pt x="8572" y="7144"/>
                  </a:cubicBezTo>
                  <a:cubicBezTo>
                    <a:pt x="6668" y="8096"/>
                    <a:pt x="6668" y="8096"/>
                    <a:pt x="8572" y="9049"/>
                  </a:cubicBezTo>
                  <a:close/>
                </a:path>
              </a:pathLst>
            </a:custGeom>
            <a:solidFill>
              <a:srgbClr val="5290D8"/>
            </a:solidFill>
            <a:ln w="9525" cap="flat">
              <a:noFill/>
              <a:prstDash val="solid"/>
              <a:miter/>
            </a:ln>
          </p:spPr>
          <p:txBody>
            <a:bodyPr rtlCol="0" anchor="ctr"/>
            <a:lstStyle/>
            <a:p>
              <a:endParaRPr lang="zh-CN" altLang="en-US"/>
            </a:p>
          </p:txBody>
        </p:sp>
        <p:sp>
          <p:nvSpPr>
            <p:cNvPr id="336" name="任意多边形: 形状 514">
              <a:extLst>
                <a:ext uri="{FF2B5EF4-FFF2-40B4-BE49-F238E27FC236}">
                  <a16:creationId xmlns:a16="http://schemas.microsoft.com/office/drawing/2014/main" id="{D249FD31-17D9-46BB-9C7B-4F64634EF542}"/>
                </a:ext>
              </a:extLst>
            </p:cNvPr>
            <p:cNvSpPr/>
            <p:nvPr/>
          </p:nvSpPr>
          <p:spPr>
            <a:xfrm>
              <a:off x="5386864" y="2687479"/>
              <a:ext cx="9525" cy="9525"/>
            </a:xfrm>
            <a:custGeom>
              <a:avLst/>
              <a:gdLst>
                <a:gd name="connsiteX0" fmla="*/ 7144 w 9525"/>
                <a:gd name="connsiteY0" fmla="*/ 7144 h 9525"/>
                <a:gd name="connsiteX1" fmla="*/ 8096 w 9525"/>
                <a:gd name="connsiteY1" fmla="*/ 9049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7144" y="8096"/>
                    <a:pt x="7144" y="9049"/>
                    <a:pt x="8096" y="9049"/>
                  </a:cubicBezTo>
                  <a:cubicBezTo>
                    <a:pt x="7144" y="8096"/>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37" name="任意多边形: 形状 515">
              <a:extLst>
                <a:ext uri="{FF2B5EF4-FFF2-40B4-BE49-F238E27FC236}">
                  <a16:creationId xmlns:a16="http://schemas.microsoft.com/office/drawing/2014/main" id="{687BD181-2ED8-47BF-B5E8-1FA02891662B}"/>
                </a:ext>
              </a:extLst>
            </p:cNvPr>
            <p:cNvSpPr/>
            <p:nvPr/>
          </p:nvSpPr>
          <p:spPr>
            <a:xfrm>
              <a:off x="5061109" y="273319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lnTo>
                    <a:pt x="7144" y="7144"/>
                  </a:lnTo>
                  <a:cubicBezTo>
                    <a:pt x="7144" y="8096"/>
                    <a:pt x="7144" y="8096"/>
                    <a:pt x="7144" y="7144"/>
                  </a:cubicBezTo>
                  <a:cubicBezTo>
                    <a:pt x="7144" y="8096"/>
                    <a:pt x="7144" y="8096"/>
                    <a:pt x="7144" y="7144"/>
                  </a:cubicBez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338" name="任意多边形: 形状 516">
              <a:extLst>
                <a:ext uri="{FF2B5EF4-FFF2-40B4-BE49-F238E27FC236}">
                  <a16:creationId xmlns:a16="http://schemas.microsoft.com/office/drawing/2014/main" id="{4B8BF38C-9C9E-4B73-8420-6978E0A763A8}"/>
                </a:ext>
              </a:extLst>
            </p:cNvPr>
            <p:cNvSpPr/>
            <p:nvPr/>
          </p:nvSpPr>
          <p:spPr>
            <a:xfrm>
              <a:off x="8046244" y="2728436"/>
              <a:ext cx="9525" cy="9525"/>
            </a:xfrm>
            <a:custGeom>
              <a:avLst/>
              <a:gdLst>
                <a:gd name="connsiteX0" fmla="*/ 8096 w 9525"/>
                <a:gd name="connsiteY0" fmla="*/ 7144 h 9525"/>
                <a:gd name="connsiteX1" fmla="*/ 7144 w 9525"/>
                <a:gd name="connsiteY1" fmla="*/ 8096 h 9525"/>
                <a:gd name="connsiteX2" fmla="*/ 8096 w 9525"/>
                <a:gd name="connsiteY2" fmla="*/ 7144 h 9525"/>
                <a:gd name="connsiteX3" fmla="*/ 8096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8096" y="7144"/>
                  </a:moveTo>
                  <a:cubicBezTo>
                    <a:pt x="8096" y="7144"/>
                    <a:pt x="8096" y="8096"/>
                    <a:pt x="7144" y="8096"/>
                  </a:cubicBezTo>
                  <a:cubicBezTo>
                    <a:pt x="8096" y="8096"/>
                    <a:pt x="8096" y="8096"/>
                    <a:pt x="8096" y="7144"/>
                  </a:cubicBezTo>
                  <a:cubicBezTo>
                    <a:pt x="8096" y="8096"/>
                    <a:pt x="8096" y="8096"/>
                    <a:pt x="8096" y="7144"/>
                  </a:cubicBezTo>
                  <a:close/>
                </a:path>
              </a:pathLst>
            </a:custGeom>
            <a:solidFill>
              <a:srgbClr val="5290D8"/>
            </a:solidFill>
            <a:ln w="9525" cap="flat">
              <a:noFill/>
              <a:prstDash val="solid"/>
              <a:miter/>
            </a:ln>
          </p:spPr>
          <p:txBody>
            <a:bodyPr rtlCol="0" anchor="ctr"/>
            <a:lstStyle/>
            <a:p>
              <a:endParaRPr lang="zh-CN" altLang="en-US"/>
            </a:p>
          </p:txBody>
        </p:sp>
        <p:sp>
          <p:nvSpPr>
            <p:cNvPr id="339" name="任意多边形: 形状 517">
              <a:extLst>
                <a:ext uri="{FF2B5EF4-FFF2-40B4-BE49-F238E27FC236}">
                  <a16:creationId xmlns:a16="http://schemas.microsoft.com/office/drawing/2014/main" id="{079F7875-40F3-43A1-B43C-B1216A3F86C1}"/>
                </a:ext>
              </a:extLst>
            </p:cNvPr>
            <p:cNvSpPr/>
            <p:nvPr/>
          </p:nvSpPr>
          <p:spPr>
            <a:xfrm>
              <a:off x="8045291" y="2729389"/>
              <a:ext cx="9525" cy="9525"/>
            </a:xfrm>
            <a:custGeom>
              <a:avLst/>
              <a:gdLst>
                <a:gd name="connsiteX0" fmla="*/ 8096 w 9525"/>
                <a:gd name="connsiteY0" fmla="*/ 7144 h 9525"/>
                <a:gd name="connsiteX1" fmla="*/ 7144 w 9525"/>
                <a:gd name="connsiteY1" fmla="*/ 7144 h 9525"/>
                <a:gd name="connsiteX2" fmla="*/ 7144 w 9525"/>
                <a:gd name="connsiteY2" fmla="*/ 7144 h 9525"/>
                <a:gd name="connsiteX3" fmla="*/ 8096 w 9525"/>
                <a:gd name="connsiteY3" fmla="*/ 7144 h 9525"/>
                <a:gd name="connsiteX4" fmla="*/ 8096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144"/>
                  </a:moveTo>
                  <a:cubicBezTo>
                    <a:pt x="8096" y="7144"/>
                    <a:pt x="7144" y="7144"/>
                    <a:pt x="7144" y="7144"/>
                  </a:cubicBezTo>
                  <a:cubicBezTo>
                    <a:pt x="7144" y="7144"/>
                    <a:pt x="7144" y="7144"/>
                    <a:pt x="7144" y="7144"/>
                  </a:cubicBezTo>
                  <a:cubicBezTo>
                    <a:pt x="8096" y="8096"/>
                    <a:pt x="8096" y="8096"/>
                    <a:pt x="8096" y="7144"/>
                  </a:cubicBezTo>
                  <a:cubicBezTo>
                    <a:pt x="8096" y="8096"/>
                    <a:pt x="8096" y="8096"/>
                    <a:pt x="8096" y="7144"/>
                  </a:cubicBezTo>
                  <a:close/>
                </a:path>
              </a:pathLst>
            </a:custGeom>
            <a:solidFill>
              <a:srgbClr val="5290D8"/>
            </a:solidFill>
            <a:ln w="9525" cap="flat">
              <a:noFill/>
              <a:prstDash val="solid"/>
              <a:miter/>
            </a:ln>
          </p:spPr>
          <p:txBody>
            <a:bodyPr rtlCol="0" anchor="ctr"/>
            <a:lstStyle/>
            <a:p>
              <a:endParaRPr lang="zh-CN" altLang="en-US"/>
            </a:p>
          </p:txBody>
        </p:sp>
        <p:sp>
          <p:nvSpPr>
            <p:cNvPr id="340" name="任意多边形: 形状 518">
              <a:extLst>
                <a:ext uri="{FF2B5EF4-FFF2-40B4-BE49-F238E27FC236}">
                  <a16:creationId xmlns:a16="http://schemas.microsoft.com/office/drawing/2014/main" id="{8FD4873E-DB53-4CE3-93D0-9BE09FD792C8}"/>
                </a:ext>
              </a:extLst>
            </p:cNvPr>
            <p:cNvSpPr/>
            <p:nvPr/>
          </p:nvSpPr>
          <p:spPr>
            <a:xfrm>
              <a:off x="6253639" y="276463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8096"/>
                    <a:pt x="7144" y="8096"/>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41" name="任意多边形: 形状 519">
              <a:extLst>
                <a:ext uri="{FF2B5EF4-FFF2-40B4-BE49-F238E27FC236}">
                  <a16:creationId xmlns:a16="http://schemas.microsoft.com/office/drawing/2014/main" id="{5622F5E4-6DE8-4CAE-8055-EE92469CFC42}"/>
                </a:ext>
              </a:extLst>
            </p:cNvPr>
            <p:cNvSpPr/>
            <p:nvPr/>
          </p:nvSpPr>
          <p:spPr>
            <a:xfrm>
              <a:off x="6254591" y="2763679"/>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42" name="任意多边形: 形状 520">
              <a:extLst>
                <a:ext uri="{FF2B5EF4-FFF2-40B4-BE49-F238E27FC236}">
                  <a16:creationId xmlns:a16="http://schemas.microsoft.com/office/drawing/2014/main" id="{6F590668-197E-4BD1-BE9A-A9509CCA005D}"/>
                </a:ext>
              </a:extLst>
            </p:cNvPr>
            <p:cNvSpPr/>
            <p:nvPr/>
          </p:nvSpPr>
          <p:spPr>
            <a:xfrm>
              <a:off x="6359366" y="342471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cubicBezTo>
                    <a:pt x="7144" y="7144"/>
                    <a:pt x="7144" y="8096"/>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43" name="任意多边形: 形状 521">
              <a:extLst>
                <a:ext uri="{FF2B5EF4-FFF2-40B4-BE49-F238E27FC236}">
                  <a16:creationId xmlns:a16="http://schemas.microsoft.com/office/drawing/2014/main" id="{764D6552-5441-45DC-9C6C-8A84E1D7D1BE}"/>
                </a:ext>
              </a:extLst>
            </p:cNvPr>
            <p:cNvSpPr/>
            <p:nvPr/>
          </p:nvSpPr>
          <p:spPr>
            <a:xfrm>
              <a:off x="6204109" y="3504724"/>
              <a:ext cx="9525" cy="9525"/>
            </a:xfrm>
            <a:custGeom>
              <a:avLst/>
              <a:gdLst>
                <a:gd name="connsiteX0" fmla="*/ 7144 w 9525"/>
                <a:gd name="connsiteY0" fmla="*/ 8096 h 9525"/>
                <a:gd name="connsiteX1" fmla="*/ 8096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7144" y="8096"/>
                  </a:moveTo>
                  <a:lnTo>
                    <a:pt x="8096" y="8096"/>
                  </a:lnTo>
                  <a:lnTo>
                    <a:pt x="8096" y="7144"/>
                  </a:lnTo>
                  <a:close/>
                </a:path>
              </a:pathLst>
            </a:custGeom>
            <a:solidFill>
              <a:srgbClr val="5290D8"/>
            </a:solidFill>
            <a:ln w="9525" cap="flat">
              <a:noFill/>
              <a:prstDash val="solid"/>
              <a:miter/>
            </a:ln>
          </p:spPr>
          <p:txBody>
            <a:bodyPr rtlCol="0" anchor="ctr"/>
            <a:lstStyle/>
            <a:p>
              <a:endParaRPr lang="zh-CN" altLang="en-US"/>
            </a:p>
          </p:txBody>
        </p:sp>
        <p:sp>
          <p:nvSpPr>
            <p:cNvPr id="344" name="任意多边形: 形状 522">
              <a:extLst>
                <a:ext uri="{FF2B5EF4-FFF2-40B4-BE49-F238E27FC236}">
                  <a16:creationId xmlns:a16="http://schemas.microsoft.com/office/drawing/2014/main" id="{16F7CA1D-32A5-42A8-85F7-540D8477520B}"/>
                </a:ext>
              </a:extLst>
            </p:cNvPr>
            <p:cNvSpPr/>
            <p:nvPr/>
          </p:nvSpPr>
          <p:spPr>
            <a:xfrm>
              <a:off x="4942999" y="3712607"/>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7858"/>
                    <a:pt x="7144" y="7858"/>
                  </a:cubicBezTo>
                  <a:cubicBezTo>
                    <a:pt x="7144" y="6906"/>
                    <a:pt x="7144" y="6906"/>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345" name="任意多边形: 形状 523">
              <a:extLst>
                <a:ext uri="{FF2B5EF4-FFF2-40B4-BE49-F238E27FC236}">
                  <a16:creationId xmlns:a16="http://schemas.microsoft.com/office/drawing/2014/main" id="{8EA8B20B-9FB6-490A-9CFE-BF975F60A83B}"/>
                </a:ext>
              </a:extLst>
            </p:cNvPr>
            <p:cNvSpPr/>
            <p:nvPr/>
          </p:nvSpPr>
          <p:spPr>
            <a:xfrm>
              <a:off x="5098256" y="3785711"/>
              <a:ext cx="9525" cy="9525"/>
            </a:xfrm>
            <a:custGeom>
              <a:avLst/>
              <a:gdLst>
                <a:gd name="connsiteX0" fmla="*/ 7144 w 9525"/>
                <a:gd name="connsiteY0" fmla="*/ 7144 h 9525"/>
                <a:gd name="connsiteX1" fmla="*/ 8096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lnTo>
                    <a:pt x="8096" y="7144"/>
                  </a:lnTo>
                  <a:close/>
                </a:path>
              </a:pathLst>
            </a:custGeom>
            <a:solidFill>
              <a:srgbClr val="5290D8"/>
            </a:solidFill>
            <a:ln w="9525" cap="flat">
              <a:noFill/>
              <a:prstDash val="solid"/>
              <a:miter/>
            </a:ln>
          </p:spPr>
          <p:txBody>
            <a:bodyPr rtlCol="0" anchor="ctr"/>
            <a:lstStyle/>
            <a:p>
              <a:endParaRPr lang="zh-CN" altLang="en-US"/>
            </a:p>
          </p:txBody>
        </p:sp>
        <p:sp>
          <p:nvSpPr>
            <p:cNvPr id="346" name="任意多边形: 形状 524">
              <a:extLst>
                <a:ext uri="{FF2B5EF4-FFF2-40B4-BE49-F238E27FC236}">
                  <a16:creationId xmlns:a16="http://schemas.microsoft.com/office/drawing/2014/main" id="{601AE866-812C-4C5A-BD6C-A6F8EEBE3B81}"/>
                </a:ext>
              </a:extLst>
            </p:cNvPr>
            <p:cNvSpPr/>
            <p:nvPr/>
          </p:nvSpPr>
          <p:spPr>
            <a:xfrm>
              <a:off x="6026944" y="3452336"/>
              <a:ext cx="9525" cy="9525"/>
            </a:xfrm>
            <a:custGeom>
              <a:avLst/>
              <a:gdLst>
                <a:gd name="connsiteX0" fmla="*/ 7144 w 9525"/>
                <a:gd name="connsiteY0" fmla="*/ 8096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8096"/>
                  </a:moveTo>
                  <a:lnTo>
                    <a:pt x="8096" y="7144"/>
                  </a:ln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347" name="任意多边形: 形状 525">
              <a:extLst>
                <a:ext uri="{FF2B5EF4-FFF2-40B4-BE49-F238E27FC236}">
                  <a16:creationId xmlns:a16="http://schemas.microsoft.com/office/drawing/2014/main" id="{A8112130-5729-4E0E-AB8C-ADB8464C6AA6}"/>
                </a:ext>
              </a:extLst>
            </p:cNvPr>
            <p:cNvSpPr/>
            <p:nvPr/>
          </p:nvSpPr>
          <p:spPr>
            <a:xfrm>
              <a:off x="5679281" y="2251234"/>
              <a:ext cx="9525" cy="9525"/>
            </a:xfrm>
            <a:custGeom>
              <a:avLst/>
              <a:gdLst>
                <a:gd name="connsiteX0" fmla="*/ 7144 w 9525"/>
                <a:gd name="connsiteY0" fmla="*/ 7144 h 9525"/>
                <a:gd name="connsiteX1" fmla="*/ 8096 w 9525"/>
                <a:gd name="connsiteY1" fmla="*/ 8096 h 9525"/>
                <a:gd name="connsiteX2" fmla="*/ 8096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7144" y="8096"/>
                    <a:pt x="7144" y="8096"/>
                    <a:pt x="8096" y="8096"/>
                  </a:cubicBezTo>
                  <a:cubicBezTo>
                    <a:pt x="8096" y="8096"/>
                    <a:pt x="8096" y="7144"/>
                    <a:pt x="8096" y="7144"/>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48" name="任意多边形: 形状 526">
              <a:extLst>
                <a:ext uri="{FF2B5EF4-FFF2-40B4-BE49-F238E27FC236}">
                  <a16:creationId xmlns:a16="http://schemas.microsoft.com/office/drawing/2014/main" id="{E74DDB81-D926-42A3-A4D1-3E8C8C681EE3}"/>
                </a:ext>
              </a:extLst>
            </p:cNvPr>
            <p:cNvSpPr/>
            <p:nvPr/>
          </p:nvSpPr>
          <p:spPr>
            <a:xfrm>
              <a:off x="7958614" y="31313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49" name="任意多边形: 形状 527">
              <a:extLst>
                <a:ext uri="{FF2B5EF4-FFF2-40B4-BE49-F238E27FC236}">
                  <a16:creationId xmlns:a16="http://schemas.microsoft.com/office/drawing/2014/main" id="{1845A7CC-E6EF-48D6-A6D0-73F4321FECB7}"/>
                </a:ext>
              </a:extLst>
            </p:cNvPr>
            <p:cNvSpPr/>
            <p:nvPr/>
          </p:nvSpPr>
          <p:spPr>
            <a:xfrm>
              <a:off x="7959566" y="3131344"/>
              <a:ext cx="9525" cy="9525"/>
            </a:xfrm>
            <a:custGeom>
              <a:avLst/>
              <a:gdLst>
                <a:gd name="connsiteX0" fmla="*/ 10001 w 9525"/>
                <a:gd name="connsiteY0" fmla="*/ 10001 h 9525"/>
                <a:gd name="connsiteX1" fmla="*/ 7144 w 9525"/>
                <a:gd name="connsiteY1" fmla="*/ 7144 h 9525"/>
                <a:gd name="connsiteX2" fmla="*/ 10001 w 9525"/>
                <a:gd name="connsiteY2" fmla="*/ 10001 h 9525"/>
              </a:gdLst>
              <a:ahLst/>
              <a:cxnLst>
                <a:cxn ang="0">
                  <a:pos x="connsiteX0" y="connsiteY0"/>
                </a:cxn>
                <a:cxn ang="0">
                  <a:pos x="connsiteX1" y="connsiteY1"/>
                </a:cxn>
                <a:cxn ang="0">
                  <a:pos x="connsiteX2" y="connsiteY2"/>
                </a:cxn>
              </a:cxnLst>
              <a:rect l="l" t="t" r="r" b="b"/>
              <a:pathLst>
                <a:path w="9525" h="9525">
                  <a:moveTo>
                    <a:pt x="10001" y="10001"/>
                  </a:moveTo>
                  <a:cubicBezTo>
                    <a:pt x="10001" y="8096"/>
                    <a:pt x="9049" y="7144"/>
                    <a:pt x="7144" y="7144"/>
                  </a:cubicBezTo>
                  <a:cubicBezTo>
                    <a:pt x="7144" y="9049"/>
                    <a:pt x="8096" y="10001"/>
                    <a:pt x="10001" y="10001"/>
                  </a:cubicBezTo>
                  <a:close/>
                </a:path>
              </a:pathLst>
            </a:custGeom>
            <a:solidFill>
              <a:srgbClr val="5290D8"/>
            </a:solidFill>
            <a:ln w="9525" cap="flat">
              <a:noFill/>
              <a:prstDash val="solid"/>
              <a:miter/>
            </a:ln>
          </p:spPr>
          <p:txBody>
            <a:bodyPr rtlCol="0" anchor="ctr"/>
            <a:lstStyle/>
            <a:p>
              <a:endParaRPr lang="zh-CN" altLang="en-US"/>
            </a:p>
          </p:txBody>
        </p:sp>
        <p:sp>
          <p:nvSpPr>
            <p:cNvPr id="350" name="任意多边形: 形状 528">
              <a:extLst>
                <a:ext uri="{FF2B5EF4-FFF2-40B4-BE49-F238E27FC236}">
                  <a16:creationId xmlns:a16="http://schemas.microsoft.com/office/drawing/2014/main" id="{7D37A955-1843-4BD9-827E-CB4F5CDCAD28}"/>
                </a:ext>
              </a:extLst>
            </p:cNvPr>
            <p:cNvSpPr/>
            <p:nvPr/>
          </p:nvSpPr>
          <p:spPr>
            <a:xfrm>
              <a:off x="3897154" y="2954708"/>
              <a:ext cx="9525" cy="9525"/>
            </a:xfrm>
            <a:custGeom>
              <a:avLst/>
              <a:gdLst>
                <a:gd name="connsiteX0" fmla="*/ 7144 w 9525"/>
                <a:gd name="connsiteY0" fmla="*/ 7567 h 9525"/>
                <a:gd name="connsiteX1" fmla="*/ 7144 w 9525"/>
                <a:gd name="connsiteY1" fmla="*/ 7567 h 9525"/>
                <a:gd name="connsiteX2" fmla="*/ 7144 w 9525"/>
                <a:gd name="connsiteY2" fmla="*/ 7567 h 9525"/>
                <a:gd name="connsiteX3" fmla="*/ 7144 w 9525"/>
                <a:gd name="connsiteY3" fmla="*/ 7567 h 9525"/>
              </a:gdLst>
              <a:ahLst/>
              <a:cxnLst>
                <a:cxn ang="0">
                  <a:pos x="connsiteX0" y="connsiteY0"/>
                </a:cxn>
                <a:cxn ang="0">
                  <a:pos x="connsiteX1" y="connsiteY1"/>
                </a:cxn>
                <a:cxn ang="0">
                  <a:pos x="connsiteX2" y="connsiteY2"/>
                </a:cxn>
                <a:cxn ang="0">
                  <a:pos x="connsiteX3" y="connsiteY3"/>
                </a:cxn>
              </a:cxnLst>
              <a:rect l="l" t="t" r="r" b="b"/>
              <a:pathLst>
                <a:path w="9525" h="9525">
                  <a:moveTo>
                    <a:pt x="7144" y="7567"/>
                  </a:moveTo>
                  <a:cubicBezTo>
                    <a:pt x="7144" y="7567"/>
                    <a:pt x="7144" y="7567"/>
                    <a:pt x="7144" y="7567"/>
                  </a:cubicBezTo>
                  <a:lnTo>
                    <a:pt x="7144" y="7567"/>
                  </a:lnTo>
                  <a:cubicBezTo>
                    <a:pt x="7144" y="6615"/>
                    <a:pt x="7144" y="7567"/>
                    <a:pt x="7144" y="7567"/>
                  </a:cubicBezTo>
                  <a:close/>
                </a:path>
              </a:pathLst>
            </a:custGeom>
            <a:solidFill>
              <a:srgbClr val="5290D8"/>
            </a:solidFill>
            <a:ln w="9525" cap="flat">
              <a:noFill/>
              <a:prstDash val="solid"/>
              <a:miter/>
            </a:ln>
          </p:spPr>
          <p:txBody>
            <a:bodyPr rtlCol="0" anchor="ctr"/>
            <a:lstStyle/>
            <a:p>
              <a:endParaRPr lang="zh-CN" altLang="en-US"/>
            </a:p>
          </p:txBody>
        </p:sp>
        <p:sp>
          <p:nvSpPr>
            <p:cNvPr id="351" name="任意多边形: 形状 529">
              <a:extLst>
                <a:ext uri="{FF2B5EF4-FFF2-40B4-BE49-F238E27FC236}">
                  <a16:creationId xmlns:a16="http://schemas.microsoft.com/office/drawing/2014/main" id="{61E4EB5D-1D5D-4F38-9694-DE1AF01353D8}"/>
                </a:ext>
              </a:extLst>
            </p:cNvPr>
            <p:cNvSpPr/>
            <p:nvPr/>
          </p:nvSpPr>
          <p:spPr>
            <a:xfrm>
              <a:off x="3896439" y="2955131"/>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cubicBezTo>
                    <a:pt x="7858" y="8096"/>
                    <a:pt x="7858" y="7144"/>
                    <a:pt x="7858" y="7144"/>
                  </a:cubicBezTo>
                  <a:cubicBezTo>
                    <a:pt x="6906" y="7144"/>
                    <a:pt x="6906" y="8096"/>
                    <a:pt x="7858" y="8096"/>
                  </a:cubicBezTo>
                  <a:close/>
                </a:path>
              </a:pathLst>
            </a:custGeom>
            <a:solidFill>
              <a:srgbClr val="5290D8"/>
            </a:solidFill>
            <a:ln w="9525" cap="flat">
              <a:noFill/>
              <a:prstDash val="solid"/>
              <a:miter/>
            </a:ln>
          </p:spPr>
          <p:txBody>
            <a:bodyPr rtlCol="0" anchor="ctr"/>
            <a:lstStyle/>
            <a:p>
              <a:endParaRPr lang="zh-CN" altLang="en-US"/>
            </a:p>
          </p:txBody>
        </p:sp>
        <p:sp>
          <p:nvSpPr>
            <p:cNvPr id="352" name="任意多边形: 形状 530">
              <a:extLst>
                <a:ext uri="{FF2B5EF4-FFF2-40B4-BE49-F238E27FC236}">
                  <a16:creationId xmlns:a16="http://schemas.microsoft.com/office/drawing/2014/main" id="{FA7D7F8C-2621-41F0-B829-E841D0A27528}"/>
                </a:ext>
              </a:extLst>
            </p:cNvPr>
            <p:cNvSpPr/>
            <p:nvPr/>
          </p:nvSpPr>
          <p:spPr>
            <a:xfrm>
              <a:off x="7962424" y="3134439"/>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7858"/>
                    <a:pt x="7144" y="7858"/>
                    <a:pt x="7144" y="7858"/>
                  </a:cubicBezTo>
                  <a:cubicBezTo>
                    <a:pt x="7144" y="6906"/>
                    <a:pt x="7144" y="6906"/>
                    <a:pt x="7144" y="7858"/>
                  </a:cubicBezTo>
                  <a:cubicBezTo>
                    <a:pt x="7144" y="7858"/>
                    <a:pt x="7144" y="7858"/>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353" name="任意多边形: 形状 531">
              <a:extLst>
                <a:ext uri="{FF2B5EF4-FFF2-40B4-BE49-F238E27FC236}">
                  <a16:creationId xmlns:a16="http://schemas.microsoft.com/office/drawing/2014/main" id="{0311EDD7-8930-43FB-9377-754F3E68AE26}"/>
                </a:ext>
              </a:extLst>
            </p:cNvPr>
            <p:cNvSpPr/>
            <p:nvPr/>
          </p:nvSpPr>
          <p:spPr>
            <a:xfrm>
              <a:off x="7962424" y="3135154"/>
              <a:ext cx="9525" cy="9525"/>
            </a:xfrm>
            <a:custGeom>
              <a:avLst/>
              <a:gdLst>
                <a:gd name="connsiteX0" fmla="*/ 10001 w 9525"/>
                <a:gd name="connsiteY0" fmla="*/ 10001 h 9525"/>
                <a:gd name="connsiteX1" fmla="*/ 7144 w 9525"/>
                <a:gd name="connsiteY1" fmla="*/ 7144 h 9525"/>
                <a:gd name="connsiteX2" fmla="*/ 10001 w 9525"/>
                <a:gd name="connsiteY2" fmla="*/ 10001 h 9525"/>
              </a:gdLst>
              <a:ahLst/>
              <a:cxnLst>
                <a:cxn ang="0">
                  <a:pos x="connsiteX0" y="connsiteY0"/>
                </a:cxn>
                <a:cxn ang="0">
                  <a:pos x="connsiteX1" y="connsiteY1"/>
                </a:cxn>
                <a:cxn ang="0">
                  <a:pos x="connsiteX2" y="connsiteY2"/>
                </a:cxn>
              </a:cxnLst>
              <a:rect l="l" t="t" r="r" b="b"/>
              <a:pathLst>
                <a:path w="9525" h="9525">
                  <a:moveTo>
                    <a:pt x="10001" y="10001"/>
                  </a:moveTo>
                  <a:cubicBezTo>
                    <a:pt x="10001" y="9049"/>
                    <a:pt x="9049" y="8096"/>
                    <a:pt x="7144" y="7144"/>
                  </a:cubicBezTo>
                  <a:cubicBezTo>
                    <a:pt x="7144" y="9049"/>
                    <a:pt x="8096" y="10001"/>
                    <a:pt x="10001" y="10001"/>
                  </a:cubicBezTo>
                  <a:close/>
                </a:path>
              </a:pathLst>
            </a:custGeom>
            <a:solidFill>
              <a:srgbClr val="5290D8"/>
            </a:solidFill>
            <a:ln w="9525" cap="flat">
              <a:noFill/>
              <a:prstDash val="solid"/>
              <a:miter/>
            </a:ln>
          </p:spPr>
          <p:txBody>
            <a:bodyPr rtlCol="0" anchor="ctr"/>
            <a:lstStyle/>
            <a:p>
              <a:endParaRPr lang="zh-CN" altLang="en-US"/>
            </a:p>
          </p:txBody>
        </p:sp>
        <p:sp>
          <p:nvSpPr>
            <p:cNvPr id="354" name="任意多边形: 形状 532">
              <a:extLst>
                <a:ext uri="{FF2B5EF4-FFF2-40B4-BE49-F238E27FC236}">
                  <a16:creationId xmlns:a16="http://schemas.microsoft.com/office/drawing/2014/main" id="{EF147F49-A6FD-4A3A-B0ED-AA9A8C4E7423}"/>
                </a:ext>
              </a:extLst>
            </p:cNvPr>
            <p:cNvSpPr/>
            <p:nvPr/>
          </p:nvSpPr>
          <p:spPr>
            <a:xfrm>
              <a:off x="7852886" y="3999071"/>
              <a:ext cx="9525" cy="9525"/>
            </a:xfrm>
            <a:custGeom>
              <a:avLst/>
              <a:gdLst>
                <a:gd name="connsiteX0" fmla="*/ 7144 w 9525"/>
                <a:gd name="connsiteY0" fmla="*/ 8096 h 9525"/>
                <a:gd name="connsiteX1" fmla="*/ 8096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7144" y="8096"/>
                  </a:moveTo>
                  <a:lnTo>
                    <a:pt x="8096" y="8096"/>
                  </a:lnTo>
                  <a:lnTo>
                    <a:pt x="8096" y="7144"/>
                  </a:lnTo>
                  <a:close/>
                </a:path>
              </a:pathLst>
            </a:custGeom>
            <a:solidFill>
              <a:srgbClr val="5290D8"/>
            </a:solidFill>
            <a:ln w="9525" cap="flat">
              <a:noFill/>
              <a:prstDash val="solid"/>
              <a:miter/>
            </a:ln>
          </p:spPr>
          <p:txBody>
            <a:bodyPr rtlCol="0" anchor="ctr"/>
            <a:lstStyle/>
            <a:p>
              <a:endParaRPr lang="zh-CN" altLang="en-US"/>
            </a:p>
          </p:txBody>
        </p:sp>
        <p:sp>
          <p:nvSpPr>
            <p:cNvPr id="355" name="任意多边形: 形状 533">
              <a:extLst>
                <a:ext uri="{FF2B5EF4-FFF2-40B4-BE49-F238E27FC236}">
                  <a16:creationId xmlns:a16="http://schemas.microsoft.com/office/drawing/2014/main" id="{1A18CBDE-6D3F-4191-BB2F-4B3A7FD80DE8}"/>
                </a:ext>
              </a:extLst>
            </p:cNvPr>
            <p:cNvSpPr/>
            <p:nvPr/>
          </p:nvSpPr>
          <p:spPr>
            <a:xfrm>
              <a:off x="7416641" y="4010501"/>
              <a:ext cx="9525" cy="9525"/>
            </a:xfrm>
            <a:custGeom>
              <a:avLst/>
              <a:gdLst>
                <a:gd name="connsiteX0" fmla="*/ 7144 w 9525"/>
                <a:gd name="connsiteY0" fmla="*/ 9049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9049"/>
                  </a:moveTo>
                  <a:lnTo>
                    <a:pt x="8096" y="9049"/>
                  </a:ln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356" name="任意多边形: 形状 534">
              <a:extLst>
                <a:ext uri="{FF2B5EF4-FFF2-40B4-BE49-F238E27FC236}">
                  <a16:creationId xmlns:a16="http://schemas.microsoft.com/office/drawing/2014/main" id="{728A5279-1E58-418F-9AEC-BBAAE4EBE662}"/>
                </a:ext>
              </a:extLst>
            </p:cNvPr>
            <p:cNvSpPr/>
            <p:nvPr/>
          </p:nvSpPr>
          <p:spPr>
            <a:xfrm>
              <a:off x="7891224" y="4061222"/>
              <a:ext cx="9525" cy="9525"/>
            </a:xfrm>
            <a:custGeom>
              <a:avLst/>
              <a:gdLst>
                <a:gd name="connsiteX0" fmla="*/ 7858 w 9525"/>
                <a:gd name="connsiteY0" fmla="*/ 7858 h 9525"/>
                <a:gd name="connsiteX1" fmla="*/ 7858 w 9525"/>
                <a:gd name="connsiteY1" fmla="*/ 7858 h 9525"/>
                <a:gd name="connsiteX2" fmla="*/ 7858 w 9525"/>
                <a:gd name="connsiteY2" fmla="*/ 7858 h 9525"/>
                <a:gd name="connsiteX3" fmla="*/ 7858 w 9525"/>
                <a:gd name="connsiteY3" fmla="*/ 7858 h 9525"/>
                <a:gd name="connsiteX4" fmla="*/ 7858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858"/>
                  </a:moveTo>
                  <a:cubicBezTo>
                    <a:pt x="7858" y="7858"/>
                    <a:pt x="6906" y="7858"/>
                    <a:pt x="7858" y="7858"/>
                  </a:cubicBezTo>
                  <a:cubicBezTo>
                    <a:pt x="6906" y="6906"/>
                    <a:pt x="6906" y="6906"/>
                    <a:pt x="7858" y="7858"/>
                  </a:cubicBezTo>
                  <a:cubicBezTo>
                    <a:pt x="6906" y="6906"/>
                    <a:pt x="6906" y="6906"/>
                    <a:pt x="7858" y="7858"/>
                  </a:cubicBezTo>
                  <a:cubicBezTo>
                    <a:pt x="6906" y="7858"/>
                    <a:pt x="6906" y="7858"/>
                    <a:pt x="7858" y="7858"/>
                  </a:cubicBezTo>
                  <a:close/>
                </a:path>
              </a:pathLst>
            </a:custGeom>
            <a:solidFill>
              <a:srgbClr val="5290D8"/>
            </a:solidFill>
            <a:ln w="9525" cap="flat">
              <a:noFill/>
              <a:prstDash val="solid"/>
              <a:miter/>
            </a:ln>
          </p:spPr>
          <p:txBody>
            <a:bodyPr rtlCol="0" anchor="ctr"/>
            <a:lstStyle/>
            <a:p>
              <a:endParaRPr lang="zh-CN" altLang="en-US"/>
            </a:p>
          </p:txBody>
        </p:sp>
        <p:sp>
          <p:nvSpPr>
            <p:cNvPr id="357" name="任意多边形: 形状 535">
              <a:extLst>
                <a:ext uri="{FF2B5EF4-FFF2-40B4-BE49-F238E27FC236}">
                  <a16:creationId xmlns:a16="http://schemas.microsoft.com/office/drawing/2014/main" id="{383030B7-B88E-438C-9DE4-54692E6273A4}"/>
                </a:ext>
              </a:extLst>
            </p:cNvPr>
            <p:cNvSpPr/>
            <p:nvPr/>
          </p:nvSpPr>
          <p:spPr>
            <a:xfrm>
              <a:off x="7891939" y="406217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358" name="任意多边形: 形状 536">
              <a:extLst>
                <a:ext uri="{FF2B5EF4-FFF2-40B4-BE49-F238E27FC236}">
                  <a16:creationId xmlns:a16="http://schemas.microsoft.com/office/drawing/2014/main" id="{3D4D8185-35F4-4C32-B782-8A9C537088E5}"/>
                </a:ext>
              </a:extLst>
            </p:cNvPr>
            <p:cNvSpPr/>
            <p:nvPr/>
          </p:nvSpPr>
          <p:spPr>
            <a:xfrm>
              <a:off x="3954542" y="2918936"/>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lnTo>
                    <a:pt x="7858" y="7144"/>
                  </a:lnTo>
                  <a:cubicBezTo>
                    <a:pt x="6906" y="7144"/>
                    <a:pt x="6906" y="7144"/>
                    <a:pt x="7858" y="7144"/>
                  </a:cubicBezTo>
                  <a:cubicBezTo>
                    <a:pt x="6906" y="7144"/>
                    <a:pt x="6906" y="7144"/>
                    <a:pt x="7858" y="7144"/>
                  </a:cubicBezTo>
                  <a:lnTo>
                    <a:pt x="7858" y="7144"/>
                  </a:lnTo>
                  <a:close/>
                </a:path>
              </a:pathLst>
            </a:custGeom>
            <a:solidFill>
              <a:srgbClr val="5290D8"/>
            </a:solidFill>
            <a:ln w="9525" cap="flat">
              <a:noFill/>
              <a:prstDash val="solid"/>
              <a:miter/>
            </a:ln>
          </p:spPr>
          <p:txBody>
            <a:bodyPr rtlCol="0" anchor="ctr"/>
            <a:lstStyle/>
            <a:p>
              <a:endParaRPr lang="zh-CN" altLang="en-US"/>
            </a:p>
          </p:txBody>
        </p:sp>
        <p:sp>
          <p:nvSpPr>
            <p:cNvPr id="359" name="任意多边形: 形状 537">
              <a:extLst>
                <a:ext uri="{FF2B5EF4-FFF2-40B4-BE49-F238E27FC236}">
                  <a16:creationId xmlns:a16="http://schemas.microsoft.com/office/drawing/2014/main" id="{DE1324A9-4F62-4E02-8E75-762EAD00E90B}"/>
                </a:ext>
              </a:extLst>
            </p:cNvPr>
            <p:cNvSpPr/>
            <p:nvPr/>
          </p:nvSpPr>
          <p:spPr>
            <a:xfrm>
              <a:off x="5392579" y="2345531"/>
              <a:ext cx="9525" cy="9525"/>
            </a:xfrm>
            <a:custGeom>
              <a:avLst/>
              <a:gdLst>
                <a:gd name="connsiteX0" fmla="*/ 7144 w 9525"/>
                <a:gd name="connsiteY0" fmla="*/ 7144 h 9525"/>
                <a:gd name="connsiteX1" fmla="*/ 8096 w 9525"/>
                <a:gd name="connsiteY1" fmla="*/ 8096 h 9525"/>
                <a:gd name="connsiteX2" fmla="*/ 8096 w 9525"/>
                <a:gd name="connsiteY2" fmla="*/ 8096 h 9525"/>
                <a:gd name="connsiteX3" fmla="*/ 8096 w 9525"/>
                <a:gd name="connsiteY3" fmla="*/ 8096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8096" y="7144"/>
                    <a:pt x="8096" y="8096"/>
                  </a:cubicBezTo>
                  <a:cubicBezTo>
                    <a:pt x="8096" y="8096"/>
                    <a:pt x="8096" y="8096"/>
                    <a:pt x="8096" y="8096"/>
                  </a:cubicBezTo>
                  <a:cubicBezTo>
                    <a:pt x="8096" y="8096"/>
                    <a:pt x="8096" y="8096"/>
                    <a:pt x="8096" y="8096"/>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60" name="任意多边形: 形状 538">
              <a:extLst>
                <a:ext uri="{FF2B5EF4-FFF2-40B4-BE49-F238E27FC236}">
                  <a16:creationId xmlns:a16="http://schemas.microsoft.com/office/drawing/2014/main" id="{1638E29A-4F54-4D5A-9490-20AC2CC6D9D3}"/>
                </a:ext>
              </a:extLst>
            </p:cNvPr>
            <p:cNvSpPr/>
            <p:nvPr/>
          </p:nvSpPr>
          <p:spPr>
            <a:xfrm>
              <a:off x="8227219" y="4091464"/>
              <a:ext cx="9525" cy="9525"/>
            </a:xfrm>
            <a:custGeom>
              <a:avLst/>
              <a:gdLst>
                <a:gd name="connsiteX0" fmla="*/ 7144 w 9525"/>
                <a:gd name="connsiteY0" fmla="*/ 7144 h 9525"/>
                <a:gd name="connsiteX1" fmla="*/ 8096 w 9525"/>
                <a:gd name="connsiteY1" fmla="*/ 8096 h 9525"/>
                <a:gd name="connsiteX2" fmla="*/ 9049 w 9525"/>
                <a:gd name="connsiteY2" fmla="*/ 8096 h 9525"/>
                <a:gd name="connsiteX3" fmla="*/ 9049 w 9525"/>
                <a:gd name="connsiteY3" fmla="*/ 8096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lnTo>
                    <a:pt x="8096" y="8096"/>
                  </a:lnTo>
                  <a:cubicBezTo>
                    <a:pt x="8096" y="8096"/>
                    <a:pt x="9049" y="8096"/>
                    <a:pt x="9049" y="8096"/>
                  </a:cubicBezTo>
                  <a:cubicBezTo>
                    <a:pt x="9049" y="8096"/>
                    <a:pt x="9049" y="8096"/>
                    <a:pt x="9049" y="8096"/>
                  </a:cubicBez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361" name="任意多边形: 形状 539">
              <a:extLst>
                <a:ext uri="{FF2B5EF4-FFF2-40B4-BE49-F238E27FC236}">
                  <a16:creationId xmlns:a16="http://schemas.microsoft.com/office/drawing/2014/main" id="{0ADEF0C6-4765-478D-BE83-AF4344039A0E}"/>
                </a:ext>
              </a:extLst>
            </p:cNvPr>
            <p:cNvSpPr/>
            <p:nvPr/>
          </p:nvSpPr>
          <p:spPr>
            <a:xfrm>
              <a:off x="7793831" y="384190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8096" y="7144"/>
                    <a:pt x="7144" y="7144"/>
                  </a:cubicBezTo>
                  <a:cubicBezTo>
                    <a:pt x="8096" y="7144"/>
                    <a:pt x="8096" y="7144"/>
                    <a:pt x="7144" y="7144"/>
                  </a:cubicBezTo>
                  <a:cubicBezTo>
                    <a:pt x="8096" y="7144"/>
                    <a:pt x="8096"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62" name="任意多边形: 形状 540">
              <a:extLst>
                <a:ext uri="{FF2B5EF4-FFF2-40B4-BE49-F238E27FC236}">
                  <a16:creationId xmlns:a16="http://schemas.microsoft.com/office/drawing/2014/main" id="{93C474E1-B3C0-4826-BFA9-9CDF6E8B1C76}"/>
                </a:ext>
              </a:extLst>
            </p:cNvPr>
            <p:cNvSpPr/>
            <p:nvPr/>
          </p:nvSpPr>
          <p:spPr>
            <a:xfrm>
              <a:off x="7792879" y="3841909"/>
              <a:ext cx="9525" cy="9525"/>
            </a:xfrm>
            <a:custGeom>
              <a:avLst/>
              <a:gdLst>
                <a:gd name="connsiteX0" fmla="*/ 8096 w 9525"/>
                <a:gd name="connsiteY0" fmla="*/ 9049 h 9525"/>
                <a:gd name="connsiteX1" fmla="*/ 9049 w 9525"/>
                <a:gd name="connsiteY1" fmla="*/ 7144 h 9525"/>
                <a:gd name="connsiteX2" fmla="*/ 7144 w 9525"/>
                <a:gd name="connsiteY2" fmla="*/ 8096 h 9525"/>
                <a:gd name="connsiteX3" fmla="*/ 8096 w 9525"/>
                <a:gd name="connsiteY3" fmla="*/ 9049 h 9525"/>
              </a:gdLst>
              <a:ahLst/>
              <a:cxnLst>
                <a:cxn ang="0">
                  <a:pos x="connsiteX0" y="connsiteY0"/>
                </a:cxn>
                <a:cxn ang="0">
                  <a:pos x="connsiteX1" y="connsiteY1"/>
                </a:cxn>
                <a:cxn ang="0">
                  <a:pos x="connsiteX2" y="connsiteY2"/>
                </a:cxn>
                <a:cxn ang="0">
                  <a:pos x="connsiteX3" y="connsiteY3"/>
                </a:cxn>
              </a:cxnLst>
              <a:rect l="l" t="t" r="r" b="b"/>
              <a:pathLst>
                <a:path w="9525" h="9525">
                  <a:moveTo>
                    <a:pt x="8096" y="9049"/>
                  </a:moveTo>
                  <a:cubicBezTo>
                    <a:pt x="8096" y="8096"/>
                    <a:pt x="9049" y="8096"/>
                    <a:pt x="9049" y="7144"/>
                  </a:cubicBezTo>
                  <a:cubicBezTo>
                    <a:pt x="8096" y="7144"/>
                    <a:pt x="8096" y="7144"/>
                    <a:pt x="7144" y="8096"/>
                  </a:cubicBezTo>
                  <a:cubicBezTo>
                    <a:pt x="7144" y="8096"/>
                    <a:pt x="7144" y="9049"/>
                    <a:pt x="8096" y="9049"/>
                  </a:cubicBezTo>
                  <a:close/>
                </a:path>
              </a:pathLst>
            </a:custGeom>
            <a:solidFill>
              <a:srgbClr val="5290D8"/>
            </a:solidFill>
            <a:ln w="9525" cap="flat">
              <a:noFill/>
              <a:prstDash val="solid"/>
              <a:miter/>
            </a:ln>
          </p:spPr>
          <p:txBody>
            <a:bodyPr rtlCol="0" anchor="ctr"/>
            <a:lstStyle/>
            <a:p>
              <a:endParaRPr lang="zh-CN" altLang="en-US"/>
            </a:p>
          </p:txBody>
        </p:sp>
        <p:sp>
          <p:nvSpPr>
            <p:cNvPr id="363" name="任意多边形: 形状 541">
              <a:extLst>
                <a:ext uri="{FF2B5EF4-FFF2-40B4-BE49-F238E27FC236}">
                  <a16:creationId xmlns:a16="http://schemas.microsoft.com/office/drawing/2014/main" id="{4B4F1628-2279-4A79-8C25-14B27C232865}"/>
                </a:ext>
              </a:extLst>
            </p:cNvPr>
            <p:cNvSpPr/>
            <p:nvPr/>
          </p:nvSpPr>
          <p:spPr>
            <a:xfrm>
              <a:off x="7965281" y="3138011"/>
              <a:ext cx="9525" cy="9525"/>
            </a:xfrm>
            <a:custGeom>
              <a:avLst/>
              <a:gdLst>
                <a:gd name="connsiteX0" fmla="*/ 8096 w 9525"/>
                <a:gd name="connsiteY0" fmla="*/ 8096 h 9525"/>
                <a:gd name="connsiteX1" fmla="*/ 8096 w 9525"/>
                <a:gd name="connsiteY1" fmla="*/ 8096 h 9525"/>
                <a:gd name="connsiteX2" fmla="*/ 7144 w 9525"/>
                <a:gd name="connsiteY2" fmla="*/ 7144 h 9525"/>
                <a:gd name="connsiteX3" fmla="*/ 7144 w 9525"/>
                <a:gd name="connsiteY3" fmla="*/ 8096 h 9525"/>
                <a:gd name="connsiteX4" fmla="*/ 8096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8096"/>
                  </a:moveTo>
                  <a:cubicBezTo>
                    <a:pt x="8096" y="8096"/>
                    <a:pt x="8096" y="8096"/>
                    <a:pt x="8096" y="8096"/>
                  </a:cubicBezTo>
                  <a:cubicBezTo>
                    <a:pt x="7144" y="7144"/>
                    <a:pt x="7144" y="7144"/>
                    <a:pt x="7144" y="7144"/>
                  </a:cubicBezTo>
                  <a:cubicBezTo>
                    <a:pt x="7144" y="7144"/>
                    <a:pt x="7144" y="7144"/>
                    <a:pt x="7144" y="8096"/>
                  </a:cubicBezTo>
                  <a:cubicBezTo>
                    <a:pt x="7144" y="8096"/>
                    <a:pt x="8096" y="8096"/>
                    <a:pt x="8096" y="8096"/>
                  </a:cubicBezTo>
                  <a:close/>
                </a:path>
              </a:pathLst>
            </a:custGeom>
            <a:solidFill>
              <a:srgbClr val="5290D8"/>
            </a:solidFill>
            <a:ln w="9525" cap="flat">
              <a:noFill/>
              <a:prstDash val="solid"/>
              <a:miter/>
            </a:ln>
          </p:spPr>
          <p:txBody>
            <a:bodyPr rtlCol="0" anchor="ctr"/>
            <a:lstStyle/>
            <a:p>
              <a:endParaRPr lang="zh-CN" altLang="en-US"/>
            </a:p>
          </p:txBody>
        </p:sp>
        <p:sp>
          <p:nvSpPr>
            <p:cNvPr id="364" name="任意多边形: 形状 542">
              <a:extLst>
                <a:ext uri="{FF2B5EF4-FFF2-40B4-BE49-F238E27FC236}">
                  <a16:creationId xmlns:a16="http://schemas.microsoft.com/office/drawing/2014/main" id="{C1CA35D0-AD92-40C2-BF50-46D94FB96E18}"/>
                </a:ext>
              </a:extLst>
            </p:cNvPr>
            <p:cNvSpPr/>
            <p:nvPr/>
          </p:nvSpPr>
          <p:spPr>
            <a:xfrm>
              <a:off x="8308739" y="4151471"/>
              <a:ext cx="9525" cy="9525"/>
            </a:xfrm>
            <a:custGeom>
              <a:avLst/>
              <a:gdLst>
                <a:gd name="connsiteX0" fmla="*/ 8491 w 9525"/>
                <a:gd name="connsiteY0" fmla="*/ 8096 h 9525"/>
                <a:gd name="connsiteX1" fmla="*/ 8491 w 9525"/>
                <a:gd name="connsiteY1" fmla="*/ 7144 h 9525"/>
                <a:gd name="connsiteX2" fmla="*/ 7538 w 9525"/>
                <a:gd name="connsiteY2" fmla="*/ 7144 h 9525"/>
                <a:gd name="connsiteX3" fmla="*/ 8491 w 9525"/>
                <a:gd name="connsiteY3" fmla="*/ 8096 h 9525"/>
              </a:gdLst>
              <a:ahLst/>
              <a:cxnLst>
                <a:cxn ang="0">
                  <a:pos x="connsiteX0" y="connsiteY0"/>
                </a:cxn>
                <a:cxn ang="0">
                  <a:pos x="connsiteX1" y="connsiteY1"/>
                </a:cxn>
                <a:cxn ang="0">
                  <a:pos x="connsiteX2" y="connsiteY2"/>
                </a:cxn>
                <a:cxn ang="0">
                  <a:pos x="connsiteX3" y="connsiteY3"/>
                </a:cxn>
              </a:cxnLst>
              <a:rect l="l" t="t" r="r" b="b"/>
              <a:pathLst>
                <a:path w="9525" h="9525">
                  <a:moveTo>
                    <a:pt x="8491" y="8096"/>
                  </a:moveTo>
                  <a:cubicBezTo>
                    <a:pt x="8491" y="8096"/>
                    <a:pt x="8491" y="7144"/>
                    <a:pt x="8491" y="7144"/>
                  </a:cubicBezTo>
                  <a:cubicBezTo>
                    <a:pt x="8491" y="7144"/>
                    <a:pt x="7538" y="7144"/>
                    <a:pt x="7538" y="7144"/>
                  </a:cubicBezTo>
                  <a:cubicBezTo>
                    <a:pt x="6586" y="7144"/>
                    <a:pt x="7538" y="8096"/>
                    <a:pt x="8491" y="8096"/>
                  </a:cubicBezTo>
                  <a:close/>
                </a:path>
              </a:pathLst>
            </a:custGeom>
            <a:solidFill>
              <a:srgbClr val="5290D8"/>
            </a:solidFill>
            <a:ln w="9525" cap="flat">
              <a:noFill/>
              <a:prstDash val="solid"/>
              <a:miter/>
            </a:ln>
          </p:spPr>
          <p:txBody>
            <a:bodyPr rtlCol="0" anchor="ctr"/>
            <a:lstStyle/>
            <a:p>
              <a:endParaRPr lang="zh-CN" altLang="en-US"/>
            </a:p>
          </p:txBody>
        </p:sp>
        <p:sp>
          <p:nvSpPr>
            <p:cNvPr id="365" name="任意多边形: 形状 543">
              <a:extLst>
                <a:ext uri="{FF2B5EF4-FFF2-40B4-BE49-F238E27FC236}">
                  <a16:creationId xmlns:a16="http://schemas.microsoft.com/office/drawing/2014/main" id="{BBDBC4D6-B796-44CF-94BF-CDF6C4C3446C}"/>
                </a:ext>
              </a:extLst>
            </p:cNvPr>
            <p:cNvSpPr/>
            <p:nvPr/>
          </p:nvSpPr>
          <p:spPr>
            <a:xfrm>
              <a:off x="8316754" y="4169569"/>
              <a:ext cx="9525" cy="9525"/>
            </a:xfrm>
            <a:custGeom>
              <a:avLst/>
              <a:gdLst>
                <a:gd name="connsiteX0" fmla="*/ 7144 w 9525"/>
                <a:gd name="connsiteY0" fmla="*/ 7144 h 9525"/>
                <a:gd name="connsiteX1" fmla="*/ 7144 w 9525"/>
                <a:gd name="connsiteY1" fmla="*/ 7144 h 9525"/>
                <a:gd name="connsiteX2" fmla="*/ 8096 w 9525"/>
                <a:gd name="connsiteY2" fmla="*/ 8096 h 9525"/>
                <a:gd name="connsiteX3" fmla="*/ 8096 w 9525"/>
                <a:gd name="connsiteY3" fmla="*/ 8096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lnTo>
                    <a:pt x="7144" y="7144"/>
                  </a:lnTo>
                  <a:cubicBezTo>
                    <a:pt x="8096" y="8096"/>
                    <a:pt x="8096" y="8096"/>
                    <a:pt x="8096" y="8096"/>
                  </a:cubicBezTo>
                  <a:cubicBezTo>
                    <a:pt x="8096" y="8096"/>
                    <a:pt x="8096" y="8096"/>
                    <a:pt x="8096" y="8096"/>
                  </a:cubicBez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366" name="任意多边形: 形状 544">
              <a:extLst>
                <a:ext uri="{FF2B5EF4-FFF2-40B4-BE49-F238E27FC236}">
                  <a16:creationId xmlns:a16="http://schemas.microsoft.com/office/drawing/2014/main" id="{0C643024-38ED-4E52-8CE1-B235C2395B82}"/>
                </a:ext>
              </a:extLst>
            </p:cNvPr>
            <p:cNvSpPr/>
            <p:nvPr/>
          </p:nvSpPr>
          <p:spPr>
            <a:xfrm>
              <a:off x="7812881" y="4210764"/>
              <a:ext cx="19050" cy="9525"/>
            </a:xfrm>
            <a:custGeom>
              <a:avLst/>
              <a:gdLst>
                <a:gd name="connsiteX0" fmla="*/ 11906 w 19050"/>
                <a:gd name="connsiteY0" fmla="*/ 7858 h 9525"/>
                <a:gd name="connsiteX1" fmla="*/ 11906 w 19050"/>
                <a:gd name="connsiteY1" fmla="*/ 7858 h 9525"/>
                <a:gd name="connsiteX2" fmla="*/ 11906 w 19050"/>
                <a:gd name="connsiteY2" fmla="*/ 7858 h 9525"/>
                <a:gd name="connsiteX3" fmla="*/ 7144 w 19050"/>
                <a:gd name="connsiteY3" fmla="*/ 10716 h 9525"/>
                <a:gd name="connsiteX4" fmla="*/ 7144 w 19050"/>
                <a:gd name="connsiteY4" fmla="*/ 10716 h 9525"/>
                <a:gd name="connsiteX5" fmla="*/ 7144 w 19050"/>
                <a:gd name="connsiteY5" fmla="*/ 10716 h 9525"/>
                <a:gd name="connsiteX6" fmla="*/ 11906 w 19050"/>
                <a:gd name="connsiteY6" fmla="*/ 7858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9525">
                  <a:moveTo>
                    <a:pt x="11906" y="7858"/>
                  </a:moveTo>
                  <a:cubicBezTo>
                    <a:pt x="11906" y="6906"/>
                    <a:pt x="11906" y="6906"/>
                    <a:pt x="11906" y="7858"/>
                  </a:cubicBezTo>
                  <a:cubicBezTo>
                    <a:pt x="11906" y="6906"/>
                    <a:pt x="11906" y="6906"/>
                    <a:pt x="11906" y="7858"/>
                  </a:cubicBezTo>
                  <a:cubicBezTo>
                    <a:pt x="10001" y="8811"/>
                    <a:pt x="9049" y="9763"/>
                    <a:pt x="7144" y="10716"/>
                  </a:cubicBezTo>
                  <a:cubicBezTo>
                    <a:pt x="7144" y="10716"/>
                    <a:pt x="7144" y="10716"/>
                    <a:pt x="7144" y="10716"/>
                  </a:cubicBezTo>
                  <a:cubicBezTo>
                    <a:pt x="7144" y="10716"/>
                    <a:pt x="7144" y="10716"/>
                    <a:pt x="7144" y="10716"/>
                  </a:cubicBezTo>
                  <a:cubicBezTo>
                    <a:pt x="9049" y="9763"/>
                    <a:pt x="10001" y="8811"/>
                    <a:pt x="11906" y="7858"/>
                  </a:cubicBezTo>
                  <a:close/>
                </a:path>
              </a:pathLst>
            </a:custGeom>
            <a:solidFill>
              <a:srgbClr val="5290D8"/>
            </a:solidFill>
            <a:ln w="9525" cap="flat">
              <a:noFill/>
              <a:prstDash val="solid"/>
              <a:miter/>
            </a:ln>
          </p:spPr>
          <p:txBody>
            <a:bodyPr rtlCol="0" anchor="ctr"/>
            <a:lstStyle/>
            <a:p>
              <a:endParaRPr lang="zh-CN" altLang="en-US"/>
            </a:p>
          </p:txBody>
        </p:sp>
        <p:sp>
          <p:nvSpPr>
            <p:cNvPr id="367" name="任意多边形: 形状 545">
              <a:extLst>
                <a:ext uri="{FF2B5EF4-FFF2-40B4-BE49-F238E27FC236}">
                  <a16:creationId xmlns:a16="http://schemas.microsoft.com/office/drawing/2014/main" id="{D057F774-6FB8-4694-BC9C-A2BE59EA8ACA}"/>
                </a:ext>
              </a:extLst>
            </p:cNvPr>
            <p:cNvSpPr/>
            <p:nvPr/>
          </p:nvSpPr>
          <p:spPr>
            <a:xfrm>
              <a:off x="4988719" y="2428399"/>
              <a:ext cx="9525" cy="9525"/>
            </a:xfrm>
            <a:custGeom>
              <a:avLst/>
              <a:gdLst>
                <a:gd name="connsiteX0" fmla="*/ 8096 w 9525"/>
                <a:gd name="connsiteY0" fmla="*/ 7144 h 9525"/>
                <a:gd name="connsiteX1" fmla="*/ 7144 w 9525"/>
                <a:gd name="connsiteY1" fmla="*/ 7144 h 9525"/>
                <a:gd name="connsiteX2" fmla="*/ 7144 w 9525"/>
                <a:gd name="connsiteY2" fmla="*/ 7144 h 9525"/>
                <a:gd name="connsiteX3" fmla="*/ 8096 w 9525"/>
                <a:gd name="connsiteY3" fmla="*/ 7144 h 9525"/>
                <a:gd name="connsiteX4" fmla="*/ 8096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144"/>
                  </a:moveTo>
                  <a:lnTo>
                    <a:pt x="7144" y="7144"/>
                  </a:lnTo>
                  <a:cubicBezTo>
                    <a:pt x="7144" y="7144"/>
                    <a:pt x="7144" y="7144"/>
                    <a:pt x="7144" y="7144"/>
                  </a:cubicBezTo>
                  <a:cubicBezTo>
                    <a:pt x="7144" y="8096"/>
                    <a:pt x="7144" y="8096"/>
                    <a:pt x="8096" y="7144"/>
                  </a:cubicBezTo>
                  <a:lnTo>
                    <a:pt x="8096" y="7144"/>
                  </a:lnTo>
                  <a:close/>
                </a:path>
              </a:pathLst>
            </a:custGeom>
            <a:solidFill>
              <a:srgbClr val="5290D8"/>
            </a:solidFill>
            <a:ln w="9525" cap="flat">
              <a:noFill/>
              <a:prstDash val="solid"/>
              <a:miter/>
            </a:ln>
          </p:spPr>
          <p:txBody>
            <a:bodyPr rtlCol="0" anchor="ctr"/>
            <a:lstStyle/>
            <a:p>
              <a:endParaRPr lang="zh-CN" altLang="en-US"/>
            </a:p>
          </p:txBody>
        </p:sp>
        <p:sp>
          <p:nvSpPr>
            <p:cNvPr id="368" name="任意多边形: 形状 546">
              <a:extLst>
                <a:ext uri="{FF2B5EF4-FFF2-40B4-BE49-F238E27FC236}">
                  <a16:creationId xmlns:a16="http://schemas.microsoft.com/office/drawing/2014/main" id="{5CFE0E81-6561-4A90-9BE1-2ED828A4FF1B}"/>
                </a:ext>
              </a:extLst>
            </p:cNvPr>
            <p:cNvSpPr/>
            <p:nvPr/>
          </p:nvSpPr>
          <p:spPr>
            <a:xfrm>
              <a:off x="6975634" y="2432209"/>
              <a:ext cx="9525" cy="9525"/>
            </a:xfrm>
            <a:custGeom>
              <a:avLst/>
              <a:gdLst>
                <a:gd name="connsiteX0" fmla="*/ 7144 w 9525"/>
                <a:gd name="connsiteY0" fmla="*/ 7144 h 9525"/>
                <a:gd name="connsiteX1" fmla="*/ 9049 w 9525"/>
                <a:gd name="connsiteY1" fmla="*/ 8096 h 9525"/>
                <a:gd name="connsiteX2" fmla="*/ 8096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9049" y="8096"/>
                  </a:lnTo>
                  <a:lnTo>
                    <a:pt x="8096" y="7144"/>
                  </a:ln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369" name="任意多边形: 形状 547">
              <a:extLst>
                <a:ext uri="{FF2B5EF4-FFF2-40B4-BE49-F238E27FC236}">
                  <a16:creationId xmlns:a16="http://schemas.microsoft.com/office/drawing/2014/main" id="{3CFE47CE-91F4-4F24-9C41-0F00AA135034}"/>
                </a:ext>
              </a:extLst>
            </p:cNvPr>
            <p:cNvSpPr/>
            <p:nvPr/>
          </p:nvSpPr>
          <p:spPr>
            <a:xfrm>
              <a:off x="4127659" y="284083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7144" y="8096"/>
                    <a:pt x="7144" y="8096"/>
                    <a:pt x="7144" y="7144"/>
                  </a:cubicBezTo>
                  <a:cubicBezTo>
                    <a:pt x="7144" y="8096"/>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70" name="任意多边形: 形状 548">
              <a:extLst>
                <a:ext uri="{FF2B5EF4-FFF2-40B4-BE49-F238E27FC236}">
                  <a16:creationId xmlns:a16="http://schemas.microsoft.com/office/drawing/2014/main" id="{048DE5EB-68F8-4586-B72E-A933FDBC0E9D}"/>
                </a:ext>
              </a:extLst>
            </p:cNvPr>
            <p:cNvSpPr/>
            <p:nvPr/>
          </p:nvSpPr>
          <p:spPr>
            <a:xfrm>
              <a:off x="4121468" y="2840831"/>
              <a:ext cx="19050" cy="19050"/>
            </a:xfrm>
            <a:custGeom>
              <a:avLst/>
              <a:gdLst>
                <a:gd name="connsiteX0" fmla="*/ 13335 w 19050"/>
                <a:gd name="connsiteY0" fmla="*/ 8096 h 19050"/>
                <a:gd name="connsiteX1" fmla="*/ 13335 w 19050"/>
                <a:gd name="connsiteY1" fmla="*/ 10001 h 19050"/>
                <a:gd name="connsiteX2" fmla="*/ 13335 w 19050"/>
                <a:gd name="connsiteY2" fmla="*/ 10001 h 19050"/>
                <a:gd name="connsiteX3" fmla="*/ 8572 w 19050"/>
                <a:gd name="connsiteY3" fmla="*/ 15716 h 19050"/>
                <a:gd name="connsiteX4" fmla="*/ 8572 w 19050"/>
                <a:gd name="connsiteY4" fmla="*/ 20479 h 19050"/>
                <a:gd name="connsiteX5" fmla="*/ 11430 w 19050"/>
                <a:gd name="connsiteY5" fmla="*/ 20479 h 19050"/>
                <a:gd name="connsiteX6" fmla="*/ 20955 w 19050"/>
                <a:gd name="connsiteY6" fmla="*/ 10001 h 19050"/>
                <a:gd name="connsiteX7" fmla="*/ 19050 w 19050"/>
                <a:gd name="connsiteY7" fmla="*/ 8096 h 19050"/>
                <a:gd name="connsiteX8" fmla="*/ 15240 w 19050"/>
                <a:gd name="connsiteY8" fmla="*/ 7144 h 19050"/>
                <a:gd name="connsiteX9" fmla="*/ 12382 w 19050"/>
                <a:gd name="connsiteY9" fmla="*/ 10001 h 19050"/>
                <a:gd name="connsiteX10" fmla="*/ 13335 w 19050"/>
                <a:gd name="connsiteY10" fmla="*/ 809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 h="19050">
                  <a:moveTo>
                    <a:pt x="13335" y="8096"/>
                  </a:moveTo>
                  <a:cubicBezTo>
                    <a:pt x="13335" y="9049"/>
                    <a:pt x="13335" y="9049"/>
                    <a:pt x="13335" y="10001"/>
                  </a:cubicBezTo>
                  <a:lnTo>
                    <a:pt x="13335" y="10001"/>
                  </a:lnTo>
                  <a:cubicBezTo>
                    <a:pt x="11430" y="11906"/>
                    <a:pt x="10477" y="13811"/>
                    <a:pt x="8572" y="15716"/>
                  </a:cubicBezTo>
                  <a:cubicBezTo>
                    <a:pt x="6668" y="17621"/>
                    <a:pt x="6668" y="19526"/>
                    <a:pt x="8572" y="20479"/>
                  </a:cubicBezTo>
                  <a:cubicBezTo>
                    <a:pt x="9525" y="20479"/>
                    <a:pt x="11430" y="21431"/>
                    <a:pt x="11430" y="20479"/>
                  </a:cubicBezTo>
                  <a:cubicBezTo>
                    <a:pt x="15240" y="17621"/>
                    <a:pt x="19050" y="14764"/>
                    <a:pt x="20955" y="10001"/>
                  </a:cubicBezTo>
                  <a:cubicBezTo>
                    <a:pt x="21907" y="9049"/>
                    <a:pt x="20955" y="8096"/>
                    <a:pt x="19050" y="8096"/>
                  </a:cubicBezTo>
                  <a:cubicBezTo>
                    <a:pt x="18097" y="8096"/>
                    <a:pt x="17145" y="8096"/>
                    <a:pt x="15240" y="7144"/>
                  </a:cubicBezTo>
                  <a:cubicBezTo>
                    <a:pt x="14288" y="8096"/>
                    <a:pt x="13335" y="9049"/>
                    <a:pt x="12382" y="10001"/>
                  </a:cubicBezTo>
                  <a:cubicBezTo>
                    <a:pt x="13335" y="9049"/>
                    <a:pt x="13335" y="9049"/>
                    <a:pt x="13335" y="8096"/>
                  </a:cubicBezTo>
                  <a:close/>
                </a:path>
              </a:pathLst>
            </a:custGeom>
            <a:solidFill>
              <a:srgbClr val="5290D8"/>
            </a:solidFill>
            <a:ln w="9525" cap="flat">
              <a:noFill/>
              <a:prstDash val="solid"/>
              <a:miter/>
            </a:ln>
          </p:spPr>
          <p:txBody>
            <a:bodyPr rtlCol="0" anchor="ctr"/>
            <a:lstStyle/>
            <a:p>
              <a:endParaRPr lang="zh-CN" altLang="en-US"/>
            </a:p>
          </p:txBody>
        </p:sp>
        <p:sp>
          <p:nvSpPr>
            <p:cNvPr id="371" name="任意多边形: 形状 549">
              <a:extLst>
                <a:ext uri="{FF2B5EF4-FFF2-40B4-BE49-F238E27FC236}">
                  <a16:creationId xmlns:a16="http://schemas.microsoft.com/office/drawing/2014/main" id="{DCAA8695-0043-48A2-9541-B5354BA80AD8}"/>
                </a:ext>
              </a:extLst>
            </p:cNvPr>
            <p:cNvSpPr/>
            <p:nvPr/>
          </p:nvSpPr>
          <p:spPr>
            <a:xfrm>
              <a:off x="7329011" y="2456974"/>
              <a:ext cx="9525" cy="9525"/>
            </a:xfrm>
            <a:custGeom>
              <a:avLst/>
              <a:gdLst>
                <a:gd name="connsiteX0" fmla="*/ 8096 w 9525"/>
                <a:gd name="connsiteY0" fmla="*/ 9049 h 9525"/>
                <a:gd name="connsiteX1" fmla="*/ 9049 w 9525"/>
                <a:gd name="connsiteY1" fmla="*/ 8096 h 9525"/>
                <a:gd name="connsiteX2" fmla="*/ 8096 w 9525"/>
                <a:gd name="connsiteY2" fmla="*/ 7144 h 9525"/>
                <a:gd name="connsiteX3" fmla="*/ 7144 w 9525"/>
                <a:gd name="connsiteY3" fmla="*/ 8096 h 9525"/>
                <a:gd name="connsiteX4" fmla="*/ 8096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9049"/>
                  </a:moveTo>
                  <a:cubicBezTo>
                    <a:pt x="8096" y="9049"/>
                    <a:pt x="9049" y="8096"/>
                    <a:pt x="9049" y="8096"/>
                  </a:cubicBezTo>
                  <a:cubicBezTo>
                    <a:pt x="9049" y="8096"/>
                    <a:pt x="8096" y="7144"/>
                    <a:pt x="8096" y="7144"/>
                  </a:cubicBezTo>
                  <a:cubicBezTo>
                    <a:pt x="8096" y="7144"/>
                    <a:pt x="7144" y="8096"/>
                    <a:pt x="7144" y="8096"/>
                  </a:cubicBezTo>
                  <a:cubicBezTo>
                    <a:pt x="7144" y="8096"/>
                    <a:pt x="7144" y="9049"/>
                    <a:pt x="8096" y="9049"/>
                  </a:cubicBezTo>
                  <a:close/>
                </a:path>
              </a:pathLst>
            </a:custGeom>
            <a:solidFill>
              <a:srgbClr val="5290D8"/>
            </a:solidFill>
            <a:ln w="9525" cap="flat">
              <a:noFill/>
              <a:prstDash val="solid"/>
              <a:miter/>
            </a:ln>
          </p:spPr>
          <p:txBody>
            <a:bodyPr rtlCol="0" anchor="ctr"/>
            <a:lstStyle/>
            <a:p>
              <a:endParaRPr lang="zh-CN" altLang="en-US"/>
            </a:p>
          </p:txBody>
        </p:sp>
        <p:sp>
          <p:nvSpPr>
            <p:cNvPr id="372" name="任意多边形: 形状 550">
              <a:extLst>
                <a:ext uri="{FF2B5EF4-FFF2-40B4-BE49-F238E27FC236}">
                  <a16:creationId xmlns:a16="http://schemas.microsoft.com/office/drawing/2014/main" id="{5F910D38-4947-418E-8553-51E84B30745A}"/>
                </a:ext>
              </a:extLst>
            </p:cNvPr>
            <p:cNvSpPr/>
            <p:nvPr/>
          </p:nvSpPr>
          <p:spPr>
            <a:xfrm>
              <a:off x="4293394" y="3110526"/>
              <a:ext cx="9525" cy="9525"/>
            </a:xfrm>
            <a:custGeom>
              <a:avLst/>
              <a:gdLst>
                <a:gd name="connsiteX0" fmla="*/ 7144 w 9525"/>
                <a:gd name="connsiteY0" fmla="*/ 7959 h 9525"/>
                <a:gd name="connsiteX1" fmla="*/ 9049 w 9525"/>
                <a:gd name="connsiteY1" fmla="*/ 8911 h 9525"/>
                <a:gd name="connsiteX2" fmla="*/ 7144 w 9525"/>
                <a:gd name="connsiteY2" fmla="*/ 7959 h 9525"/>
              </a:gdLst>
              <a:ahLst/>
              <a:cxnLst>
                <a:cxn ang="0">
                  <a:pos x="connsiteX0" y="connsiteY0"/>
                </a:cxn>
                <a:cxn ang="0">
                  <a:pos x="connsiteX1" y="connsiteY1"/>
                </a:cxn>
                <a:cxn ang="0">
                  <a:pos x="connsiteX2" y="connsiteY2"/>
                </a:cxn>
              </a:cxnLst>
              <a:rect l="l" t="t" r="r" b="b"/>
              <a:pathLst>
                <a:path w="9525" h="9525">
                  <a:moveTo>
                    <a:pt x="7144" y="7959"/>
                  </a:moveTo>
                  <a:cubicBezTo>
                    <a:pt x="8096" y="7959"/>
                    <a:pt x="8096" y="8911"/>
                    <a:pt x="9049" y="8911"/>
                  </a:cubicBezTo>
                  <a:cubicBezTo>
                    <a:pt x="9049" y="7959"/>
                    <a:pt x="10001" y="6054"/>
                    <a:pt x="7144" y="7959"/>
                  </a:cubicBezTo>
                  <a:close/>
                </a:path>
              </a:pathLst>
            </a:custGeom>
            <a:solidFill>
              <a:srgbClr val="5290D8"/>
            </a:solidFill>
            <a:ln w="9525" cap="flat">
              <a:noFill/>
              <a:prstDash val="solid"/>
              <a:miter/>
            </a:ln>
          </p:spPr>
          <p:txBody>
            <a:bodyPr rtlCol="0" anchor="ctr"/>
            <a:lstStyle/>
            <a:p>
              <a:endParaRPr lang="zh-CN" altLang="en-US"/>
            </a:p>
          </p:txBody>
        </p:sp>
        <p:sp>
          <p:nvSpPr>
            <p:cNvPr id="373" name="任意多边形: 形状 551">
              <a:extLst>
                <a:ext uri="{FF2B5EF4-FFF2-40B4-BE49-F238E27FC236}">
                  <a16:creationId xmlns:a16="http://schemas.microsoft.com/office/drawing/2014/main" id="{C244CA15-89DC-4691-B2D9-0525707220F4}"/>
                </a:ext>
              </a:extLst>
            </p:cNvPr>
            <p:cNvSpPr/>
            <p:nvPr/>
          </p:nvSpPr>
          <p:spPr>
            <a:xfrm>
              <a:off x="5260181" y="2825591"/>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9049"/>
                    <a:pt x="7144" y="10001"/>
                  </a:cubicBezTo>
                  <a:cubicBezTo>
                    <a:pt x="9049" y="9049"/>
                    <a:pt x="9049" y="8096"/>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74" name="任意多边形: 形状 552">
              <a:extLst>
                <a:ext uri="{FF2B5EF4-FFF2-40B4-BE49-F238E27FC236}">
                  <a16:creationId xmlns:a16="http://schemas.microsoft.com/office/drawing/2014/main" id="{F063A7CB-7192-4ED0-8234-E952D7FC159B}"/>
                </a:ext>
              </a:extLst>
            </p:cNvPr>
            <p:cNvSpPr/>
            <p:nvPr/>
          </p:nvSpPr>
          <p:spPr>
            <a:xfrm>
              <a:off x="7207091" y="249507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8096"/>
                    <a:pt x="8096" y="8096"/>
                    <a:pt x="7144" y="7144"/>
                  </a:cubicBezTo>
                  <a:cubicBezTo>
                    <a:pt x="8096" y="7144"/>
                    <a:pt x="8096" y="7144"/>
                    <a:pt x="7144" y="7144"/>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75" name="任意多边形: 形状 553">
              <a:extLst>
                <a:ext uri="{FF2B5EF4-FFF2-40B4-BE49-F238E27FC236}">
                  <a16:creationId xmlns:a16="http://schemas.microsoft.com/office/drawing/2014/main" id="{C4B11729-5929-4FEB-ACAA-DB95EA85B2E9}"/>
                </a:ext>
              </a:extLst>
            </p:cNvPr>
            <p:cNvSpPr/>
            <p:nvPr/>
          </p:nvSpPr>
          <p:spPr>
            <a:xfrm>
              <a:off x="7206139" y="249435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7144" y="7858"/>
                  </a:cubicBezTo>
                  <a:cubicBezTo>
                    <a:pt x="8096" y="6906"/>
                    <a:pt x="8096" y="6906"/>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376" name="任意多边形: 形状 554">
              <a:extLst>
                <a:ext uri="{FF2B5EF4-FFF2-40B4-BE49-F238E27FC236}">
                  <a16:creationId xmlns:a16="http://schemas.microsoft.com/office/drawing/2014/main" id="{B50016C2-1D90-433E-BD2D-CDDD61D381C0}"/>
                </a:ext>
              </a:extLst>
            </p:cNvPr>
            <p:cNvSpPr/>
            <p:nvPr/>
          </p:nvSpPr>
          <p:spPr>
            <a:xfrm>
              <a:off x="5184934" y="2507456"/>
              <a:ext cx="9525" cy="9525"/>
            </a:xfrm>
            <a:custGeom>
              <a:avLst/>
              <a:gdLst>
                <a:gd name="connsiteX0" fmla="*/ 8096 w 9525"/>
                <a:gd name="connsiteY0" fmla="*/ 7144 h 9525"/>
                <a:gd name="connsiteX1" fmla="*/ 7144 w 9525"/>
                <a:gd name="connsiteY1" fmla="*/ 9049 h 9525"/>
                <a:gd name="connsiteX2" fmla="*/ 9049 w 9525"/>
                <a:gd name="connsiteY2" fmla="*/ 8096 h 9525"/>
                <a:gd name="connsiteX3" fmla="*/ 8096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8096" y="7144"/>
                  </a:moveTo>
                  <a:cubicBezTo>
                    <a:pt x="7144" y="7144"/>
                    <a:pt x="7144" y="8096"/>
                    <a:pt x="7144" y="9049"/>
                  </a:cubicBezTo>
                  <a:cubicBezTo>
                    <a:pt x="8096" y="9049"/>
                    <a:pt x="8096" y="8096"/>
                    <a:pt x="9049" y="8096"/>
                  </a:cubicBezTo>
                  <a:cubicBezTo>
                    <a:pt x="9049" y="8096"/>
                    <a:pt x="8096" y="7144"/>
                    <a:pt x="8096" y="7144"/>
                  </a:cubicBezTo>
                  <a:close/>
                </a:path>
              </a:pathLst>
            </a:custGeom>
            <a:solidFill>
              <a:srgbClr val="5290D8"/>
            </a:solidFill>
            <a:ln w="9525" cap="flat">
              <a:noFill/>
              <a:prstDash val="solid"/>
              <a:miter/>
            </a:ln>
          </p:spPr>
          <p:txBody>
            <a:bodyPr rtlCol="0" anchor="ctr"/>
            <a:lstStyle/>
            <a:p>
              <a:endParaRPr lang="zh-CN" altLang="en-US"/>
            </a:p>
          </p:txBody>
        </p:sp>
        <p:sp>
          <p:nvSpPr>
            <p:cNvPr id="377" name="任意多边形: 形状 555">
              <a:extLst>
                <a:ext uri="{FF2B5EF4-FFF2-40B4-BE49-F238E27FC236}">
                  <a16:creationId xmlns:a16="http://schemas.microsoft.com/office/drawing/2014/main" id="{7586CB13-6675-472B-ACCD-96B960EEF96A}"/>
                </a:ext>
              </a:extLst>
            </p:cNvPr>
            <p:cNvSpPr/>
            <p:nvPr/>
          </p:nvSpPr>
          <p:spPr>
            <a:xfrm>
              <a:off x="4962049" y="2515076"/>
              <a:ext cx="9525" cy="9525"/>
            </a:xfrm>
            <a:custGeom>
              <a:avLst/>
              <a:gdLst>
                <a:gd name="connsiteX0" fmla="*/ 8096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8096" y="7144"/>
                  </a:lnTo>
                  <a:lnTo>
                    <a:pt x="7144" y="8096"/>
                  </a:lnTo>
                  <a:close/>
                </a:path>
              </a:pathLst>
            </a:custGeom>
            <a:solidFill>
              <a:srgbClr val="5290D8"/>
            </a:solidFill>
            <a:ln w="9525" cap="flat">
              <a:noFill/>
              <a:prstDash val="solid"/>
              <a:miter/>
            </a:ln>
          </p:spPr>
          <p:txBody>
            <a:bodyPr rtlCol="0" anchor="ctr"/>
            <a:lstStyle/>
            <a:p>
              <a:endParaRPr lang="zh-CN" altLang="en-US"/>
            </a:p>
          </p:txBody>
        </p:sp>
        <p:sp>
          <p:nvSpPr>
            <p:cNvPr id="378" name="任意多边形: 形状 556">
              <a:extLst>
                <a:ext uri="{FF2B5EF4-FFF2-40B4-BE49-F238E27FC236}">
                  <a16:creationId xmlns:a16="http://schemas.microsoft.com/office/drawing/2014/main" id="{300DB137-148C-4D68-8297-853A8C299FA1}"/>
                </a:ext>
              </a:extLst>
            </p:cNvPr>
            <p:cNvSpPr/>
            <p:nvPr/>
          </p:nvSpPr>
          <p:spPr>
            <a:xfrm>
              <a:off x="6871811" y="2569369"/>
              <a:ext cx="9525" cy="9525"/>
            </a:xfrm>
            <a:custGeom>
              <a:avLst/>
              <a:gdLst>
                <a:gd name="connsiteX0" fmla="*/ 8096 w 9525"/>
                <a:gd name="connsiteY0" fmla="*/ 7144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7144"/>
                  </a:moveTo>
                  <a:lnTo>
                    <a:pt x="7144" y="7144"/>
                  </a:lnTo>
                  <a:lnTo>
                    <a:pt x="8096" y="8096"/>
                  </a:lnTo>
                  <a:close/>
                </a:path>
              </a:pathLst>
            </a:custGeom>
            <a:solidFill>
              <a:srgbClr val="5290D8"/>
            </a:solidFill>
            <a:ln w="9525" cap="flat">
              <a:noFill/>
              <a:prstDash val="solid"/>
              <a:miter/>
            </a:ln>
          </p:spPr>
          <p:txBody>
            <a:bodyPr rtlCol="0" anchor="ctr"/>
            <a:lstStyle/>
            <a:p>
              <a:endParaRPr lang="zh-CN" altLang="en-US"/>
            </a:p>
          </p:txBody>
        </p:sp>
        <p:sp>
          <p:nvSpPr>
            <p:cNvPr id="379" name="任意多边形: 形状 557">
              <a:extLst>
                <a:ext uri="{FF2B5EF4-FFF2-40B4-BE49-F238E27FC236}">
                  <a16:creationId xmlns:a16="http://schemas.microsoft.com/office/drawing/2014/main" id="{2F0CEF51-CA17-4471-BD75-B068B102869F}"/>
                </a:ext>
              </a:extLst>
            </p:cNvPr>
            <p:cNvSpPr/>
            <p:nvPr/>
          </p:nvSpPr>
          <p:spPr>
            <a:xfrm>
              <a:off x="5072539" y="498395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80" name="任意多边形: 形状 558">
              <a:extLst>
                <a:ext uri="{FF2B5EF4-FFF2-40B4-BE49-F238E27FC236}">
                  <a16:creationId xmlns:a16="http://schemas.microsoft.com/office/drawing/2014/main" id="{10D69891-B9C7-4A1E-9369-F05F94A468CF}"/>
                </a:ext>
              </a:extLst>
            </p:cNvPr>
            <p:cNvSpPr/>
            <p:nvPr/>
          </p:nvSpPr>
          <p:spPr>
            <a:xfrm>
              <a:off x="5069681" y="498395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7144"/>
                  </a:cubicBezTo>
                  <a:cubicBezTo>
                    <a:pt x="8096" y="9049"/>
                    <a:pt x="8096" y="9049"/>
                    <a:pt x="10001" y="7144"/>
                  </a:cubicBezTo>
                  <a:close/>
                </a:path>
              </a:pathLst>
            </a:custGeom>
            <a:solidFill>
              <a:srgbClr val="5290D8"/>
            </a:solidFill>
            <a:ln w="9525" cap="flat">
              <a:noFill/>
              <a:prstDash val="solid"/>
              <a:miter/>
            </a:ln>
          </p:spPr>
          <p:txBody>
            <a:bodyPr rtlCol="0" anchor="ctr"/>
            <a:lstStyle/>
            <a:p>
              <a:endParaRPr lang="zh-CN" altLang="en-US"/>
            </a:p>
          </p:txBody>
        </p:sp>
        <p:sp>
          <p:nvSpPr>
            <p:cNvPr id="381" name="任意多边形: 形状 559">
              <a:extLst>
                <a:ext uri="{FF2B5EF4-FFF2-40B4-BE49-F238E27FC236}">
                  <a16:creationId xmlns:a16="http://schemas.microsoft.com/office/drawing/2014/main" id="{1DBE2D20-70EA-4D15-9EB8-55DC326D6A05}"/>
                </a:ext>
              </a:extLst>
            </p:cNvPr>
            <p:cNvSpPr/>
            <p:nvPr/>
          </p:nvSpPr>
          <p:spPr>
            <a:xfrm>
              <a:off x="6229469" y="3092291"/>
              <a:ext cx="19050" cy="28575"/>
            </a:xfrm>
            <a:custGeom>
              <a:avLst/>
              <a:gdLst>
                <a:gd name="connsiteX0" fmla="*/ 8453 w 19050"/>
                <a:gd name="connsiteY0" fmla="*/ 22384 h 28575"/>
                <a:gd name="connsiteX1" fmla="*/ 10359 w 19050"/>
                <a:gd name="connsiteY1" fmla="*/ 25241 h 28575"/>
                <a:gd name="connsiteX2" fmla="*/ 15121 w 19050"/>
                <a:gd name="connsiteY2" fmla="*/ 23336 h 28575"/>
                <a:gd name="connsiteX3" fmla="*/ 17978 w 19050"/>
                <a:gd name="connsiteY3" fmla="*/ 7144 h 28575"/>
                <a:gd name="connsiteX4" fmla="*/ 10359 w 19050"/>
                <a:gd name="connsiteY4" fmla="*/ 10001 h 28575"/>
                <a:gd name="connsiteX5" fmla="*/ 7501 w 19050"/>
                <a:gd name="connsiteY5" fmla="*/ 19526 h 28575"/>
                <a:gd name="connsiteX6" fmla="*/ 8453 w 19050"/>
                <a:gd name="connsiteY6" fmla="*/ 2238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8575">
                  <a:moveTo>
                    <a:pt x="8453" y="22384"/>
                  </a:moveTo>
                  <a:cubicBezTo>
                    <a:pt x="9406" y="23336"/>
                    <a:pt x="9406" y="24289"/>
                    <a:pt x="10359" y="25241"/>
                  </a:cubicBezTo>
                  <a:cubicBezTo>
                    <a:pt x="11311" y="26194"/>
                    <a:pt x="13216" y="25241"/>
                    <a:pt x="15121" y="23336"/>
                  </a:cubicBezTo>
                  <a:cubicBezTo>
                    <a:pt x="18931" y="18574"/>
                    <a:pt x="18931" y="12859"/>
                    <a:pt x="17978" y="7144"/>
                  </a:cubicBezTo>
                  <a:cubicBezTo>
                    <a:pt x="15121" y="7144"/>
                    <a:pt x="12263" y="7144"/>
                    <a:pt x="10359" y="10001"/>
                  </a:cubicBezTo>
                  <a:cubicBezTo>
                    <a:pt x="7501" y="12859"/>
                    <a:pt x="6549" y="15716"/>
                    <a:pt x="7501" y="19526"/>
                  </a:cubicBezTo>
                  <a:cubicBezTo>
                    <a:pt x="7501" y="20479"/>
                    <a:pt x="7501" y="21431"/>
                    <a:pt x="8453" y="22384"/>
                  </a:cubicBezTo>
                  <a:close/>
                </a:path>
              </a:pathLst>
            </a:custGeom>
            <a:solidFill>
              <a:srgbClr val="5290D8"/>
            </a:solidFill>
            <a:ln w="9525" cap="flat">
              <a:noFill/>
              <a:prstDash val="solid"/>
              <a:miter/>
            </a:ln>
          </p:spPr>
          <p:txBody>
            <a:bodyPr rtlCol="0" anchor="ctr"/>
            <a:lstStyle/>
            <a:p>
              <a:endParaRPr lang="zh-CN" altLang="en-US"/>
            </a:p>
          </p:txBody>
        </p:sp>
        <p:sp>
          <p:nvSpPr>
            <p:cNvPr id="382" name="任意多边形: 形状 560">
              <a:extLst>
                <a:ext uri="{FF2B5EF4-FFF2-40B4-BE49-F238E27FC236}">
                  <a16:creationId xmlns:a16="http://schemas.microsoft.com/office/drawing/2014/main" id="{A7B2C843-06D8-4EF6-A187-B549093127AB}"/>
                </a:ext>
              </a:extLst>
            </p:cNvPr>
            <p:cNvSpPr/>
            <p:nvPr/>
          </p:nvSpPr>
          <p:spPr>
            <a:xfrm>
              <a:off x="6244672" y="3031331"/>
              <a:ext cx="19050" cy="19050"/>
            </a:xfrm>
            <a:custGeom>
              <a:avLst/>
              <a:gdLst>
                <a:gd name="connsiteX0" fmla="*/ 10396 w 19050"/>
                <a:gd name="connsiteY0" fmla="*/ 14764 h 19050"/>
                <a:gd name="connsiteX1" fmla="*/ 12301 w 19050"/>
                <a:gd name="connsiteY1" fmla="*/ 14764 h 19050"/>
                <a:gd name="connsiteX2" fmla="*/ 13253 w 19050"/>
                <a:gd name="connsiteY2" fmla="*/ 10001 h 19050"/>
                <a:gd name="connsiteX3" fmla="*/ 10396 w 19050"/>
                <a:gd name="connsiteY3" fmla="*/ 7144 h 19050"/>
                <a:gd name="connsiteX4" fmla="*/ 8491 w 19050"/>
                <a:gd name="connsiteY4" fmla="*/ 8096 h 19050"/>
                <a:gd name="connsiteX5" fmla="*/ 7538 w 19050"/>
                <a:gd name="connsiteY5" fmla="*/ 12859 h 19050"/>
                <a:gd name="connsiteX6" fmla="*/ 10396 w 19050"/>
                <a:gd name="connsiteY6" fmla="*/ 1476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0396" y="14764"/>
                  </a:moveTo>
                  <a:cubicBezTo>
                    <a:pt x="11348" y="14764"/>
                    <a:pt x="11348" y="14764"/>
                    <a:pt x="12301" y="14764"/>
                  </a:cubicBezTo>
                  <a:cubicBezTo>
                    <a:pt x="14206" y="13811"/>
                    <a:pt x="14206" y="11906"/>
                    <a:pt x="13253" y="10001"/>
                  </a:cubicBezTo>
                  <a:cubicBezTo>
                    <a:pt x="12301" y="9049"/>
                    <a:pt x="11348" y="8096"/>
                    <a:pt x="10396" y="7144"/>
                  </a:cubicBezTo>
                  <a:cubicBezTo>
                    <a:pt x="9443" y="7144"/>
                    <a:pt x="8491" y="7144"/>
                    <a:pt x="8491" y="8096"/>
                  </a:cubicBezTo>
                  <a:cubicBezTo>
                    <a:pt x="7538" y="9049"/>
                    <a:pt x="6586" y="10954"/>
                    <a:pt x="7538" y="12859"/>
                  </a:cubicBezTo>
                  <a:cubicBezTo>
                    <a:pt x="6586" y="12859"/>
                    <a:pt x="8491" y="13811"/>
                    <a:pt x="10396" y="14764"/>
                  </a:cubicBezTo>
                  <a:close/>
                </a:path>
              </a:pathLst>
            </a:custGeom>
            <a:solidFill>
              <a:srgbClr val="5290D8"/>
            </a:solidFill>
            <a:ln w="9525" cap="flat">
              <a:noFill/>
              <a:prstDash val="solid"/>
              <a:miter/>
            </a:ln>
          </p:spPr>
          <p:txBody>
            <a:bodyPr rtlCol="0" anchor="ctr"/>
            <a:lstStyle/>
            <a:p>
              <a:endParaRPr lang="zh-CN" altLang="en-US"/>
            </a:p>
          </p:txBody>
        </p:sp>
        <p:sp>
          <p:nvSpPr>
            <p:cNvPr id="383" name="任意多边形: 形状 561">
              <a:extLst>
                <a:ext uri="{FF2B5EF4-FFF2-40B4-BE49-F238E27FC236}">
                  <a16:creationId xmlns:a16="http://schemas.microsoft.com/office/drawing/2014/main" id="{B23A6355-14F4-42C8-B378-5B5AB936B3B8}"/>
                </a:ext>
              </a:extLst>
            </p:cNvPr>
            <p:cNvSpPr/>
            <p:nvPr/>
          </p:nvSpPr>
          <p:spPr>
            <a:xfrm>
              <a:off x="6188869" y="3145869"/>
              <a:ext cx="19050" cy="9525"/>
            </a:xfrm>
            <a:custGeom>
              <a:avLst/>
              <a:gdLst>
                <a:gd name="connsiteX0" fmla="*/ 10954 w 19050"/>
                <a:gd name="connsiteY0" fmla="*/ 11668 h 9525"/>
                <a:gd name="connsiteX1" fmla="*/ 11906 w 19050"/>
                <a:gd name="connsiteY1" fmla="*/ 10716 h 9525"/>
                <a:gd name="connsiteX2" fmla="*/ 10001 w 19050"/>
                <a:gd name="connsiteY2" fmla="*/ 7858 h 9525"/>
                <a:gd name="connsiteX3" fmla="*/ 7144 w 19050"/>
                <a:gd name="connsiteY3" fmla="*/ 7858 h 9525"/>
                <a:gd name="connsiteX4" fmla="*/ 7144 w 19050"/>
                <a:gd name="connsiteY4" fmla="*/ 10716 h 9525"/>
                <a:gd name="connsiteX5" fmla="*/ 10954 w 19050"/>
                <a:gd name="connsiteY5" fmla="*/ 11668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10954" y="11668"/>
                  </a:moveTo>
                  <a:cubicBezTo>
                    <a:pt x="10954" y="11668"/>
                    <a:pt x="11906" y="10716"/>
                    <a:pt x="11906" y="10716"/>
                  </a:cubicBezTo>
                  <a:cubicBezTo>
                    <a:pt x="10954" y="9763"/>
                    <a:pt x="10954" y="8811"/>
                    <a:pt x="10001" y="7858"/>
                  </a:cubicBezTo>
                  <a:cubicBezTo>
                    <a:pt x="9049" y="6906"/>
                    <a:pt x="8096" y="6906"/>
                    <a:pt x="7144" y="7858"/>
                  </a:cubicBezTo>
                  <a:cubicBezTo>
                    <a:pt x="7144" y="8811"/>
                    <a:pt x="7144" y="9763"/>
                    <a:pt x="7144" y="10716"/>
                  </a:cubicBezTo>
                  <a:cubicBezTo>
                    <a:pt x="8096" y="11668"/>
                    <a:pt x="10001" y="11668"/>
                    <a:pt x="10954" y="11668"/>
                  </a:cubicBezTo>
                  <a:close/>
                </a:path>
              </a:pathLst>
            </a:custGeom>
            <a:solidFill>
              <a:srgbClr val="5290D8"/>
            </a:solidFill>
            <a:ln w="9525" cap="flat">
              <a:noFill/>
              <a:prstDash val="solid"/>
              <a:miter/>
            </a:ln>
          </p:spPr>
          <p:txBody>
            <a:bodyPr rtlCol="0" anchor="ctr"/>
            <a:lstStyle/>
            <a:p>
              <a:endParaRPr lang="zh-CN" altLang="en-US"/>
            </a:p>
          </p:txBody>
        </p:sp>
        <p:sp>
          <p:nvSpPr>
            <p:cNvPr id="384" name="任意多边形: 形状 562">
              <a:extLst>
                <a:ext uri="{FF2B5EF4-FFF2-40B4-BE49-F238E27FC236}">
                  <a16:creationId xmlns:a16="http://schemas.microsoft.com/office/drawing/2014/main" id="{A4F38E62-05EF-4123-A7A8-341E37411287}"/>
                </a:ext>
              </a:extLst>
            </p:cNvPr>
            <p:cNvSpPr/>
            <p:nvPr/>
          </p:nvSpPr>
          <p:spPr>
            <a:xfrm>
              <a:off x="6282214" y="3063322"/>
              <a:ext cx="19050" cy="19050"/>
            </a:xfrm>
            <a:custGeom>
              <a:avLst/>
              <a:gdLst>
                <a:gd name="connsiteX0" fmla="*/ 9049 w 19050"/>
                <a:gd name="connsiteY0" fmla="*/ 12301 h 19050"/>
                <a:gd name="connsiteX1" fmla="*/ 12859 w 19050"/>
                <a:gd name="connsiteY1" fmla="*/ 10396 h 19050"/>
                <a:gd name="connsiteX2" fmla="*/ 12859 w 19050"/>
                <a:gd name="connsiteY2" fmla="*/ 8491 h 19050"/>
                <a:gd name="connsiteX3" fmla="*/ 9049 w 19050"/>
                <a:gd name="connsiteY3" fmla="*/ 7538 h 19050"/>
                <a:gd name="connsiteX4" fmla="*/ 7144 w 19050"/>
                <a:gd name="connsiteY4" fmla="*/ 9443 h 19050"/>
                <a:gd name="connsiteX5" fmla="*/ 9049 w 19050"/>
                <a:gd name="connsiteY5" fmla="*/ 123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9049" y="12301"/>
                  </a:moveTo>
                  <a:cubicBezTo>
                    <a:pt x="10954" y="13253"/>
                    <a:pt x="11906" y="12301"/>
                    <a:pt x="12859" y="10396"/>
                  </a:cubicBezTo>
                  <a:cubicBezTo>
                    <a:pt x="12859" y="9443"/>
                    <a:pt x="12859" y="9443"/>
                    <a:pt x="12859" y="8491"/>
                  </a:cubicBezTo>
                  <a:cubicBezTo>
                    <a:pt x="12859" y="7538"/>
                    <a:pt x="10001" y="6586"/>
                    <a:pt x="9049" y="7538"/>
                  </a:cubicBezTo>
                  <a:cubicBezTo>
                    <a:pt x="8096" y="7538"/>
                    <a:pt x="7144" y="9443"/>
                    <a:pt x="7144" y="9443"/>
                  </a:cubicBezTo>
                  <a:cubicBezTo>
                    <a:pt x="7144" y="10396"/>
                    <a:pt x="8096" y="11348"/>
                    <a:pt x="9049" y="12301"/>
                  </a:cubicBezTo>
                  <a:close/>
                </a:path>
              </a:pathLst>
            </a:custGeom>
            <a:solidFill>
              <a:srgbClr val="5290D8"/>
            </a:solidFill>
            <a:ln w="9525" cap="flat">
              <a:noFill/>
              <a:prstDash val="solid"/>
              <a:miter/>
            </a:ln>
          </p:spPr>
          <p:txBody>
            <a:bodyPr rtlCol="0" anchor="ctr"/>
            <a:lstStyle/>
            <a:p>
              <a:endParaRPr lang="zh-CN" altLang="en-US"/>
            </a:p>
          </p:txBody>
        </p:sp>
        <p:sp>
          <p:nvSpPr>
            <p:cNvPr id="385" name="任意多边形: 形状 563">
              <a:extLst>
                <a:ext uri="{FF2B5EF4-FFF2-40B4-BE49-F238E27FC236}">
                  <a16:creationId xmlns:a16="http://schemas.microsoft.com/office/drawing/2014/main" id="{9A6CFB21-0BD6-4CE4-AE27-39398EC816CA}"/>
                </a:ext>
              </a:extLst>
            </p:cNvPr>
            <p:cNvSpPr/>
            <p:nvPr/>
          </p:nvSpPr>
          <p:spPr>
            <a:xfrm>
              <a:off x="6240542" y="3091339"/>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lnTo>
                    <a:pt x="7858" y="7144"/>
                  </a:lnTo>
                  <a:cubicBezTo>
                    <a:pt x="6906" y="7144"/>
                    <a:pt x="6906" y="7144"/>
                    <a:pt x="7858" y="7144"/>
                  </a:cubicBezTo>
                  <a:cubicBezTo>
                    <a:pt x="6906" y="8096"/>
                    <a:pt x="6906" y="8096"/>
                    <a:pt x="7858" y="7144"/>
                  </a:cubicBezTo>
                  <a:lnTo>
                    <a:pt x="7858" y="7144"/>
                  </a:lnTo>
                  <a:close/>
                </a:path>
              </a:pathLst>
            </a:custGeom>
            <a:solidFill>
              <a:srgbClr val="5290D8"/>
            </a:solidFill>
            <a:ln w="9525" cap="flat">
              <a:noFill/>
              <a:prstDash val="solid"/>
              <a:miter/>
            </a:ln>
          </p:spPr>
          <p:txBody>
            <a:bodyPr rtlCol="0" anchor="ctr"/>
            <a:lstStyle/>
            <a:p>
              <a:endParaRPr lang="zh-CN" altLang="en-US"/>
            </a:p>
          </p:txBody>
        </p:sp>
        <p:sp>
          <p:nvSpPr>
            <p:cNvPr id="386" name="任意多边形: 形状 564">
              <a:extLst>
                <a:ext uri="{FF2B5EF4-FFF2-40B4-BE49-F238E27FC236}">
                  <a16:creationId xmlns:a16="http://schemas.microsoft.com/office/drawing/2014/main" id="{E4E568CA-C4DB-4A88-AE13-9F870FEC7009}"/>
                </a:ext>
              </a:extLst>
            </p:cNvPr>
            <p:cNvSpPr/>
            <p:nvPr/>
          </p:nvSpPr>
          <p:spPr>
            <a:xfrm>
              <a:off x="6279356" y="3084671"/>
              <a:ext cx="9525" cy="9525"/>
            </a:xfrm>
            <a:custGeom>
              <a:avLst/>
              <a:gdLst>
                <a:gd name="connsiteX0" fmla="*/ 7144 w 9525"/>
                <a:gd name="connsiteY0" fmla="*/ 8096 h 9525"/>
                <a:gd name="connsiteX1" fmla="*/ 8096 w 9525"/>
                <a:gd name="connsiteY1" fmla="*/ 7144 h 9525"/>
                <a:gd name="connsiteX2" fmla="*/ 8096 w 9525"/>
                <a:gd name="connsiteY2" fmla="*/ 7144 h 9525"/>
                <a:gd name="connsiteX3" fmla="*/ 8096 w 9525"/>
                <a:gd name="connsiteY3" fmla="*/ 7144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lnTo>
                    <a:pt x="8096" y="7144"/>
                  </a:lnTo>
                  <a:cubicBezTo>
                    <a:pt x="8096" y="7144"/>
                    <a:pt x="8096" y="7144"/>
                    <a:pt x="8096" y="7144"/>
                  </a:cubicBezTo>
                  <a:cubicBezTo>
                    <a:pt x="8096" y="7144"/>
                    <a:pt x="8096" y="7144"/>
                    <a:pt x="8096" y="7144"/>
                  </a:cubicBezTo>
                  <a:lnTo>
                    <a:pt x="7144" y="8096"/>
                  </a:lnTo>
                  <a:close/>
                </a:path>
              </a:pathLst>
            </a:custGeom>
            <a:solidFill>
              <a:srgbClr val="5290D8"/>
            </a:solidFill>
            <a:ln w="9525" cap="flat">
              <a:noFill/>
              <a:prstDash val="solid"/>
              <a:miter/>
            </a:ln>
          </p:spPr>
          <p:txBody>
            <a:bodyPr rtlCol="0" anchor="ctr"/>
            <a:lstStyle/>
            <a:p>
              <a:endParaRPr lang="zh-CN" altLang="en-US"/>
            </a:p>
          </p:txBody>
        </p:sp>
        <p:sp>
          <p:nvSpPr>
            <p:cNvPr id="387" name="任意多边形: 形状 565">
              <a:extLst>
                <a:ext uri="{FF2B5EF4-FFF2-40B4-BE49-F238E27FC236}">
                  <a16:creationId xmlns:a16="http://schemas.microsoft.com/office/drawing/2014/main" id="{FAAF39C5-1DB2-41D6-AAF2-0935678DA565}"/>
                </a:ext>
              </a:extLst>
            </p:cNvPr>
            <p:cNvSpPr/>
            <p:nvPr/>
          </p:nvSpPr>
          <p:spPr>
            <a:xfrm>
              <a:off x="4487704" y="4569224"/>
              <a:ext cx="657225" cy="371475"/>
            </a:xfrm>
            <a:custGeom>
              <a:avLst/>
              <a:gdLst>
                <a:gd name="connsiteX0" fmla="*/ 307181 w 657225"/>
                <a:gd name="connsiteY0" fmla="*/ 368536 h 371475"/>
                <a:gd name="connsiteX1" fmla="*/ 259556 w 657225"/>
                <a:gd name="connsiteY1" fmla="*/ 364726 h 371475"/>
                <a:gd name="connsiteX2" fmla="*/ 260509 w 657225"/>
                <a:gd name="connsiteY2" fmla="*/ 355201 h 371475"/>
                <a:gd name="connsiteX3" fmla="*/ 307181 w 657225"/>
                <a:gd name="connsiteY3" fmla="*/ 359011 h 371475"/>
                <a:gd name="connsiteX4" fmla="*/ 307181 w 657225"/>
                <a:gd name="connsiteY4" fmla="*/ 368536 h 371475"/>
                <a:gd name="connsiteX5" fmla="*/ 365284 w 657225"/>
                <a:gd name="connsiteY5" fmla="*/ 367583 h 371475"/>
                <a:gd name="connsiteX6" fmla="*/ 364331 w 657225"/>
                <a:gd name="connsiteY6" fmla="*/ 358058 h 371475"/>
                <a:gd name="connsiteX7" fmla="*/ 411004 w 657225"/>
                <a:gd name="connsiteY7" fmla="*/ 353296 h 371475"/>
                <a:gd name="connsiteX8" fmla="*/ 411956 w 657225"/>
                <a:gd name="connsiteY8" fmla="*/ 362821 h 371475"/>
                <a:gd name="connsiteX9" fmla="*/ 365284 w 657225"/>
                <a:gd name="connsiteY9" fmla="*/ 367583 h 371475"/>
                <a:gd name="connsiteX10" fmla="*/ 203359 w 657225"/>
                <a:gd name="connsiteY10" fmla="*/ 354248 h 371475"/>
                <a:gd name="connsiteX11" fmla="*/ 156686 w 657225"/>
                <a:gd name="connsiteY11" fmla="*/ 340913 h 371475"/>
                <a:gd name="connsiteX12" fmla="*/ 159544 w 657225"/>
                <a:gd name="connsiteY12" fmla="*/ 332341 h 371475"/>
                <a:gd name="connsiteX13" fmla="*/ 204311 w 657225"/>
                <a:gd name="connsiteY13" fmla="*/ 345676 h 371475"/>
                <a:gd name="connsiteX14" fmla="*/ 203359 w 657225"/>
                <a:gd name="connsiteY14" fmla="*/ 354248 h 371475"/>
                <a:gd name="connsiteX15" fmla="*/ 469106 w 657225"/>
                <a:gd name="connsiteY15" fmla="*/ 351391 h 371475"/>
                <a:gd name="connsiteX16" fmla="*/ 466249 w 657225"/>
                <a:gd name="connsiteY16" fmla="*/ 341866 h 371475"/>
                <a:gd name="connsiteX17" fmla="*/ 511016 w 657225"/>
                <a:gd name="connsiteY17" fmla="*/ 327578 h 371475"/>
                <a:gd name="connsiteX18" fmla="*/ 514826 w 657225"/>
                <a:gd name="connsiteY18" fmla="*/ 336151 h 371475"/>
                <a:gd name="connsiteX19" fmla="*/ 469106 w 657225"/>
                <a:gd name="connsiteY19" fmla="*/ 351391 h 371475"/>
                <a:gd name="connsiteX20" fmla="*/ 104299 w 657225"/>
                <a:gd name="connsiteY20" fmla="*/ 318053 h 371475"/>
                <a:gd name="connsiteX21" fmla="*/ 64294 w 657225"/>
                <a:gd name="connsiteY21" fmla="*/ 291383 h 371475"/>
                <a:gd name="connsiteX22" fmla="*/ 70009 w 657225"/>
                <a:gd name="connsiteY22" fmla="*/ 283763 h 371475"/>
                <a:gd name="connsiteX23" fmla="*/ 109061 w 657225"/>
                <a:gd name="connsiteY23" fmla="*/ 309481 h 371475"/>
                <a:gd name="connsiteX24" fmla="*/ 104299 w 657225"/>
                <a:gd name="connsiteY24" fmla="*/ 318053 h 371475"/>
                <a:gd name="connsiteX25" fmla="*/ 567214 w 657225"/>
                <a:gd name="connsiteY25" fmla="*/ 311386 h 371475"/>
                <a:gd name="connsiteX26" fmla="*/ 562451 w 657225"/>
                <a:gd name="connsiteY26" fmla="*/ 302813 h 371475"/>
                <a:gd name="connsiteX27" fmla="*/ 599599 w 657225"/>
                <a:gd name="connsiteY27" fmla="*/ 275191 h 371475"/>
                <a:gd name="connsiteX28" fmla="*/ 606266 w 657225"/>
                <a:gd name="connsiteY28" fmla="*/ 281858 h 371475"/>
                <a:gd name="connsiteX29" fmla="*/ 567214 w 657225"/>
                <a:gd name="connsiteY29" fmla="*/ 311386 h 371475"/>
                <a:gd name="connsiteX30" fmla="*/ 24289 w 657225"/>
                <a:gd name="connsiteY30" fmla="*/ 248521 h 371475"/>
                <a:gd name="connsiteX31" fmla="*/ 7144 w 657225"/>
                <a:gd name="connsiteY31" fmla="*/ 202801 h 371475"/>
                <a:gd name="connsiteX32" fmla="*/ 16669 w 657225"/>
                <a:gd name="connsiteY32" fmla="*/ 201848 h 371475"/>
                <a:gd name="connsiteX33" fmla="*/ 32861 w 657225"/>
                <a:gd name="connsiteY33" fmla="*/ 243758 h 371475"/>
                <a:gd name="connsiteX34" fmla="*/ 24289 w 657225"/>
                <a:gd name="connsiteY34" fmla="*/ 248521 h 371475"/>
                <a:gd name="connsiteX35" fmla="*/ 642461 w 657225"/>
                <a:gd name="connsiteY35" fmla="*/ 236138 h 371475"/>
                <a:gd name="connsiteX36" fmla="*/ 633889 w 657225"/>
                <a:gd name="connsiteY36" fmla="*/ 232328 h 371475"/>
                <a:gd name="connsiteX37" fmla="*/ 644366 w 657225"/>
                <a:gd name="connsiteY37" fmla="*/ 188513 h 371475"/>
                <a:gd name="connsiteX38" fmla="*/ 642461 w 657225"/>
                <a:gd name="connsiteY38" fmla="*/ 172321 h 371475"/>
                <a:gd name="connsiteX39" fmla="*/ 651986 w 657225"/>
                <a:gd name="connsiteY39" fmla="*/ 170416 h 371475"/>
                <a:gd name="connsiteX40" fmla="*/ 653891 w 657225"/>
                <a:gd name="connsiteY40" fmla="*/ 188513 h 371475"/>
                <a:gd name="connsiteX41" fmla="*/ 642461 w 657225"/>
                <a:gd name="connsiteY41" fmla="*/ 236138 h 371475"/>
                <a:gd name="connsiteX42" fmla="*/ 24289 w 657225"/>
                <a:gd name="connsiteY42" fmla="*/ 147556 h 371475"/>
                <a:gd name="connsiteX43" fmla="*/ 15716 w 657225"/>
                <a:gd name="connsiteY43" fmla="*/ 143746 h 371475"/>
                <a:gd name="connsiteX44" fmla="*/ 43339 w 657225"/>
                <a:gd name="connsiteY44" fmla="*/ 103741 h 371475"/>
                <a:gd name="connsiteX45" fmla="*/ 50006 w 657225"/>
                <a:gd name="connsiteY45" fmla="*/ 110408 h 371475"/>
                <a:gd name="connsiteX46" fmla="*/ 24289 w 657225"/>
                <a:gd name="connsiteY46" fmla="*/ 147556 h 371475"/>
                <a:gd name="connsiteX47" fmla="*/ 619601 w 657225"/>
                <a:gd name="connsiteY47" fmla="*/ 121838 h 371475"/>
                <a:gd name="connsiteX48" fmla="*/ 586264 w 657225"/>
                <a:gd name="connsiteY48" fmla="*/ 89453 h 371475"/>
                <a:gd name="connsiteX49" fmla="*/ 591979 w 657225"/>
                <a:gd name="connsiteY49" fmla="*/ 81833 h 371475"/>
                <a:gd name="connsiteX50" fmla="*/ 626269 w 657225"/>
                <a:gd name="connsiteY50" fmla="*/ 116123 h 371475"/>
                <a:gd name="connsiteX51" fmla="*/ 619601 w 657225"/>
                <a:gd name="connsiteY51" fmla="*/ 121838 h 371475"/>
                <a:gd name="connsiteX52" fmla="*/ 93821 w 657225"/>
                <a:gd name="connsiteY52" fmla="*/ 75166 h 371475"/>
                <a:gd name="connsiteX53" fmla="*/ 89059 w 657225"/>
                <a:gd name="connsiteY53" fmla="*/ 67546 h 371475"/>
                <a:gd name="connsiteX54" fmla="*/ 131921 w 657225"/>
                <a:gd name="connsiteY54" fmla="*/ 45638 h 371475"/>
                <a:gd name="connsiteX55" fmla="*/ 135731 w 657225"/>
                <a:gd name="connsiteY55" fmla="*/ 54211 h 371475"/>
                <a:gd name="connsiteX56" fmla="*/ 93821 w 657225"/>
                <a:gd name="connsiteY56" fmla="*/ 75166 h 371475"/>
                <a:gd name="connsiteX57" fmla="*/ 538639 w 657225"/>
                <a:gd name="connsiteY57" fmla="*/ 59926 h 371475"/>
                <a:gd name="connsiteX58" fmla="*/ 494824 w 657225"/>
                <a:gd name="connsiteY58" fmla="*/ 41828 h 371475"/>
                <a:gd name="connsiteX59" fmla="*/ 497681 w 657225"/>
                <a:gd name="connsiteY59" fmla="*/ 33256 h 371475"/>
                <a:gd name="connsiteX60" fmla="*/ 542449 w 657225"/>
                <a:gd name="connsiteY60" fmla="*/ 51353 h 371475"/>
                <a:gd name="connsiteX61" fmla="*/ 538639 w 657225"/>
                <a:gd name="connsiteY61" fmla="*/ 59926 h 371475"/>
                <a:gd name="connsiteX62" fmla="*/ 188119 w 657225"/>
                <a:gd name="connsiteY62" fmla="*/ 35161 h 371475"/>
                <a:gd name="connsiteX63" fmla="*/ 185261 w 657225"/>
                <a:gd name="connsiteY63" fmla="*/ 25636 h 371475"/>
                <a:gd name="connsiteX64" fmla="*/ 231934 w 657225"/>
                <a:gd name="connsiteY64" fmla="*/ 15158 h 371475"/>
                <a:gd name="connsiteX65" fmla="*/ 233839 w 657225"/>
                <a:gd name="connsiteY65" fmla="*/ 24683 h 371475"/>
                <a:gd name="connsiteX66" fmla="*/ 188119 w 657225"/>
                <a:gd name="connsiteY66" fmla="*/ 35161 h 371475"/>
                <a:gd name="connsiteX67" fmla="*/ 440531 w 657225"/>
                <a:gd name="connsiteY67" fmla="*/ 27541 h 371475"/>
                <a:gd name="connsiteX68" fmla="*/ 393859 w 657225"/>
                <a:gd name="connsiteY68" fmla="*/ 19921 h 371475"/>
                <a:gd name="connsiteX69" fmla="*/ 394811 w 657225"/>
                <a:gd name="connsiteY69" fmla="*/ 10396 h 371475"/>
                <a:gd name="connsiteX70" fmla="*/ 442436 w 657225"/>
                <a:gd name="connsiteY70" fmla="*/ 18016 h 371475"/>
                <a:gd name="connsiteX71" fmla="*/ 440531 w 657225"/>
                <a:gd name="connsiteY71" fmla="*/ 27541 h 371475"/>
                <a:gd name="connsiteX72" fmla="*/ 290989 w 657225"/>
                <a:gd name="connsiteY72" fmla="*/ 18016 h 371475"/>
                <a:gd name="connsiteX73" fmla="*/ 290036 w 657225"/>
                <a:gd name="connsiteY73" fmla="*/ 8491 h 371475"/>
                <a:gd name="connsiteX74" fmla="*/ 337661 w 657225"/>
                <a:gd name="connsiteY74" fmla="*/ 7538 h 371475"/>
                <a:gd name="connsiteX75" fmla="*/ 337661 w 657225"/>
                <a:gd name="connsiteY75" fmla="*/ 17063 h 371475"/>
                <a:gd name="connsiteX76" fmla="*/ 290989 w 657225"/>
                <a:gd name="connsiteY76" fmla="*/ 18016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57225" h="371475">
                  <a:moveTo>
                    <a:pt x="307181" y="368536"/>
                  </a:moveTo>
                  <a:cubicBezTo>
                    <a:pt x="290989" y="367583"/>
                    <a:pt x="274796" y="366631"/>
                    <a:pt x="259556" y="364726"/>
                  </a:cubicBezTo>
                  <a:lnTo>
                    <a:pt x="260509" y="355201"/>
                  </a:lnTo>
                  <a:cubicBezTo>
                    <a:pt x="275749" y="357106"/>
                    <a:pt x="291941" y="358058"/>
                    <a:pt x="307181" y="359011"/>
                  </a:cubicBezTo>
                  <a:lnTo>
                    <a:pt x="307181" y="368536"/>
                  </a:lnTo>
                  <a:close/>
                  <a:moveTo>
                    <a:pt x="365284" y="367583"/>
                  </a:moveTo>
                  <a:lnTo>
                    <a:pt x="364331" y="358058"/>
                  </a:lnTo>
                  <a:cubicBezTo>
                    <a:pt x="380524" y="357106"/>
                    <a:pt x="395764" y="355201"/>
                    <a:pt x="411004" y="353296"/>
                  </a:cubicBezTo>
                  <a:lnTo>
                    <a:pt x="411956" y="362821"/>
                  </a:lnTo>
                  <a:cubicBezTo>
                    <a:pt x="397669" y="364726"/>
                    <a:pt x="381476" y="366631"/>
                    <a:pt x="365284" y="367583"/>
                  </a:cubicBezTo>
                  <a:close/>
                  <a:moveTo>
                    <a:pt x="203359" y="354248"/>
                  </a:moveTo>
                  <a:cubicBezTo>
                    <a:pt x="187166" y="350438"/>
                    <a:pt x="171926" y="345676"/>
                    <a:pt x="156686" y="340913"/>
                  </a:cubicBezTo>
                  <a:lnTo>
                    <a:pt x="159544" y="332341"/>
                  </a:lnTo>
                  <a:cubicBezTo>
                    <a:pt x="173831" y="337103"/>
                    <a:pt x="189071" y="341866"/>
                    <a:pt x="204311" y="345676"/>
                  </a:cubicBezTo>
                  <a:lnTo>
                    <a:pt x="203359" y="354248"/>
                  </a:lnTo>
                  <a:close/>
                  <a:moveTo>
                    <a:pt x="469106" y="351391"/>
                  </a:moveTo>
                  <a:lnTo>
                    <a:pt x="466249" y="341866"/>
                  </a:lnTo>
                  <a:cubicBezTo>
                    <a:pt x="481489" y="338056"/>
                    <a:pt x="496729" y="332341"/>
                    <a:pt x="511016" y="327578"/>
                  </a:cubicBezTo>
                  <a:lnTo>
                    <a:pt x="514826" y="336151"/>
                  </a:lnTo>
                  <a:cubicBezTo>
                    <a:pt x="500539" y="341866"/>
                    <a:pt x="485299" y="346628"/>
                    <a:pt x="469106" y="351391"/>
                  </a:cubicBezTo>
                  <a:close/>
                  <a:moveTo>
                    <a:pt x="104299" y="318053"/>
                  </a:moveTo>
                  <a:cubicBezTo>
                    <a:pt x="89059" y="309481"/>
                    <a:pt x="75724" y="300908"/>
                    <a:pt x="64294" y="291383"/>
                  </a:cubicBezTo>
                  <a:lnTo>
                    <a:pt x="70009" y="283763"/>
                  </a:lnTo>
                  <a:cubicBezTo>
                    <a:pt x="81439" y="293288"/>
                    <a:pt x="94774" y="301861"/>
                    <a:pt x="109061" y="309481"/>
                  </a:cubicBezTo>
                  <a:lnTo>
                    <a:pt x="104299" y="318053"/>
                  </a:lnTo>
                  <a:close/>
                  <a:moveTo>
                    <a:pt x="567214" y="311386"/>
                  </a:moveTo>
                  <a:lnTo>
                    <a:pt x="562451" y="302813"/>
                  </a:lnTo>
                  <a:cubicBezTo>
                    <a:pt x="576739" y="294241"/>
                    <a:pt x="589121" y="284716"/>
                    <a:pt x="599599" y="275191"/>
                  </a:cubicBezTo>
                  <a:lnTo>
                    <a:pt x="606266" y="281858"/>
                  </a:lnTo>
                  <a:cubicBezTo>
                    <a:pt x="594836" y="292336"/>
                    <a:pt x="582454" y="301861"/>
                    <a:pt x="567214" y="311386"/>
                  </a:cubicBezTo>
                  <a:close/>
                  <a:moveTo>
                    <a:pt x="24289" y="248521"/>
                  </a:moveTo>
                  <a:cubicBezTo>
                    <a:pt x="14764" y="233281"/>
                    <a:pt x="9049" y="218041"/>
                    <a:pt x="7144" y="202801"/>
                  </a:cubicBezTo>
                  <a:lnTo>
                    <a:pt x="16669" y="201848"/>
                  </a:lnTo>
                  <a:cubicBezTo>
                    <a:pt x="18574" y="216136"/>
                    <a:pt x="24289" y="230423"/>
                    <a:pt x="32861" y="243758"/>
                  </a:cubicBezTo>
                  <a:lnTo>
                    <a:pt x="24289" y="248521"/>
                  </a:lnTo>
                  <a:close/>
                  <a:moveTo>
                    <a:pt x="642461" y="236138"/>
                  </a:moveTo>
                  <a:lnTo>
                    <a:pt x="633889" y="232328"/>
                  </a:lnTo>
                  <a:cubicBezTo>
                    <a:pt x="640556" y="218041"/>
                    <a:pt x="644366" y="203753"/>
                    <a:pt x="644366" y="188513"/>
                  </a:cubicBezTo>
                  <a:cubicBezTo>
                    <a:pt x="644366" y="182798"/>
                    <a:pt x="643414" y="177083"/>
                    <a:pt x="642461" y="172321"/>
                  </a:cubicBezTo>
                  <a:lnTo>
                    <a:pt x="651986" y="170416"/>
                  </a:lnTo>
                  <a:cubicBezTo>
                    <a:pt x="652939" y="176131"/>
                    <a:pt x="653891" y="182798"/>
                    <a:pt x="653891" y="188513"/>
                  </a:cubicBezTo>
                  <a:cubicBezTo>
                    <a:pt x="653891" y="203753"/>
                    <a:pt x="650081" y="219946"/>
                    <a:pt x="642461" y="236138"/>
                  </a:cubicBezTo>
                  <a:close/>
                  <a:moveTo>
                    <a:pt x="24289" y="147556"/>
                  </a:moveTo>
                  <a:lnTo>
                    <a:pt x="15716" y="143746"/>
                  </a:lnTo>
                  <a:cubicBezTo>
                    <a:pt x="22384" y="129458"/>
                    <a:pt x="30956" y="116123"/>
                    <a:pt x="43339" y="103741"/>
                  </a:cubicBezTo>
                  <a:lnTo>
                    <a:pt x="50006" y="110408"/>
                  </a:lnTo>
                  <a:cubicBezTo>
                    <a:pt x="38576" y="121838"/>
                    <a:pt x="30004" y="134221"/>
                    <a:pt x="24289" y="147556"/>
                  </a:cubicBezTo>
                  <a:close/>
                  <a:moveTo>
                    <a:pt x="619601" y="121838"/>
                  </a:moveTo>
                  <a:cubicBezTo>
                    <a:pt x="611029" y="110408"/>
                    <a:pt x="599599" y="99931"/>
                    <a:pt x="586264" y="89453"/>
                  </a:cubicBezTo>
                  <a:lnTo>
                    <a:pt x="591979" y="81833"/>
                  </a:lnTo>
                  <a:cubicBezTo>
                    <a:pt x="605314" y="92311"/>
                    <a:pt x="617696" y="103741"/>
                    <a:pt x="626269" y="116123"/>
                  </a:cubicBezTo>
                  <a:lnTo>
                    <a:pt x="619601" y="121838"/>
                  </a:lnTo>
                  <a:close/>
                  <a:moveTo>
                    <a:pt x="93821" y="75166"/>
                  </a:moveTo>
                  <a:lnTo>
                    <a:pt x="89059" y="67546"/>
                  </a:lnTo>
                  <a:cubicBezTo>
                    <a:pt x="102394" y="59926"/>
                    <a:pt x="116681" y="52306"/>
                    <a:pt x="131921" y="45638"/>
                  </a:cubicBezTo>
                  <a:lnTo>
                    <a:pt x="135731" y="54211"/>
                  </a:lnTo>
                  <a:cubicBezTo>
                    <a:pt x="120491" y="59926"/>
                    <a:pt x="106204" y="67546"/>
                    <a:pt x="93821" y="75166"/>
                  </a:cubicBezTo>
                  <a:close/>
                  <a:moveTo>
                    <a:pt x="538639" y="59926"/>
                  </a:moveTo>
                  <a:cubicBezTo>
                    <a:pt x="525304" y="53258"/>
                    <a:pt x="510064" y="47543"/>
                    <a:pt x="494824" y="41828"/>
                  </a:cubicBezTo>
                  <a:lnTo>
                    <a:pt x="497681" y="33256"/>
                  </a:lnTo>
                  <a:cubicBezTo>
                    <a:pt x="512921" y="38971"/>
                    <a:pt x="528161" y="44686"/>
                    <a:pt x="542449" y="51353"/>
                  </a:cubicBezTo>
                  <a:lnTo>
                    <a:pt x="538639" y="59926"/>
                  </a:lnTo>
                  <a:close/>
                  <a:moveTo>
                    <a:pt x="188119" y="35161"/>
                  </a:moveTo>
                  <a:lnTo>
                    <a:pt x="185261" y="25636"/>
                  </a:lnTo>
                  <a:cubicBezTo>
                    <a:pt x="200501" y="21826"/>
                    <a:pt x="215741" y="18016"/>
                    <a:pt x="231934" y="15158"/>
                  </a:cubicBezTo>
                  <a:lnTo>
                    <a:pt x="233839" y="24683"/>
                  </a:lnTo>
                  <a:cubicBezTo>
                    <a:pt x="218599" y="27541"/>
                    <a:pt x="203359" y="30398"/>
                    <a:pt x="188119" y="35161"/>
                  </a:cubicBezTo>
                  <a:close/>
                  <a:moveTo>
                    <a:pt x="440531" y="27541"/>
                  </a:moveTo>
                  <a:cubicBezTo>
                    <a:pt x="425291" y="24683"/>
                    <a:pt x="410051" y="21826"/>
                    <a:pt x="393859" y="19921"/>
                  </a:cubicBezTo>
                  <a:lnTo>
                    <a:pt x="394811" y="10396"/>
                  </a:lnTo>
                  <a:cubicBezTo>
                    <a:pt x="411004" y="12301"/>
                    <a:pt x="427196" y="15158"/>
                    <a:pt x="442436" y="18016"/>
                  </a:cubicBezTo>
                  <a:lnTo>
                    <a:pt x="440531" y="27541"/>
                  </a:lnTo>
                  <a:close/>
                  <a:moveTo>
                    <a:pt x="290989" y="18016"/>
                  </a:moveTo>
                  <a:lnTo>
                    <a:pt x="290036" y="8491"/>
                  </a:lnTo>
                  <a:cubicBezTo>
                    <a:pt x="305276" y="7538"/>
                    <a:pt x="322421" y="6586"/>
                    <a:pt x="337661" y="7538"/>
                  </a:cubicBezTo>
                  <a:lnTo>
                    <a:pt x="337661" y="17063"/>
                  </a:lnTo>
                  <a:cubicBezTo>
                    <a:pt x="322421" y="16111"/>
                    <a:pt x="306229" y="17063"/>
                    <a:pt x="290989" y="18016"/>
                  </a:cubicBezTo>
                  <a:close/>
                </a:path>
              </a:pathLst>
            </a:custGeom>
            <a:solidFill>
              <a:srgbClr val="1A65E0"/>
            </a:solidFill>
            <a:ln w="9525" cap="flat">
              <a:noFill/>
              <a:prstDash val="solid"/>
              <a:miter/>
            </a:ln>
          </p:spPr>
          <p:txBody>
            <a:bodyPr rtlCol="0" anchor="ctr"/>
            <a:lstStyle/>
            <a:p>
              <a:endParaRPr lang="zh-CN" altLang="en-US"/>
            </a:p>
          </p:txBody>
        </p:sp>
        <p:sp>
          <p:nvSpPr>
            <p:cNvPr id="388" name="任意多边形: 形状 566">
              <a:extLst>
                <a:ext uri="{FF2B5EF4-FFF2-40B4-BE49-F238E27FC236}">
                  <a16:creationId xmlns:a16="http://schemas.microsoft.com/office/drawing/2014/main" id="{B75F1963-1C74-4C97-90A3-422F59979AE2}"/>
                </a:ext>
              </a:extLst>
            </p:cNvPr>
            <p:cNvSpPr/>
            <p:nvPr/>
          </p:nvSpPr>
          <p:spPr>
            <a:xfrm>
              <a:off x="5778341" y="3684746"/>
              <a:ext cx="895350" cy="504825"/>
            </a:xfrm>
            <a:custGeom>
              <a:avLst/>
              <a:gdLst>
                <a:gd name="connsiteX0" fmla="*/ 449104 w 895350"/>
                <a:gd name="connsiteY0" fmla="*/ 499586 h 504825"/>
                <a:gd name="connsiteX1" fmla="*/ 421481 w 895350"/>
                <a:gd name="connsiteY1" fmla="*/ 499586 h 504825"/>
                <a:gd name="connsiteX2" fmla="*/ 421481 w 895350"/>
                <a:gd name="connsiteY2" fmla="*/ 490061 h 504825"/>
                <a:gd name="connsiteX3" fmla="*/ 469106 w 895350"/>
                <a:gd name="connsiteY3" fmla="*/ 490061 h 504825"/>
                <a:gd name="connsiteX4" fmla="*/ 469106 w 895350"/>
                <a:gd name="connsiteY4" fmla="*/ 499586 h 504825"/>
                <a:gd name="connsiteX5" fmla="*/ 449104 w 895350"/>
                <a:gd name="connsiteY5" fmla="*/ 499586 h 504825"/>
                <a:gd name="connsiteX6" fmla="*/ 526256 w 895350"/>
                <a:gd name="connsiteY6" fmla="*/ 495776 h 504825"/>
                <a:gd name="connsiteX7" fmla="*/ 525304 w 895350"/>
                <a:gd name="connsiteY7" fmla="*/ 486251 h 504825"/>
                <a:gd name="connsiteX8" fmla="*/ 571976 w 895350"/>
                <a:gd name="connsiteY8" fmla="*/ 480536 h 504825"/>
                <a:gd name="connsiteX9" fmla="*/ 573881 w 895350"/>
                <a:gd name="connsiteY9" fmla="*/ 490061 h 504825"/>
                <a:gd name="connsiteX10" fmla="*/ 526256 w 895350"/>
                <a:gd name="connsiteY10" fmla="*/ 495776 h 504825"/>
                <a:gd name="connsiteX11" fmla="*/ 364331 w 895350"/>
                <a:gd name="connsiteY11" fmla="*/ 494824 h 504825"/>
                <a:gd name="connsiteX12" fmla="*/ 316706 w 895350"/>
                <a:gd name="connsiteY12" fmla="*/ 488156 h 504825"/>
                <a:gd name="connsiteX13" fmla="*/ 318611 w 895350"/>
                <a:gd name="connsiteY13" fmla="*/ 478631 h 504825"/>
                <a:gd name="connsiteX14" fmla="*/ 365284 w 895350"/>
                <a:gd name="connsiteY14" fmla="*/ 485299 h 504825"/>
                <a:gd name="connsiteX15" fmla="*/ 364331 w 895350"/>
                <a:gd name="connsiteY15" fmla="*/ 494824 h 504825"/>
                <a:gd name="connsiteX16" fmla="*/ 630079 w 895350"/>
                <a:gd name="connsiteY16" fmla="*/ 477679 h 504825"/>
                <a:gd name="connsiteX17" fmla="*/ 628174 w 895350"/>
                <a:gd name="connsiteY17" fmla="*/ 468154 h 504825"/>
                <a:gd name="connsiteX18" fmla="*/ 673894 w 895350"/>
                <a:gd name="connsiteY18" fmla="*/ 454819 h 504825"/>
                <a:gd name="connsiteX19" fmla="*/ 676751 w 895350"/>
                <a:gd name="connsiteY19" fmla="*/ 463391 h 504825"/>
                <a:gd name="connsiteX20" fmla="*/ 630079 w 895350"/>
                <a:gd name="connsiteY20" fmla="*/ 477679 h 504825"/>
                <a:gd name="connsiteX21" fmla="*/ 260509 w 895350"/>
                <a:gd name="connsiteY21" fmla="*/ 475774 h 504825"/>
                <a:gd name="connsiteX22" fmla="*/ 214789 w 895350"/>
                <a:gd name="connsiteY22" fmla="*/ 461486 h 504825"/>
                <a:gd name="connsiteX23" fmla="*/ 217646 w 895350"/>
                <a:gd name="connsiteY23" fmla="*/ 452914 h 504825"/>
                <a:gd name="connsiteX24" fmla="*/ 262414 w 895350"/>
                <a:gd name="connsiteY24" fmla="*/ 466249 h 504825"/>
                <a:gd name="connsiteX25" fmla="*/ 260509 w 895350"/>
                <a:gd name="connsiteY25" fmla="*/ 475774 h 504825"/>
                <a:gd name="connsiteX26" fmla="*/ 730091 w 895350"/>
                <a:gd name="connsiteY26" fmla="*/ 443389 h 504825"/>
                <a:gd name="connsiteX27" fmla="*/ 726281 w 895350"/>
                <a:gd name="connsiteY27" fmla="*/ 434816 h 504825"/>
                <a:gd name="connsiteX28" fmla="*/ 768191 w 895350"/>
                <a:gd name="connsiteY28" fmla="*/ 412909 h 504825"/>
                <a:gd name="connsiteX29" fmla="*/ 772954 w 895350"/>
                <a:gd name="connsiteY29" fmla="*/ 421481 h 504825"/>
                <a:gd name="connsiteX30" fmla="*/ 730091 w 895350"/>
                <a:gd name="connsiteY30" fmla="*/ 443389 h 504825"/>
                <a:gd name="connsiteX31" fmla="*/ 160496 w 895350"/>
                <a:gd name="connsiteY31" fmla="*/ 440531 h 504825"/>
                <a:gd name="connsiteX32" fmla="*/ 118586 w 895350"/>
                <a:gd name="connsiteY32" fmla="*/ 417671 h 504825"/>
                <a:gd name="connsiteX33" fmla="*/ 123349 w 895350"/>
                <a:gd name="connsiteY33" fmla="*/ 410051 h 504825"/>
                <a:gd name="connsiteX34" fmla="*/ 164306 w 895350"/>
                <a:gd name="connsiteY34" fmla="*/ 432911 h 504825"/>
                <a:gd name="connsiteX35" fmla="*/ 160496 w 895350"/>
                <a:gd name="connsiteY35" fmla="*/ 440531 h 504825"/>
                <a:gd name="connsiteX36" fmla="*/ 819626 w 895350"/>
                <a:gd name="connsiteY36" fmla="*/ 387191 h 504825"/>
                <a:gd name="connsiteX37" fmla="*/ 812959 w 895350"/>
                <a:gd name="connsiteY37" fmla="*/ 379571 h 504825"/>
                <a:gd name="connsiteX38" fmla="*/ 845344 w 895350"/>
                <a:gd name="connsiteY38" fmla="*/ 346234 h 504825"/>
                <a:gd name="connsiteX39" fmla="*/ 852964 w 895350"/>
                <a:gd name="connsiteY39" fmla="*/ 351949 h 504825"/>
                <a:gd name="connsiteX40" fmla="*/ 819626 w 895350"/>
                <a:gd name="connsiteY40" fmla="*/ 387191 h 504825"/>
                <a:gd name="connsiteX41" fmla="*/ 71914 w 895350"/>
                <a:gd name="connsiteY41" fmla="*/ 382429 h 504825"/>
                <a:gd name="connsiteX42" fmla="*/ 39529 w 895350"/>
                <a:gd name="connsiteY42" fmla="*/ 346234 h 504825"/>
                <a:gd name="connsiteX43" fmla="*/ 47149 w 895350"/>
                <a:gd name="connsiteY43" fmla="*/ 340519 h 504825"/>
                <a:gd name="connsiteX44" fmla="*/ 78581 w 895350"/>
                <a:gd name="connsiteY44" fmla="*/ 374809 h 504825"/>
                <a:gd name="connsiteX45" fmla="*/ 71914 w 895350"/>
                <a:gd name="connsiteY45" fmla="*/ 382429 h 504825"/>
                <a:gd name="connsiteX46" fmla="*/ 882491 w 895350"/>
                <a:gd name="connsiteY46" fmla="*/ 301466 h 504825"/>
                <a:gd name="connsiteX47" fmla="*/ 873919 w 895350"/>
                <a:gd name="connsiteY47" fmla="*/ 298609 h 504825"/>
                <a:gd name="connsiteX48" fmla="*/ 881539 w 895350"/>
                <a:gd name="connsiteY48" fmla="*/ 253841 h 504825"/>
                <a:gd name="connsiteX49" fmla="*/ 891064 w 895350"/>
                <a:gd name="connsiteY49" fmla="*/ 253841 h 504825"/>
                <a:gd name="connsiteX50" fmla="*/ 882491 w 895350"/>
                <a:gd name="connsiteY50" fmla="*/ 301466 h 504825"/>
                <a:gd name="connsiteX51" fmla="*/ 12859 w 895350"/>
                <a:gd name="connsiteY51" fmla="*/ 294799 h 504825"/>
                <a:gd name="connsiteX52" fmla="*/ 7144 w 895350"/>
                <a:gd name="connsiteY52" fmla="*/ 253841 h 504825"/>
                <a:gd name="connsiteX53" fmla="*/ 7144 w 895350"/>
                <a:gd name="connsiteY53" fmla="*/ 246221 h 504825"/>
                <a:gd name="connsiteX54" fmla="*/ 16669 w 895350"/>
                <a:gd name="connsiteY54" fmla="*/ 247174 h 504825"/>
                <a:gd name="connsiteX55" fmla="*/ 16669 w 895350"/>
                <a:gd name="connsiteY55" fmla="*/ 253841 h 504825"/>
                <a:gd name="connsiteX56" fmla="*/ 22384 w 895350"/>
                <a:gd name="connsiteY56" fmla="*/ 292894 h 504825"/>
                <a:gd name="connsiteX57" fmla="*/ 12859 w 895350"/>
                <a:gd name="connsiteY57" fmla="*/ 294799 h 504825"/>
                <a:gd name="connsiteX58" fmla="*/ 876776 w 895350"/>
                <a:gd name="connsiteY58" fmla="*/ 221456 h 504825"/>
                <a:gd name="connsiteX59" fmla="*/ 858679 w 895350"/>
                <a:gd name="connsiteY59" fmla="*/ 179546 h 504825"/>
                <a:gd name="connsiteX60" fmla="*/ 867251 w 895350"/>
                <a:gd name="connsiteY60" fmla="*/ 174784 h 504825"/>
                <a:gd name="connsiteX61" fmla="*/ 886301 w 895350"/>
                <a:gd name="connsiteY61" fmla="*/ 219551 h 504825"/>
                <a:gd name="connsiteX62" fmla="*/ 876776 w 895350"/>
                <a:gd name="connsiteY62" fmla="*/ 221456 h 504825"/>
                <a:gd name="connsiteX63" fmla="*/ 30004 w 895350"/>
                <a:gd name="connsiteY63" fmla="*/ 193834 h 504825"/>
                <a:gd name="connsiteX64" fmla="*/ 21431 w 895350"/>
                <a:gd name="connsiteY64" fmla="*/ 190024 h 504825"/>
                <a:gd name="connsiteX65" fmla="*/ 48101 w 895350"/>
                <a:gd name="connsiteY65" fmla="*/ 149066 h 504825"/>
                <a:gd name="connsiteX66" fmla="*/ 55721 w 895350"/>
                <a:gd name="connsiteY66" fmla="*/ 154781 h 504825"/>
                <a:gd name="connsiteX67" fmla="*/ 30004 w 895350"/>
                <a:gd name="connsiteY67" fmla="*/ 193834 h 504825"/>
                <a:gd name="connsiteX68" fmla="*/ 823436 w 895350"/>
                <a:gd name="connsiteY68" fmla="*/ 135731 h 504825"/>
                <a:gd name="connsiteX69" fmla="*/ 787241 w 895350"/>
                <a:gd name="connsiteY69" fmla="*/ 106204 h 504825"/>
                <a:gd name="connsiteX70" fmla="*/ 792956 w 895350"/>
                <a:gd name="connsiteY70" fmla="*/ 98584 h 504825"/>
                <a:gd name="connsiteX71" fmla="*/ 830104 w 895350"/>
                <a:gd name="connsiteY71" fmla="*/ 129064 h 504825"/>
                <a:gd name="connsiteX72" fmla="*/ 823436 w 895350"/>
                <a:gd name="connsiteY72" fmla="*/ 135731 h 504825"/>
                <a:gd name="connsiteX73" fmla="*/ 96679 w 895350"/>
                <a:gd name="connsiteY73" fmla="*/ 116681 h 504825"/>
                <a:gd name="connsiteX74" fmla="*/ 90964 w 895350"/>
                <a:gd name="connsiteY74" fmla="*/ 109061 h 504825"/>
                <a:gd name="connsiteX75" fmla="*/ 130969 w 895350"/>
                <a:gd name="connsiteY75" fmla="*/ 82391 h 504825"/>
                <a:gd name="connsiteX76" fmla="*/ 135731 w 895350"/>
                <a:gd name="connsiteY76" fmla="*/ 90964 h 504825"/>
                <a:gd name="connsiteX77" fmla="*/ 96679 w 895350"/>
                <a:gd name="connsiteY77" fmla="*/ 116681 h 504825"/>
                <a:gd name="connsiteX78" fmla="*/ 738664 w 895350"/>
                <a:gd name="connsiteY78" fmla="*/ 77629 h 504825"/>
                <a:gd name="connsiteX79" fmla="*/ 695801 w 895350"/>
                <a:gd name="connsiteY79" fmla="*/ 58579 h 504825"/>
                <a:gd name="connsiteX80" fmla="*/ 699611 w 895350"/>
                <a:gd name="connsiteY80" fmla="*/ 50006 h 504825"/>
                <a:gd name="connsiteX81" fmla="*/ 743426 w 895350"/>
                <a:gd name="connsiteY81" fmla="*/ 69056 h 504825"/>
                <a:gd name="connsiteX82" fmla="*/ 738664 w 895350"/>
                <a:gd name="connsiteY82" fmla="*/ 77629 h 504825"/>
                <a:gd name="connsiteX83" fmla="*/ 186214 w 895350"/>
                <a:gd name="connsiteY83" fmla="*/ 65246 h 504825"/>
                <a:gd name="connsiteX84" fmla="*/ 182404 w 895350"/>
                <a:gd name="connsiteY84" fmla="*/ 56674 h 504825"/>
                <a:gd name="connsiteX85" fmla="*/ 227171 w 895350"/>
                <a:gd name="connsiteY85" fmla="*/ 40481 h 504825"/>
                <a:gd name="connsiteX86" fmla="*/ 230029 w 895350"/>
                <a:gd name="connsiteY86" fmla="*/ 50006 h 504825"/>
                <a:gd name="connsiteX87" fmla="*/ 186214 w 895350"/>
                <a:gd name="connsiteY87" fmla="*/ 65246 h 504825"/>
                <a:gd name="connsiteX88" fmla="*/ 641509 w 895350"/>
                <a:gd name="connsiteY88" fmla="*/ 41434 h 504825"/>
                <a:gd name="connsiteX89" fmla="*/ 595789 w 895350"/>
                <a:gd name="connsiteY89" fmla="*/ 30956 h 504825"/>
                <a:gd name="connsiteX90" fmla="*/ 597694 w 895350"/>
                <a:gd name="connsiteY90" fmla="*/ 21431 h 504825"/>
                <a:gd name="connsiteX91" fmla="*/ 644366 w 895350"/>
                <a:gd name="connsiteY91" fmla="*/ 32861 h 504825"/>
                <a:gd name="connsiteX92" fmla="*/ 641509 w 895350"/>
                <a:gd name="connsiteY92" fmla="*/ 41434 h 504825"/>
                <a:gd name="connsiteX93" fmla="*/ 285274 w 895350"/>
                <a:gd name="connsiteY93" fmla="*/ 33814 h 504825"/>
                <a:gd name="connsiteX94" fmla="*/ 283369 w 895350"/>
                <a:gd name="connsiteY94" fmla="*/ 24289 h 504825"/>
                <a:gd name="connsiteX95" fmla="*/ 330041 w 895350"/>
                <a:gd name="connsiteY95" fmla="*/ 15716 h 504825"/>
                <a:gd name="connsiteX96" fmla="*/ 331946 w 895350"/>
                <a:gd name="connsiteY96" fmla="*/ 25241 h 504825"/>
                <a:gd name="connsiteX97" fmla="*/ 285274 w 895350"/>
                <a:gd name="connsiteY97" fmla="*/ 33814 h 504825"/>
                <a:gd name="connsiteX98" fmla="*/ 539591 w 895350"/>
                <a:gd name="connsiteY98" fmla="*/ 21431 h 504825"/>
                <a:gd name="connsiteX99" fmla="*/ 491966 w 895350"/>
                <a:gd name="connsiteY99" fmla="*/ 17621 h 504825"/>
                <a:gd name="connsiteX100" fmla="*/ 492919 w 895350"/>
                <a:gd name="connsiteY100" fmla="*/ 8096 h 504825"/>
                <a:gd name="connsiteX101" fmla="*/ 540544 w 895350"/>
                <a:gd name="connsiteY101" fmla="*/ 11906 h 504825"/>
                <a:gd name="connsiteX102" fmla="*/ 539591 w 895350"/>
                <a:gd name="connsiteY102" fmla="*/ 21431 h 504825"/>
                <a:gd name="connsiteX103" fmla="*/ 388144 w 895350"/>
                <a:gd name="connsiteY103" fmla="*/ 18574 h 504825"/>
                <a:gd name="connsiteX104" fmla="*/ 387191 w 895350"/>
                <a:gd name="connsiteY104" fmla="*/ 9049 h 504825"/>
                <a:gd name="connsiteX105" fmla="*/ 434816 w 895350"/>
                <a:gd name="connsiteY105" fmla="*/ 7144 h 504825"/>
                <a:gd name="connsiteX106" fmla="*/ 434816 w 895350"/>
                <a:gd name="connsiteY106" fmla="*/ 16669 h 504825"/>
                <a:gd name="connsiteX107" fmla="*/ 388144 w 895350"/>
                <a:gd name="connsiteY107" fmla="*/ 1857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95350" h="504825">
                  <a:moveTo>
                    <a:pt x="449104" y="499586"/>
                  </a:moveTo>
                  <a:cubicBezTo>
                    <a:pt x="439579" y="499586"/>
                    <a:pt x="431006" y="499586"/>
                    <a:pt x="421481" y="499586"/>
                  </a:cubicBezTo>
                  <a:lnTo>
                    <a:pt x="421481" y="490061"/>
                  </a:lnTo>
                  <a:cubicBezTo>
                    <a:pt x="436721" y="491014"/>
                    <a:pt x="452914" y="491014"/>
                    <a:pt x="469106" y="490061"/>
                  </a:cubicBezTo>
                  <a:lnTo>
                    <a:pt x="469106" y="499586"/>
                  </a:lnTo>
                  <a:cubicBezTo>
                    <a:pt x="462439" y="499586"/>
                    <a:pt x="455771" y="499586"/>
                    <a:pt x="449104" y="499586"/>
                  </a:cubicBezTo>
                  <a:close/>
                  <a:moveTo>
                    <a:pt x="526256" y="495776"/>
                  </a:moveTo>
                  <a:lnTo>
                    <a:pt x="525304" y="486251"/>
                  </a:lnTo>
                  <a:cubicBezTo>
                    <a:pt x="541496" y="484346"/>
                    <a:pt x="556736" y="482441"/>
                    <a:pt x="571976" y="480536"/>
                  </a:cubicBezTo>
                  <a:lnTo>
                    <a:pt x="573881" y="490061"/>
                  </a:lnTo>
                  <a:cubicBezTo>
                    <a:pt x="558641" y="491966"/>
                    <a:pt x="542449" y="493871"/>
                    <a:pt x="526256" y="495776"/>
                  </a:cubicBezTo>
                  <a:close/>
                  <a:moveTo>
                    <a:pt x="364331" y="494824"/>
                  </a:moveTo>
                  <a:cubicBezTo>
                    <a:pt x="348139" y="492919"/>
                    <a:pt x="331946" y="491014"/>
                    <a:pt x="316706" y="488156"/>
                  </a:cubicBezTo>
                  <a:lnTo>
                    <a:pt x="318611" y="478631"/>
                  </a:lnTo>
                  <a:cubicBezTo>
                    <a:pt x="333851" y="481489"/>
                    <a:pt x="350044" y="483394"/>
                    <a:pt x="365284" y="485299"/>
                  </a:cubicBezTo>
                  <a:lnTo>
                    <a:pt x="364331" y="494824"/>
                  </a:lnTo>
                  <a:close/>
                  <a:moveTo>
                    <a:pt x="630079" y="477679"/>
                  </a:moveTo>
                  <a:lnTo>
                    <a:pt x="628174" y="468154"/>
                  </a:lnTo>
                  <a:cubicBezTo>
                    <a:pt x="643414" y="464344"/>
                    <a:pt x="658654" y="459581"/>
                    <a:pt x="673894" y="454819"/>
                  </a:cubicBezTo>
                  <a:lnTo>
                    <a:pt x="676751" y="463391"/>
                  </a:lnTo>
                  <a:cubicBezTo>
                    <a:pt x="661511" y="469106"/>
                    <a:pt x="646271" y="473869"/>
                    <a:pt x="630079" y="477679"/>
                  </a:cubicBezTo>
                  <a:close/>
                  <a:moveTo>
                    <a:pt x="260509" y="475774"/>
                  </a:moveTo>
                  <a:cubicBezTo>
                    <a:pt x="245269" y="471964"/>
                    <a:pt x="229076" y="467201"/>
                    <a:pt x="214789" y="461486"/>
                  </a:cubicBezTo>
                  <a:lnTo>
                    <a:pt x="217646" y="452914"/>
                  </a:lnTo>
                  <a:cubicBezTo>
                    <a:pt x="231934" y="457676"/>
                    <a:pt x="247174" y="462439"/>
                    <a:pt x="262414" y="466249"/>
                  </a:cubicBezTo>
                  <a:lnTo>
                    <a:pt x="260509" y="475774"/>
                  </a:lnTo>
                  <a:close/>
                  <a:moveTo>
                    <a:pt x="730091" y="443389"/>
                  </a:moveTo>
                  <a:lnTo>
                    <a:pt x="726281" y="434816"/>
                  </a:lnTo>
                  <a:cubicBezTo>
                    <a:pt x="740569" y="428149"/>
                    <a:pt x="754856" y="420529"/>
                    <a:pt x="768191" y="412909"/>
                  </a:cubicBezTo>
                  <a:lnTo>
                    <a:pt x="772954" y="421481"/>
                  </a:lnTo>
                  <a:cubicBezTo>
                    <a:pt x="759619" y="429101"/>
                    <a:pt x="745331" y="436721"/>
                    <a:pt x="730091" y="443389"/>
                  </a:cubicBezTo>
                  <a:close/>
                  <a:moveTo>
                    <a:pt x="160496" y="440531"/>
                  </a:moveTo>
                  <a:cubicBezTo>
                    <a:pt x="145256" y="433864"/>
                    <a:pt x="130969" y="425291"/>
                    <a:pt x="118586" y="417671"/>
                  </a:cubicBezTo>
                  <a:lnTo>
                    <a:pt x="123349" y="410051"/>
                  </a:lnTo>
                  <a:cubicBezTo>
                    <a:pt x="135731" y="417671"/>
                    <a:pt x="150019" y="425291"/>
                    <a:pt x="164306" y="432911"/>
                  </a:cubicBezTo>
                  <a:lnTo>
                    <a:pt x="160496" y="440531"/>
                  </a:lnTo>
                  <a:close/>
                  <a:moveTo>
                    <a:pt x="819626" y="387191"/>
                  </a:moveTo>
                  <a:lnTo>
                    <a:pt x="812959" y="379571"/>
                  </a:lnTo>
                  <a:cubicBezTo>
                    <a:pt x="825341" y="369094"/>
                    <a:pt x="835819" y="357664"/>
                    <a:pt x="845344" y="346234"/>
                  </a:cubicBezTo>
                  <a:lnTo>
                    <a:pt x="852964" y="351949"/>
                  </a:lnTo>
                  <a:cubicBezTo>
                    <a:pt x="844391" y="364331"/>
                    <a:pt x="832961" y="375761"/>
                    <a:pt x="819626" y="387191"/>
                  </a:cubicBezTo>
                  <a:close/>
                  <a:moveTo>
                    <a:pt x="71914" y="382429"/>
                  </a:moveTo>
                  <a:cubicBezTo>
                    <a:pt x="59531" y="370999"/>
                    <a:pt x="48101" y="358616"/>
                    <a:pt x="39529" y="346234"/>
                  </a:cubicBezTo>
                  <a:lnTo>
                    <a:pt x="47149" y="340519"/>
                  </a:lnTo>
                  <a:cubicBezTo>
                    <a:pt x="55721" y="351949"/>
                    <a:pt x="66199" y="364331"/>
                    <a:pt x="78581" y="374809"/>
                  </a:cubicBezTo>
                  <a:lnTo>
                    <a:pt x="71914" y="382429"/>
                  </a:lnTo>
                  <a:close/>
                  <a:moveTo>
                    <a:pt x="882491" y="301466"/>
                  </a:moveTo>
                  <a:lnTo>
                    <a:pt x="873919" y="298609"/>
                  </a:lnTo>
                  <a:cubicBezTo>
                    <a:pt x="878681" y="284321"/>
                    <a:pt x="881539" y="269081"/>
                    <a:pt x="881539" y="253841"/>
                  </a:cubicBezTo>
                  <a:lnTo>
                    <a:pt x="891064" y="253841"/>
                  </a:lnTo>
                  <a:cubicBezTo>
                    <a:pt x="890111" y="269081"/>
                    <a:pt x="887254" y="285274"/>
                    <a:pt x="882491" y="301466"/>
                  </a:cubicBezTo>
                  <a:close/>
                  <a:moveTo>
                    <a:pt x="12859" y="294799"/>
                  </a:moveTo>
                  <a:cubicBezTo>
                    <a:pt x="9049" y="281464"/>
                    <a:pt x="7144" y="267176"/>
                    <a:pt x="7144" y="253841"/>
                  </a:cubicBezTo>
                  <a:cubicBezTo>
                    <a:pt x="7144" y="250984"/>
                    <a:pt x="7144" y="249079"/>
                    <a:pt x="7144" y="246221"/>
                  </a:cubicBezTo>
                  <a:lnTo>
                    <a:pt x="16669" y="247174"/>
                  </a:lnTo>
                  <a:cubicBezTo>
                    <a:pt x="16669" y="249079"/>
                    <a:pt x="16669" y="251936"/>
                    <a:pt x="16669" y="253841"/>
                  </a:cubicBezTo>
                  <a:cubicBezTo>
                    <a:pt x="16669" y="267176"/>
                    <a:pt x="18574" y="279559"/>
                    <a:pt x="22384" y="292894"/>
                  </a:cubicBezTo>
                  <a:lnTo>
                    <a:pt x="12859" y="294799"/>
                  </a:lnTo>
                  <a:close/>
                  <a:moveTo>
                    <a:pt x="876776" y="221456"/>
                  </a:moveTo>
                  <a:cubicBezTo>
                    <a:pt x="872966" y="207169"/>
                    <a:pt x="867251" y="192881"/>
                    <a:pt x="858679" y="179546"/>
                  </a:cubicBezTo>
                  <a:lnTo>
                    <a:pt x="867251" y="174784"/>
                  </a:lnTo>
                  <a:cubicBezTo>
                    <a:pt x="875824" y="189071"/>
                    <a:pt x="882491" y="204311"/>
                    <a:pt x="886301" y="219551"/>
                  </a:cubicBezTo>
                  <a:lnTo>
                    <a:pt x="876776" y="221456"/>
                  </a:lnTo>
                  <a:close/>
                  <a:moveTo>
                    <a:pt x="30004" y="193834"/>
                  </a:moveTo>
                  <a:lnTo>
                    <a:pt x="21431" y="190024"/>
                  </a:lnTo>
                  <a:cubicBezTo>
                    <a:pt x="28099" y="175736"/>
                    <a:pt x="36671" y="162401"/>
                    <a:pt x="48101" y="149066"/>
                  </a:cubicBezTo>
                  <a:lnTo>
                    <a:pt x="55721" y="154781"/>
                  </a:lnTo>
                  <a:cubicBezTo>
                    <a:pt x="45244" y="167164"/>
                    <a:pt x="36671" y="180499"/>
                    <a:pt x="30004" y="193834"/>
                  </a:cubicBezTo>
                  <a:close/>
                  <a:moveTo>
                    <a:pt x="823436" y="135731"/>
                  </a:moveTo>
                  <a:cubicBezTo>
                    <a:pt x="812959" y="125254"/>
                    <a:pt x="800576" y="115729"/>
                    <a:pt x="787241" y="106204"/>
                  </a:cubicBezTo>
                  <a:lnTo>
                    <a:pt x="792956" y="98584"/>
                  </a:lnTo>
                  <a:cubicBezTo>
                    <a:pt x="807244" y="108109"/>
                    <a:pt x="819626" y="118586"/>
                    <a:pt x="830104" y="129064"/>
                  </a:cubicBezTo>
                  <a:lnTo>
                    <a:pt x="823436" y="135731"/>
                  </a:lnTo>
                  <a:close/>
                  <a:moveTo>
                    <a:pt x="96679" y="116681"/>
                  </a:moveTo>
                  <a:lnTo>
                    <a:pt x="90964" y="109061"/>
                  </a:lnTo>
                  <a:cubicBezTo>
                    <a:pt x="103346" y="99536"/>
                    <a:pt x="116681" y="90964"/>
                    <a:pt x="130969" y="82391"/>
                  </a:cubicBezTo>
                  <a:lnTo>
                    <a:pt x="135731" y="90964"/>
                  </a:lnTo>
                  <a:cubicBezTo>
                    <a:pt x="121444" y="98584"/>
                    <a:pt x="108109" y="107156"/>
                    <a:pt x="96679" y="116681"/>
                  </a:cubicBezTo>
                  <a:close/>
                  <a:moveTo>
                    <a:pt x="738664" y="77629"/>
                  </a:moveTo>
                  <a:cubicBezTo>
                    <a:pt x="725329" y="70961"/>
                    <a:pt x="710089" y="64294"/>
                    <a:pt x="695801" y="58579"/>
                  </a:cubicBezTo>
                  <a:lnTo>
                    <a:pt x="699611" y="50006"/>
                  </a:lnTo>
                  <a:cubicBezTo>
                    <a:pt x="714851" y="55721"/>
                    <a:pt x="730091" y="62389"/>
                    <a:pt x="743426" y="69056"/>
                  </a:cubicBezTo>
                  <a:lnTo>
                    <a:pt x="738664" y="77629"/>
                  </a:lnTo>
                  <a:close/>
                  <a:moveTo>
                    <a:pt x="186214" y="65246"/>
                  </a:moveTo>
                  <a:lnTo>
                    <a:pt x="182404" y="56674"/>
                  </a:lnTo>
                  <a:cubicBezTo>
                    <a:pt x="196691" y="50959"/>
                    <a:pt x="211931" y="45244"/>
                    <a:pt x="227171" y="40481"/>
                  </a:cubicBezTo>
                  <a:lnTo>
                    <a:pt x="230029" y="50006"/>
                  </a:lnTo>
                  <a:cubicBezTo>
                    <a:pt x="214789" y="53816"/>
                    <a:pt x="200501" y="59531"/>
                    <a:pt x="186214" y="65246"/>
                  </a:cubicBezTo>
                  <a:close/>
                  <a:moveTo>
                    <a:pt x="641509" y="41434"/>
                  </a:moveTo>
                  <a:cubicBezTo>
                    <a:pt x="626269" y="37624"/>
                    <a:pt x="611029" y="33814"/>
                    <a:pt x="595789" y="30956"/>
                  </a:cubicBezTo>
                  <a:lnTo>
                    <a:pt x="597694" y="21431"/>
                  </a:lnTo>
                  <a:cubicBezTo>
                    <a:pt x="613886" y="24289"/>
                    <a:pt x="629126" y="28099"/>
                    <a:pt x="644366" y="32861"/>
                  </a:cubicBezTo>
                  <a:lnTo>
                    <a:pt x="641509" y="41434"/>
                  </a:lnTo>
                  <a:close/>
                  <a:moveTo>
                    <a:pt x="285274" y="33814"/>
                  </a:moveTo>
                  <a:lnTo>
                    <a:pt x="283369" y="24289"/>
                  </a:lnTo>
                  <a:cubicBezTo>
                    <a:pt x="298609" y="20479"/>
                    <a:pt x="314801" y="17621"/>
                    <a:pt x="330041" y="15716"/>
                  </a:cubicBezTo>
                  <a:lnTo>
                    <a:pt x="331946" y="25241"/>
                  </a:lnTo>
                  <a:cubicBezTo>
                    <a:pt x="315754" y="28099"/>
                    <a:pt x="300514" y="30956"/>
                    <a:pt x="285274" y="33814"/>
                  </a:cubicBezTo>
                  <a:close/>
                  <a:moveTo>
                    <a:pt x="539591" y="21431"/>
                  </a:moveTo>
                  <a:cubicBezTo>
                    <a:pt x="524351" y="19526"/>
                    <a:pt x="508159" y="18574"/>
                    <a:pt x="491966" y="17621"/>
                  </a:cubicBezTo>
                  <a:lnTo>
                    <a:pt x="492919" y="8096"/>
                  </a:lnTo>
                  <a:cubicBezTo>
                    <a:pt x="509111" y="9049"/>
                    <a:pt x="525304" y="10001"/>
                    <a:pt x="540544" y="11906"/>
                  </a:cubicBezTo>
                  <a:lnTo>
                    <a:pt x="539591" y="21431"/>
                  </a:lnTo>
                  <a:close/>
                  <a:moveTo>
                    <a:pt x="388144" y="18574"/>
                  </a:moveTo>
                  <a:lnTo>
                    <a:pt x="387191" y="9049"/>
                  </a:lnTo>
                  <a:cubicBezTo>
                    <a:pt x="403384" y="8096"/>
                    <a:pt x="418624" y="7144"/>
                    <a:pt x="434816" y="7144"/>
                  </a:cubicBezTo>
                  <a:lnTo>
                    <a:pt x="434816" y="16669"/>
                  </a:lnTo>
                  <a:cubicBezTo>
                    <a:pt x="419576" y="16669"/>
                    <a:pt x="403384" y="17621"/>
                    <a:pt x="388144" y="18574"/>
                  </a:cubicBezTo>
                  <a:close/>
                </a:path>
              </a:pathLst>
            </a:custGeom>
            <a:solidFill>
              <a:srgbClr val="1A65E0"/>
            </a:solidFill>
            <a:ln w="9525" cap="flat">
              <a:noFill/>
              <a:prstDash val="solid"/>
              <a:miter/>
            </a:ln>
          </p:spPr>
          <p:txBody>
            <a:bodyPr rtlCol="0" anchor="ctr"/>
            <a:lstStyle/>
            <a:p>
              <a:endParaRPr lang="zh-CN" altLang="en-US"/>
            </a:p>
          </p:txBody>
        </p:sp>
        <p:sp>
          <p:nvSpPr>
            <p:cNvPr id="389" name="任意多边形: 形状 567">
              <a:extLst>
                <a:ext uri="{FF2B5EF4-FFF2-40B4-BE49-F238E27FC236}">
                  <a16:creationId xmlns:a16="http://schemas.microsoft.com/office/drawing/2014/main" id="{F43B9DA4-28D9-4D28-B1CD-46D34F1D1592}"/>
                </a:ext>
              </a:extLst>
            </p:cNvPr>
            <p:cNvSpPr/>
            <p:nvPr/>
          </p:nvSpPr>
          <p:spPr>
            <a:xfrm>
              <a:off x="4702016" y="3075146"/>
              <a:ext cx="895350" cy="504825"/>
            </a:xfrm>
            <a:custGeom>
              <a:avLst/>
              <a:gdLst>
                <a:gd name="connsiteX0" fmla="*/ 449104 w 895350"/>
                <a:gd name="connsiteY0" fmla="*/ 499586 h 504825"/>
                <a:gd name="connsiteX1" fmla="*/ 421481 w 895350"/>
                <a:gd name="connsiteY1" fmla="*/ 499586 h 504825"/>
                <a:gd name="connsiteX2" fmla="*/ 421481 w 895350"/>
                <a:gd name="connsiteY2" fmla="*/ 490061 h 504825"/>
                <a:gd name="connsiteX3" fmla="*/ 469106 w 895350"/>
                <a:gd name="connsiteY3" fmla="*/ 490061 h 504825"/>
                <a:gd name="connsiteX4" fmla="*/ 469106 w 895350"/>
                <a:gd name="connsiteY4" fmla="*/ 499586 h 504825"/>
                <a:gd name="connsiteX5" fmla="*/ 449104 w 895350"/>
                <a:gd name="connsiteY5" fmla="*/ 499586 h 504825"/>
                <a:gd name="connsiteX6" fmla="*/ 526256 w 895350"/>
                <a:gd name="connsiteY6" fmla="*/ 495776 h 504825"/>
                <a:gd name="connsiteX7" fmla="*/ 525304 w 895350"/>
                <a:gd name="connsiteY7" fmla="*/ 486251 h 504825"/>
                <a:gd name="connsiteX8" fmla="*/ 571976 w 895350"/>
                <a:gd name="connsiteY8" fmla="*/ 480536 h 504825"/>
                <a:gd name="connsiteX9" fmla="*/ 573881 w 895350"/>
                <a:gd name="connsiteY9" fmla="*/ 490061 h 504825"/>
                <a:gd name="connsiteX10" fmla="*/ 526256 w 895350"/>
                <a:gd name="connsiteY10" fmla="*/ 495776 h 504825"/>
                <a:gd name="connsiteX11" fmla="*/ 364331 w 895350"/>
                <a:gd name="connsiteY11" fmla="*/ 494824 h 504825"/>
                <a:gd name="connsiteX12" fmla="*/ 316706 w 895350"/>
                <a:gd name="connsiteY12" fmla="*/ 488156 h 504825"/>
                <a:gd name="connsiteX13" fmla="*/ 318611 w 895350"/>
                <a:gd name="connsiteY13" fmla="*/ 478631 h 504825"/>
                <a:gd name="connsiteX14" fmla="*/ 365284 w 895350"/>
                <a:gd name="connsiteY14" fmla="*/ 485299 h 504825"/>
                <a:gd name="connsiteX15" fmla="*/ 364331 w 895350"/>
                <a:gd name="connsiteY15" fmla="*/ 494824 h 504825"/>
                <a:gd name="connsiteX16" fmla="*/ 630079 w 895350"/>
                <a:gd name="connsiteY16" fmla="*/ 477679 h 504825"/>
                <a:gd name="connsiteX17" fmla="*/ 628174 w 895350"/>
                <a:gd name="connsiteY17" fmla="*/ 468154 h 504825"/>
                <a:gd name="connsiteX18" fmla="*/ 673894 w 895350"/>
                <a:gd name="connsiteY18" fmla="*/ 454819 h 504825"/>
                <a:gd name="connsiteX19" fmla="*/ 676751 w 895350"/>
                <a:gd name="connsiteY19" fmla="*/ 463391 h 504825"/>
                <a:gd name="connsiteX20" fmla="*/ 630079 w 895350"/>
                <a:gd name="connsiteY20" fmla="*/ 477679 h 504825"/>
                <a:gd name="connsiteX21" fmla="*/ 260509 w 895350"/>
                <a:gd name="connsiteY21" fmla="*/ 475774 h 504825"/>
                <a:gd name="connsiteX22" fmla="*/ 214789 w 895350"/>
                <a:gd name="connsiteY22" fmla="*/ 461486 h 504825"/>
                <a:gd name="connsiteX23" fmla="*/ 217646 w 895350"/>
                <a:gd name="connsiteY23" fmla="*/ 452914 h 504825"/>
                <a:gd name="connsiteX24" fmla="*/ 262414 w 895350"/>
                <a:gd name="connsiteY24" fmla="*/ 466249 h 504825"/>
                <a:gd name="connsiteX25" fmla="*/ 260509 w 895350"/>
                <a:gd name="connsiteY25" fmla="*/ 475774 h 504825"/>
                <a:gd name="connsiteX26" fmla="*/ 730091 w 895350"/>
                <a:gd name="connsiteY26" fmla="*/ 443389 h 504825"/>
                <a:gd name="connsiteX27" fmla="*/ 726281 w 895350"/>
                <a:gd name="connsiteY27" fmla="*/ 434816 h 504825"/>
                <a:gd name="connsiteX28" fmla="*/ 768191 w 895350"/>
                <a:gd name="connsiteY28" fmla="*/ 412909 h 504825"/>
                <a:gd name="connsiteX29" fmla="*/ 772954 w 895350"/>
                <a:gd name="connsiteY29" fmla="*/ 421481 h 504825"/>
                <a:gd name="connsiteX30" fmla="*/ 730091 w 895350"/>
                <a:gd name="connsiteY30" fmla="*/ 443389 h 504825"/>
                <a:gd name="connsiteX31" fmla="*/ 160496 w 895350"/>
                <a:gd name="connsiteY31" fmla="*/ 440531 h 504825"/>
                <a:gd name="connsiteX32" fmla="*/ 118586 w 895350"/>
                <a:gd name="connsiteY32" fmla="*/ 417671 h 504825"/>
                <a:gd name="connsiteX33" fmla="*/ 123349 w 895350"/>
                <a:gd name="connsiteY33" fmla="*/ 410051 h 504825"/>
                <a:gd name="connsiteX34" fmla="*/ 164306 w 895350"/>
                <a:gd name="connsiteY34" fmla="*/ 432911 h 504825"/>
                <a:gd name="connsiteX35" fmla="*/ 160496 w 895350"/>
                <a:gd name="connsiteY35" fmla="*/ 440531 h 504825"/>
                <a:gd name="connsiteX36" fmla="*/ 819626 w 895350"/>
                <a:gd name="connsiteY36" fmla="*/ 387191 h 504825"/>
                <a:gd name="connsiteX37" fmla="*/ 812959 w 895350"/>
                <a:gd name="connsiteY37" fmla="*/ 379571 h 504825"/>
                <a:gd name="connsiteX38" fmla="*/ 845344 w 895350"/>
                <a:gd name="connsiteY38" fmla="*/ 346234 h 504825"/>
                <a:gd name="connsiteX39" fmla="*/ 852964 w 895350"/>
                <a:gd name="connsiteY39" fmla="*/ 351949 h 504825"/>
                <a:gd name="connsiteX40" fmla="*/ 819626 w 895350"/>
                <a:gd name="connsiteY40" fmla="*/ 387191 h 504825"/>
                <a:gd name="connsiteX41" fmla="*/ 71914 w 895350"/>
                <a:gd name="connsiteY41" fmla="*/ 382429 h 504825"/>
                <a:gd name="connsiteX42" fmla="*/ 39529 w 895350"/>
                <a:gd name="connsiteY42" fmla="*/ 346234 h 504825"/>
                <a:gd name="connsiteX43" fmla="*/ 47149 w 895350"/>
                <a:gd name="connsiteY43" fmla="*/ 340519 h 504825"/>
                <a:gd name="connsiteX44" fmla="*/ 78581 w 895350"/>
                <a:gd name="connsiteY44" fmla="*/ 374809 h 504825"/>
                <a:gd name="connsiteX45" fmla="*/ 71914 w 895350"/>
                <a:gd name="connsiteY45" fmla="*/ 382429 h 504825"/>
                <a:gd name="connsiteX46" fmla="*/ 882491 w 895350"/>
                <a:gd name="connsiteY46" fmla="*/ 301466 h 504825"/>
                <a:gd name="connsiteX47" fmla="*/ 873919 w 895350"/>
                <a:gd name="connsiteY47" fmla="*/ 298609 h 504825"/>
                <a:gd name="connsiteX48" fmla="*/ 881539 w 895350"/>
                <a:gd name="connsiteY48" fmla="*/ 253841 h 504825"/>
                <a:gd name="connsiteX49" fmla="*/ 891064 w 895350"/>
                <a:gd name="connsiteY49" fmla="*/ 253841 h 504825"/>
                <a:gd name="connsiteX50" fmla="*/ 882491 w 895350"/>
                <a:gd name="connsiteY50" fmla="*/ 301466 h 504825"/>
                <a:gd name="connsiteX51" fmla="*/ 12859 w 895350"/>
                <a:gd name="connsiteY51" fmla="*/ 294799 h 504825"/>
                <a:gd name="connsiteX52" fmla="*/ 7144 w 895350"/>
                <a:gd name="connsiteY52" fmla="*/ 253841 h 504825"/>
                <a:gd name="connsiteX53" fmla="*/ 7144 w 895350"/>
                <a:gd name="connsiteY53" fmla="*/ 246221 h 504825"/>
                <a:gd name="connsiteX54" fmla="*/ 16669 w 895350"/>
                <a:gd name="connsiteY54" fmla="*/ 247174 h 504825"/>
                <a:gd name="connsiteX55" fmla="*/ 16669 w 895350"/>
                <a:gd name="connsiteY55" fmla="*/ 253841 h 504825"/>
                <a:gd name="connsiteX56" fmla="*/ 22384 w 895350"/>
                <a:gd name="connsiteY56" fmla="*/ 292894 h 504825"/>
                <a:gd name="connsiteX57" fmla="*/ 12859 w 895350"/>
                <a:gd name="connsiteY57" fmla="*/ 294799 h 504825"/>
                <a:gd name="connsiteX58" fmla="*/ 876776 w 895350"/>
                <a:gd name="connsiteY58" fmla="*/ 221456 h 504825"/>
                <a:gd name="connsiteX59" fmla="*/ 858679 w 895350"/>
                <a:gd name="connsiteY59" fmla="*/ 179546 h 504825"/>
                <a:gd name="connsiteX60" fmla="*/ 867251 w 895350"/>
                <a:gd name="connsiteY60" fmla="*/ 174784 h 504825"/>
                <a:gd name="connsiteX61" fmla="*/ 886301 w 895350"/>
                <a:gd name="connsiteY61" fmla="*/ 219551 h 504825"/>
                <a:gd name="connsiteX62" fmla="*/ 876776 w 895350"/>
                <a:gd name="connsiteY62" fmla="*/ 221456 h 504825"/>
                <a:gd name="connsiteX63" fmla="*/ 30004 w 895350"/>
                <a:gd name="connsiteY63" fmla="*/ 193834 h 504825"/>
                <a:gd name="connsiteX64" fmla="*/ 21431 w 895350"/>
                <a:gd name="connsiteY64" fmla="*/ 190024 h 504825"/>
                <a:gd name="connsiteX65" fmla="*/ 48101 w 895350"/>
                <a:gd name="connsiteY65" fmla="*/ 149066 h 504825"/>
                <a:gd name="connsiteX66" fmla="*/ 55721 w 895350"/>
                <a:gd name="connsiteY66" fmla="*/ 154781 h 504825"/>
                <a:gd name="connsiteX67" fmla="*/ 30004 w 895350"/>
                <a:gd name="connsiteY67" fmla="*/ 193834 h 504825"/>
                <a:gd name="connsiteX68" fmla="*/ 823436 w 895350"/>
                <a:gd name="connsiteY68" fmla="*/ 135731 h 504825"/>
                <a:gd name="connsiteX69" fmla="*/ 787241 w 895350"/>
                <a:gd name="connsiteY69" fmla="*/ 106204 h 504825"/>
                <a:gd name="connsiteX70" fmla="*/ 792956 w 895350"/>
                <a:gd name="connsiteY70" fmla="*/ 98584 h 504825"/>
                <a:gd name="connsiteX71" fmla="*/ 830104 w 895350"/>
                <a:gd name="connsiteY71" fmla="*/ 129064 h 504825"/>
                <a:gd name="connsiteX72" fmla="*/ 823436 w 895350"/>
                <a:gd name="connsiteY72" fmla="*/ 135731 h 504825"/>
                <a:gd name="connsiteX73" fmla="*/ 96679 w 895350"/>
                <a:gd name="connsiteY73" fmla="*/ 116681 h 504825"/>
                <a:gd name="connsiteX74" fmla="*/ 90964 w 895350"/>
                <a:gd name="connsiteY74" fmla="*/ 109061 h 504825"/>
                <a:gd name="connsiteX75" fmla="*/ 130969 w 895350"/>
                <a:gd name="connsiteY75" fmla="*/ 82391 h 504825"/>
                <a:gd name="connsiteX76" fmla="*/ 135731 w 895350"/>
                <a:gd name="connsiteY76" fmla="*/ 90964 h 504825"/>
                <a:gd name="connsiteX77" fmla="*/ 96679 w 895350"/>
                <a:gd name="connsiteY77" fmla="*/ 116681 h 504825"/>
                <a:gd name="connsiteX78" fmla="*/ 738664 w 895350"/>
                <a:gd name="connsiteY78" fmla="*/ 77629 h 504825"/>
                <a:gd name="connsiteX79" fmla="*/ 695801 w 895350"/>
                <a:gd name="connsiteY79" fmla="*/ 58579 h 504825"/>
                <a:gd name="connsiteX80" fmla="*/ 699611 w 895350"/>
                <a:gd name="connsiteY80" fmla="*/ 50006 h 504825"/>
                <a:gd name="connsiteX81" fmla="*/ 743426 w 895350"/>
                <a:gd name="connsiteY81" fmla="*/ 69056 h 504825"/>
                <a:gd name="connsiteX82" fmla="*/ 738664 w 895350"/>
                <a:gd name="connsiteY82" fmla="*/ 77629 h 504825"/>
                <a:gd name="connsiteX83" fmla="*/ 186214 w 895350"/>
                <a:gd name="connsiteY83" fmla="*/ 65246 h 504825"/>
                <a:gd name="connsiteX84" fmla="*/ 182404 w 895350"/>
                <a:gd name="connsiteY84" fmla="*/ 56674 h 504825"/>
                <a:gd name="connsiteX85" fmla="*/ 227171 w 895350"/>
                <a:gd name="connsiteY85" fmla="*/ 40481 h 504825"/>
                <a:gd name="connsiteX86" fmla="*/ 230029 w 895350"/>
                <a:gd name="connsiteY86" fmla="*/ 50006 h 504825"/>
                <a:gd name="connsiteX87" fmla="*/ 186214 w 895350"/>
                <a:gd name="connsiteY87" fmla="*/ 65246 h 504825"/>
                <a:gd name="connsiteX88" fmla="*/ 641509 w 895350"/>
                <a:gd name="connsiteY88" fmla="*/ 41434 h 504825"/>
                <a:gd name="connsiteX89" fmla="*/ 595789 w 895350"/>
                <a:gd name="connsiteY89" fmla="*/ 30956 h 504825"/>
                <a:gd name="connsiteX90" fmla="*/ 597694 w 895350"/>
                <a:gd name="connsiteY90" fmla="*/ 21431 h 504825"/>
                <a:gd name="connsiteX91" fmla="*/ 644366 w 895350"/>
                <a:gd name="connsiteY91" fmla="*/ 32861 h 504825"/>
                <a:gd name="connsiteX92" fmla="*/ 641509 w 895350"/>
                <a:gd name="connsiteY92" fmla="*/ 41434 h 504825"/>
                <a:gd name="connsiteX93" fmla="*/ 285274 w 895350"/>
                <a:gd name="connsiteY93" fmla="*/ 33814 h 504825"/>
                <a:gd name="connsiteX94" fmla="*/ 283369 w 895350"/>
                <a:gd name="connsiteY94" fmla="*/ 24289 h 504825"/>
                <a:gd name="connsiteX95" fmla="*/ 330041 w 895350"/>
                <a:gd name="connsiteY95" fmla="*/ 15716 h 504825"/>
                <a:gd name="connsiteX96" fmla="*/ 331946 w 895350"/>
                <a:gd name="connsiteY96" fmla="*/ 25241 h 504825"/>
                <a:gd name="connsiteX97" fmla="*/ 285274 w 895350"/>
                <a:gd name="connsiteY97" fmla="*/ 33814 h 504825"/>
                <a:gd name="connsiteX98" fmla="*/ 539591 w 895350"/>
                <a:gd name="connsiteY98" fmla="*/ 21431 h 504825"/>
                <a:gd name="connsiteX99" fmla="*/ 491966 w 895350"/>
                <a:gd name="connsiteY99" fmla="*/ 17621 h 504825"/>
                <a:gd name="connsiteX100" fmla="*/ 492919 w 895350"/>
                <a:gd name="connsiteY100" fmla="*/ 8096 h 504825"/>
                <a:gd name="connsiteX101" fmla="*/ 540544 w 895350"/>
                <a:gd name="connsiteY101" fmla="*/ 11906 h 504825"/>
                <a:gd name="connsiteX102" fmla="*/ 539591 w 895350"/>
                <a:gd name="connsiteY102" fmla="*/ 21431 h 504825"/>
                <a:gd name="connsiteX103" fmla="*/ 388144 w 895350"/>
                <a:gd name="connsiteY103" fmla="*/ 18574 h 504825"/>
                <a:gd name="connsiteX104" fmla="*/ 387191 w 895350"/>
                <a:gd name="connsiteY104" fmla="*/ 9049 h 504825"/>
                <a:gd name="connsiteX105" fmla="*/ 434816 w 895350"/>
                <a:gd name="connsiteY105" fmla="*/ 7144 h 504825"/>
                <a:gd name="connsiteX106" fmla="*/ 434816 w 895350"/>
                <a:gd name="connsiteY106" fmla="*/ 16669 h 504825"/>
                <a:gd name="connsiteX107" fmla="*/ 388144 w 895350"/>
                <a:gd name="connsiteY107" fmla="*/ 1857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95350" h="504825">
                  <a:moveTo>
                    <a:pt x="449104" y="499586"/>
                  </a:moveTo>
                  <a:cubicBezTo>
                    <a:pt x="439579" y="499586"/>
                    <a:pt x="431006" y="499586"/>
                    <a:pt x="421481" y="499586"/>
                  </a:cubicBezTo>
                  <a:lnTo>
                    <a:pt x="421481" y="490061"/>
                  </a:lnTo>
                  <a:cubicBezTo>
                    <a:pt x="436721" y="491014"/>
                    <a:pt x="452914" y="491014"/>
                    <a:pt x="469106" y="490061"/>
                  </a:cubicBezTo>
                  <a:lnTo>
                    <a:pt x="469106" y="499586"/>
                  </a:lnTo>
                  <a:cubicBezTo>
                    <a:pt x="462439" y="499586"/>
                    <a:pt x="455771" y="499586"/>
                    <a:pt x="449104" y="499586"/>
                  </a:cubicBezTo>
                  <a:close/>
                  <a:moveTo>
                    <a:pt x="526256" y="495776"/>
                  </a:moveTo>
                  <a:lnTo>
                    <a:pt x="525304" y="486251"/>
                  </a:lnTo>
                  <a:cubicBezTo>
                    <a:pt x="541496" y="484346"/>
                    <a:pt x="556736" y="482441"/>
                    <a:pt x="571976" y="480536"/>
                  </a:cubicBezTo>
                  <a:lnTo>
                    <a:pt x="573881" y="490061"/>
                  </a:lnTo>
                  <a:cubicBezTo>
                    <a:pt x="558641" y="491966"/>
                    <a:pt x="542449" y="493871"/>
                    <a:pt x="526256" y="495776"/>
                  </a:cubicBezTo>
                  <a:close/>
                  <a:moveTo>
                    <a:pt x="364331" y="494824"/>
                  </a:moveTo>
                  <a:cubicBezTo>
                    <a:pt x="348139" y="492919"/>
                    <a:pt x="331946" y="491014"/>
                    <a:pt x="316706" y="488156"/>
                  </a:cubicBezTo>
                  <a:lnTo>
                    <a:pt x="318611" y="478631"/>
                  </a:lnTo>
                  <a:cubicBezTo>
                    <a:pt x="333851" y="481489"/>
                    <a:pt x="350044" y="483394"/>
                    <a:pt x="365284" y="485299"/>
                  </a:cubicBezTo>
                  <a:lnTo>
                    <a:pt x="364331" y="494824"/>
                  </a:lnTo>
                  <a:close/>
                  <a:moveTo>
                    <a:pt x="630079" y="477679"/>
                  </a:moveTo>
                  <a:lnTo>
                    <a:pt x="628174" y="468154"/>
                  </a:lnTo>
                  <a:cubicBezTo>
                    <a:pt x="643414" y="464344"/>
                    <a:pt x="658654" y="459581"/>
                    <a:pt x="673894" y="454819"/>
                  </a:cubicBezTo>
                  <a:lnTo>
                    <a:pt x="676751" y="463391"/>
                  </a:lnTo>
                  <a:cubicBezTo>
                    <a:pt x="661511" y="469106"/>
                    <a:pt x="646271" y="473869"/>
                    <a:pt x="630079" y="477679"/>
                  </a:cubicBezTo>
                  <a:close/>
                  <a:moveTo>
                    <a:pt x="260509" y="475774"/>
                  </a:moveTo>
                  <a:cubicBezTo>
                    <a:pt x="245269" y="471964"/>
                    <a:pt x="229076" y="467201"/>
                    <a:pt x="214789" y="461486"/>
                  </a:cubicBezTo>
                  <a:lnTo>
                    <a:pt x="217646" y="452914"/>
                  </a:lnTo>
                  <a:cubicBezTo>
                    <a:pt x="231934" y="457676"/>
                    <a:pt x="247174" y="462439"/>
                    <a:pt x="262414" y="466249"/>
                  </a:cubicBezTo>
                  <a:lnTo>
                    <a:pt x="260509" y="475774"/>
                  </a:lnTo>
                  <a:close/>
                  <a:moveTo>
                    <a:pt x="730091" y="443389"/>
                  </a:moveTo>
                  <a:lnTo>
                    <a:pt x="726281" y="434816"/>
                  </a:lnTo>
                  <a:cubicBezTo>
                    <a:pt x="740569" y="428149"/>
                    <a:pt x="754856" y="420529"/>
                    <a:pt x="768191" y="412909"/>
                  </a:cubicBezTo>
                  <a:lnTo>
                    <a:pt x="772954" y="421481"/>
                  </a:lnTo>
                  <a:cubicBezTo>
                    <a:pt x="759619" y="429101"/>
                    <a:pt x="745331" y="436721"/>
                    <a:pt x="730091" y="443389"/>
                  </a:cubicBezTo>
                  <a:close/>
                  <a:moveTo>
                    <a:pt x="160496" y="440531"/>
                  </a:moveTo>
                  <a:cubicBezTo>
                    <a:pt x="145256" y="433864"/>
                    <a:pt x="130969" y="425291"/>
                    <a:pt x="118586" y="417671"/>
                  </a:cubicBezTo>
                  <a:lnTo>
                    <a:pt x="123349" y="410051"/>
                  </a:lnTo>
                  <a:cubicBezTo>
                    <a:pt x="135731" y="417671"/>
                    <a:pt x="150019" y="425291"/>
                    <a:pt x="164306" y="432911"/>
                  </a:cubicBezTo>
                  <a:lnTo>
                    <a:pt x="160496" y="440531"/>
                  </a:lnTo>
                  <a:close/>
                  <a:moveTo>
                    <a:pt x="819626" y="387191"/>
                  </a:moveTo>
                  <a:lnTo>
                    <a:pt x="812959" y="379571"/>
                  </a:lnTo>
                  <a:cubicBezTo>
                    <a:pt x="825341" y="369094"/>
                    <a:pt x="835819" y="357664"/>
                    <a:pt x="845344" y="346234"/>
                  </a:cubicBezTo>
                  <a:lnTo>
                    <a:pt x="852964" y="351949"/>
                  </a:lnTo>
                  <a:cubicBezTo>
                    <a:pt x="844391" y="364331"/>
                    <a:pt x="832961" y="375761"/>
                    <a:pt x="819626" y="387191"/>
                  </a:cubicBezTo>
                  <a:close/>
                  <a:moveTo>
                    <a:pt x="71914" y="382429"/>
                  </a:moveTo>
                  <a:cubicBezTo>
                    <a:pt x="59531" y="370999"/>
                    <a:pt x="48101" y="358616"/>
                    <a:pt x="39529" y="346234"/>
                  </a:cubicBezTo>
                  <a:lnTo>
                    <a:pt x="47149" y="340519"/>
                  </a:lnTo>
                  <a:cubicBezTo>
                    <a:pt x="55721" y="351949"/>
                    <a:pt x="66199" y="364331"/>
                    <a:pt x="78581" y="374809"/>
                  </a:cubicBezTo>
                  <a:lnTo>
                    <a:pt x="71914" y="382429"/>
                  </a:lnTo>
                  <a:close/>
                  <a:moveTo>
                    <a:pt x="882491" y="301466"/>
                  </a:moveTo>
                  <a:lnTo>
                    <a:pt x="873919" y="298609"/>
                  </a:lnTo>
                  <a:cubicBezTo>
                    <a:pt x="878681" y="284321"/>
                    <a:pt x="881539" y="269081"/>
                    <a:pt x="881539" y="253841"/>
                  </a:cubicBezTo>
                  <a:lnTo>
                    <a:pt x="891064" y="253841"/>
                  </a:lnTo>
                  <a:cubicBezTo>
                    <a:pt x="890111" y="269081"/>
                    <a:pt x="887254" y="285274"/>
                    <a:pt x="882491" y="301466"/>
                  </a:cubicBezTo>
                  <a:close/>
                  <a:moveTo>
                    <a:pt x="12859" y="294799"/>
                  </a:moveTo>
                  <a:cubicBezTo>
                    <a:pt x="9049" y="281464"/>
                    <a:pt x="7144" y="267176"/>
                    <a:pt x="7144" y="253841"/>
                  </a:cubicBezTo>
                  <a:cubicBezTo>
                    <a:pt x="7144" y="250984"/>
                    <a:pt x="7144" y="249079"/>
                    <a:pt x="7144" y="246221"/>
                  </a:cubicBezTo>
                  <a:lnTo>
                    <a:pt x="16669" y="247174"/>
                  </a:lnTo>
                  <a:cubicBezTo>
                    <a:pt x="16669" y="249079"/>
                    <a:pt x="16669" y="251936"/>
                    <a:pt x="16669" y="253841"/>
                  </a:cubicBezTo>
                  <a:cubicBezTo>
                    <a:pt x="16669" y="267176"/>
                    <a:pt x="18574" y="279559"/>
                    <a:pt x="22384" y="292894"/>
                  </a:cubicBezTo>
                  <a:lnTo>
                    <a:pt x="12859" y="294799"/>
                  </a:lnTo>
                  <a:close/>
                  <a:moveTo>
                    <a:pt x="876776" y="221456"/>
                  </a:moveTo>
                  <a:cubicBezTo>
                    <a:pt x="872966" y="207169"/>
                    <a:pt x="867251" y="192881"/>
                    <a:pt x="858679" y="179546"/>
                  </a:cubicBezTo>
                  <a:lnTo>
                    <a:pt x="867251" y="174784"/>
                  </a:lnTo>
                  <a:cubicBezTo>
                    <a:pt x="875824" y="189071"/>
                    <a:pt x="882491" y="204311"/>
                    <a:pt x="886301" y="219551"/>
                  </a:cubicBezTo>
                  <a:lnTo>
                    <a:pt x="876776" y="221456"/>
                  </a:lnTo>
                  <a:close/>
                  <a:moveTo>
                    <a:pt x="30004" y="193834"/>
                  </a:moveTo>
                  <a:lnTo>
                    <a:pt x="21431" y="190024"/>
                  </a:lnTo>
                  <a:cubicBezTo>
                    <a:pt x="28099" y="175736"/>
                    <a:pt x="36671" y="162401"/>
                    <a:pt x="48101" y="149066"/>
                  </a:cubicBezTo>
                  <a:lnTo>
                    <a:pt x="55721" y="154781"/>
                  </a:lnTo>
                  <a:cubicBezTo>
                    <a:pt x="45244" y="167164"/>
                    <a:pt x="36671" y="180499"/>
                    <a:pt x="30004" y="193834"/>
                  </a:cubicBezTo>
                  <a:close/>
                  <a:moveTo>
                    <a:pt x="823436" y="135731"/>
                  </a:moveTo>
                  <a:cubicBezTo>
                    <a:pt x="812959" y="125254"/>
                    <a:pt x="800576" y="115729"/>
                    <a:pt x="787241" y="106204"/>
                  </a:cubicBezTo>
                  <a:lnTo>
                    <a:pt x="792956" y="98584"/>
                  </a:lnTo>
                  <a:cubicBezTo>
                    <a:pt x="807244" y="108109"/>
                    <a:pt x="819626" y="118586"/>
                    <a:pt x="830104" y="129064"/>
                  </a:cubicBezTo>
                  <a:lnTo>
                    <a:pt x="823436" y="135731"/>
                  </a:lnTo>
                  <a:close/>
                  <a:moveTo>
                    <a:pt x="96679" y="116681"/>
                  </a:moveTo>
                  <a:lnTo>
                    <a:pt x="90964" y="109061"/>
                  </a:lnTo>
                  <a:cubicBezTo>
                    <a:pt x="103346" y="99536"/>
                    <a:pt x="116681" y="90964"/>
                    <a:pt x="130969" y="82391"/>
                  </a:cubicBezTo>
                  <a:lnTo>
                    <a:pt x="135731" y="90964"/>
                  </a:lnTo>
                  <a:cubicBezTo>
                    <a:pt x="121444" y="98584"/>
                    <a:pt x="108109" y="107156"/>
                    <a:pt x="96679" y="116681"/>
                  </a:cubicBezTo>
                  <a:close/>
                  <a:moveTo>
                    <a:pt x="738664" y="77629"/>
                  </a:moveTo>
                  <a:cubicBezTo>
                    <a:pt x="725329" y="70961"/>
                    <a:pt x="710089" y="64294"/>
                    <a:pt x="695801" y="58579"/>
                  </a:cubicBezTo>
                  <a:lnTo>
                    <a:pt x="699611" y="50006"/>
                  </a:lnTo>
                  <a:cubicBezTo>
                    <a:pt x="714851" y="55721"/>
                    <a:pt x="730091" y="62389"/>
                    <a:pt x="743426" y="69056"/>
                  </a:cubicBezTo>
                  <a:lnTo>
                    <a:pt x="738664" y="77629"/>
                  </a:lnTo>
                  <a:close/>
                  <a:moveTo>
                    <a:pt x="186214" y="65246"/>
                  </a:moveTo>
                  <a:lnTo>
                    <a:pt x="182404" y="56674"/>
                  </a:lnTo>
                  <a:cubicBezTo>
                    <a:pt x="196691" y="50959"/>
                    <a:pt x="211931" y="45244"/>
                    <a:pt x="227171" y="40481"/>
                  </a:cubicBezTo>
                  <a:lnTo>
                    <a:pt x="230029" y="50006"/>
                  </a:lnTo>
                  <a:cubicBezTo>
                    <a:pt x="215741" y="53816"/>
                    <a:pt x="200501" y="59531"/>
                    <a:pt x="186214" y="65246"/>
                  </a:cubicBezTo>
                  <a:close/>
                  <a:moveTo>
                    <a:pt x="641509" y="41434"/>
                  </a:moveTo>
                  <a:cubicBezTo>
                    <a:pt x="626269" y="37624"/>
                    <a:pt x="611029" y="33814"/>
                    <a:pt x="595789" y="30956"/>
                  </a:cubicBezTo>
                  <a:lnTo>
                    <a:pt x="597694" y="21431"/>
                  </a:lnTo>
                  <a:cubicBezTo>
                    <a:pt x="613886" y="24289"/>
                    <a:pt x="629126" y="28099"/>
                    <a:pt x="644366" y="32861"/>
                  </a:cubicBezTo>
                  <a:lnTo>
                    <a:pt x="641509" y="41434"/>
                  </a:lnTo>
                  <a:close/>
                  <a:moveTo>
                    <a:pt x="285274" y="33814"/>
                  </a:moveTo>
                  <a:lnTo>
                    <a:pt x="283369" y="24289"/>
                  </a:lnTo>
                  <a:cubicBezTo>
                    <a:pt x="298609" y="20479"/>
                    <a:pt x="314801" y="17621"/>
                    <a:pt x="330041" y="15716"/>
                  </a:cubicBezTo>
                  <a:lnTo>
                    <a:pt x="331946" y="25241"/>
                  </a:lnTo>
                  <a:cubicBezTo>
                    <a:pt x="315754" y="28099"/>
                    <a:pt x="300514" y="30956"/>
                    <a:pt x="285274" y="33814"/>
                  </a:cubicBezTo>
                  <a:close/>
                  <a:moveTo>
                    <a:pt x="539591" y="21431"/>
                  </a:moveTo>
                  <a:cubicBezTo>
                    <a:pt x="524351" y="19526"/>
                    <a:pt x="508159" y="18574"/>
                    <a:pt x="491966" y="17621"/>
                  </a:cubicBezTo>
                  <a:lnTo>
                    <a:pt x="492919" y="8096"/>
                  </a:lnTo>
                  <a:cubicBezTo>
                    <a:pt x="509111" y="9049"/>
                    <a:pt x="525304" y="10001"/>
                    <a:pt x="540544" y="11906"/>
                  </a:cubicBezTo>
                  <a:lnTo>
                    <a:pt x="539591" y="21431"/>
                  </a:lnTo>
                  <a:close/>
                  <a:moveTo>
                    <a:pt x="388144" y="18574"/>
                  </a:moveTo>
                  <a:lnTo>
                    <a:pt x="387191" y="9049"/>
                  </a:lnTo>
                  <a:cubicBezTo>
                    <a:pt x="403384" y="8096"/>
                    <a:pt x="418624" y="7144"/>
                    <a:pt x="434816" y="7144"/>
                  </a:cubicBezTo>
                  <a:lnTo>
                    <a:pt x="434816" y="16669"/>
                  </a:lnTo>
                  <a:cubicBezTo>
                    <a:pt x="419576" y="16669"/>
                    <a:pt x="403384" y="17621"/>
                    <a:pt x="388144" y="18574"/>
                  </a:cubicBezTo>
                  <a:close/>
                </a:path>
              </a:pathLst>
            </a:custGeom>
            <a:solidFill>
              <a:srgbClr val="1A65E0"/>
            </a:solidFill>
            <a:ln w="9525" cap="flat">
              <a:noFill/>
              <a:prstDash val="solid"/>
              <a:miter/>
            </a:ln>
          </p:spPr>
          <p:txBody>
            <a:bodyPr rtlCol="0" anchor="ctr"/>
            <a:lstStyle/>
            <a:p>
              <a:endParaRPr lang="zh-CN" altLang="en-US"/>
            </a:p>
          </p:txBody>
        </p:sp>
        <p:sp>
          <p:nvSpPr>
            <p:cNvPr id="390" name="任意多边形: 形状 568">
              <a:extLst>
                <a:ext uri="{FF2B5EF4-FFF2-40B4-BE49-F238E27FC236}">
                  <a16:creationId xmlns:a16="http://schemas.microsoft.com/office/drawing/2014/main" id="{CD1C1504-F996-4332-A946-EF1A42CB86E2}"/>
                </a:ext>
              </a:extLst>
            </p:cNvPr>
            <p:cNvSpPr/>
            <p:nvPr/>
          </p:nvSpPr>
          <p:spPr>
            <a:xfrm>
              <a:off x="6807041" y="4265771"/>
              <a:ext cx="895350" cy="504825"/>
            </a:xfrm>
            <a:custGeom>
              <a:avLst/>
              <a:gdLst>
                <a:gd name="connsiteX0" fmla="*/ 449104 w 895350"/>
                <a:gd name="connsiteY0" fmla="*/ 499586 h 504825"/>
                <a:gd name="connsiteX1" fmla="*/ 421481 w 895350"/>
                <a:gd name="connsiteY1" fmla="*/ 499586 h 504825"/>
                <a:gd name="connsiteX2" fmla="*/ 421481 w 895350"/>
                <a:gd name="connsiteY2" fmla="*/ 490061 h 504825"/>
                <a:gd name="connsiteX3" fmla="*/ 469106 w 895350"/>
                <a:gd name="connsiteY3" fmla="*/ 490061 h 504825"/>
                <a:gd name="connsiteX4" fmla="*/ 469106 w 895350"/>
                <a:gd name="connsiteY4" fmla="*/ 499586 h 504825"/>
                <a:gd name="connsiteX5" fmla="*/ 449104 w 895350"/>
                <a:gd name="connsiteY5" fmla="*/ 499586 h 504825"/>
                <a:gd name="connsiteX6" fmla="*/ 526256 w 895350"/>
                <a:gd name="connsiteY6" fmla="*/ 495776 h 504825"/>
                <a:gd name="connsiteX7" fmla="*/ 525304 w 895350"/>
                <a:gd name="connsiteY7" fmla="*/ 486251 h 504825"/>
                <a:gd name="connsiteX8" fmla="*/ 571976 w 895350"/>
                <a:gd name="connsiteY8" fmla="*/ 480536 h 504825"/>
                <a:gd name="connsiteX9" fmla="*/ 573881 w 895350"/>
                <a:gd name="connsiteY9" fmla="*/ 490061 h 504825"/>
                <a:gd name="connsiteX10" fmla="*/ 526256 w 895350"/>
                <a:gd name="connsiteY10" fmla="*/ 495776 h 504825"/>
                <a:gd name="connsiteX11" fmla="*/ 364331 w 895350"/>
                <a:gd name="connsiteY11" fmla="*/ 494824 h 504825"/>
                <a:gd name="connsiteX12" fmla="*/ 316706 w 895350"/>
                <a:gd name="connsiteY12" fmla="*/ 488156 h 504825"/>
                <a:gd name="connsiteX13" fmla="*/ 318611 w 895350"/>
                <a:gd name="connsiteY13" fmla="*/ 478631 h 504825"/>
                <a:gd name="connsiteX14" fmla="*/ 365284 w 895350"/>
                <a:gd name="connsiteY14" fmla="*/ 485299 h 504825"/>
                <a:gd name="connsiteX15" fmla="*/ 364331 w 895350"/>
                <a:gd name="connsiteY15" fmla="*/ 494824 h 504825"/>
                <a:gd name="connsiteX16" fmla="*/ 630079 w 895350"/>
                <a:gd name="connsiteY16" fmla="*/ 477679 h 504825"/>
                <a:gd name="connsiteX17" fmla="*/ 628174 w 895350"/>
                <a:gd name="connsiteY17" fmla="*/ 468154 h 504825"/>
                <a:gd name="connsiteX18" fmla="*/ 673894 w 895350"/>
                <a:gd name="connsiteY18" fmla="*/ 454819 h 504825"/>
                <a:gd name="connsiteX19" fmla="*/ 676751 w 895350"/>
                <a:gd name="connsiteY19" fmla="*/ 463391 h 504825"/>
                <a:gd name="connsiteX20" fmla="*/ 630079 w 895350"/>
                <a:gd name="connsiteY20" fmla="*/ 477679 h 504825"/>
                <a:gd name="connsiteX21" fmla="*/ 260509 w 895350"/>
                <a:gd name="connsiteY21" fmla="*/ 475774 h 504825"/>
                <a:gd name="connsiteX22" fmla="*/ 214789 w 895350"/>
                <a:gd name="connsiteY22" fmla="*/ 461486 h 504825"/>
                <a:gd name="connsiteX23" fmla="*/ 217646 w 895350"/>
                <a:gd name="connsiteY23" fmla="*/ 452914 h 504825"/>
                <a:gd name="connsiteX24" fmla="*/ 262414 w 895350"/>
                <a:gd name="connsiteY24" fmla="*/ 466249 h 504825"/>
                <a:gd name="connsiteX25" fmla="*/ 260509 w 895350"/>
                <a:gd name="connsiteY25" fmla="*/ 475774 h 504825"/>
                <a:gd name="connsiteX26" fmla="*/ 730091 w 895350"/>
                <a:gd name="connsiteY26" fmla="*/ 443389 h 504825"/>
                <a:gd name="connsiteX27" fmla="*/ 726281 w 895350"/>
                <a:gd name="connsiteY27" fmla="*/ 434816 h 504825"/>
                <a:gd name="connsiteX28" fmla="*/ 768191 w 895350"/>
                <a:gd name="connsiteY28" fmla="*/ 412909 h 504825"/>
                <a:gd name="connsiteX29" fmla="*/ 772954 w 895350"/>
                <a:gd name="connsiteY29" fmla="*/ 421481 h 504825"/>
                <a:gd name="connsiteX30" fmla="*/ 730091 w 895350"/>
                <a:gd name="connsiteY30" fmla="*/ 443389 h 504825"/>
                <a:gd name="connsiteX31" fmla="*/ 160496 w 895350"/>
                <a:gd name="connsiteY31" fmla="*/ 440531 h 504825"/>
                <a:gd name="connsiteX32" fmla="*/ 118586 w 895350"/>
                <a:gd name="connsiteY32" fmla="*/ 417671 h 504825"/>
                <a:gd name="connsiteX33" fmla="*/ 123349 w 895350"/>
                <a:gd name="connsiteY33" fmla="*/ 410051 h 504825"/>
                <a:gd name="connsiteX34" fmla="*/ 164306 w 895350"/>
                <a:gd name="connsiteY34" fmla="*/ 432911 h 504825"/>
                <a:gd name="connsiteX35" fmla="*/ 160496 w 895350"/>
                <a:gd name="connsiteY35" fmla="*/ 440531 h 504825"/>
                <a:gd name="connsiteX36" fmla="*/ 819626 w 895350"/>
                <a:gd name="connsiteY36" fmla="*/ 387191 h 504825"/>
                <a:gd name="connsiteX37" fmla="*/ 812959 w 895350"/>
                <a:gd name="connsiteY37" fmla="*/ 379571 h 504825"/>
                <a:gd name="connsiteX38" fmla="*/ 845344 w 895350"/>
                <a:gd name="connsiteY38" fmla="*/ 346234 h 504825"/>
                <a:gd name="connsiteX39" fmla="*/ 852964 w 895350"/>
                <a:gd name="connsiteY39" fmla="*/ 351949 h 504825"/>
                <a:gd name="connsiteX40" fmla="*/ 819626 w 895350"/>
                <a:gd name="connsiteY40" fmla="*/ 387191 h 504825"/>
                <a:gd name="connsiteX41" fmla="*/ 71914 w 895350"/>
                <a:gd name="connsiteY41" fmla="*/ 382429 h 504825"/>
                <a:gd name="connsiteX42" fmla="*/ 39529 w 895350"/>
                <a:gd name="connsiteY42" fmla="*/ 346234 h 504825"/>
                <a:gd name="connsiteX43" fmla="*/ 47149 w 895350"/>
                <a:gd name="connsiteY43" fmla="*/ 340519 h 504825"/>
                <a:gd name="connsiteX44" fmla="*/ 78581 w 895350"/>
                <a:gd name="connsiteY44" fmla="*/ 374809 h 504825"/>
                <a:gd name="connsiteX45" fmla="*/ 71914 w 895350"/>
                <a:gd name="connsiteY45" fmla="*/ 382429 h 504825"/>
                <a:gd name="connsiteX46" fmla="*/ 882491 w 895350"/>
                <a:gd name="connsiteY46" fmla="*/ 301466 h 504825"/>
                <a:gd name="connsiteX47" fmla="*/ 873919 w 895350"/>
                <a:gd name="connsiteY47" fmla="*/ 298609 h 504825"/>
                <a:gd name="connsiteX48" fmla="*/ 881539 w 895350"/>
                <a:gd name="connsiteY48" fmla="*/ 253841 h 504825"/>
                <a:gd name="connsiteX49" fmla="*/ 891064 w 895350"/>
                <a:gd name="connsiteY49" fmla="*/ 253841 h 504825"/>
                <a:gd name="connsiteX50" fmla="*/ 882491 w 895350"/>
                <a:gd name="connsiteY50" fmla="*/ 301466 h 504825"/>
                <a:gd name="connsiteX51" fmla="*/ 12859 w 895350"/>
                <a:gd name="connsiteY51" fmla="*/ 294799 h 504825"/>
                <a:gd name="connsiteX52" fmla="*/ 7144 w 895350"/>
                <a:gd name="connsiteY52" fmla="*/ 253841 h 504825"/>
                <a:gd name="connsiteX53" fmla="*/ 7144 w 895350"/>
                <a:gd name="connsiteY53" fmla="*/ 246221 h 504825"/>
                <a:gd name="connsiteX54" fmla="*/ 16669 w 895350"/>
                <a:gd name="connsiteY54" fmla="*/ 247174 h 504825"/>
                <a:gd name="connsiteX55" fmla="*/ 16669 w 895350"/>
                <a:gd name="connsiteY55" fmla="*/ 253841 h 504825"/>
                <a:gd name="connsiteX56" fmla="*/ 22384 w 895350"/>
                <a:gd name="connsiteY56" fmla="*/ 292894 h 504825"/>
                <a:gd name="connsiteX57" fmla="*/ 12859 w 895350"/>
                <a:gd name="connsiteY57" fmla="*/ 294799 h 504825"/>
                <a:gd name="connsiteX58" fmla="*/ 876776 w 895350"/>
                <a:gd name="connsiteY58" fmla="*/ 221456 h 504825"/>
                <a:gd name="connsiteX59" fmla="*/ 858679 w 895350"/>
                <a:gd name="connsiteY59" fmla="*/ 179546 h 504825"/>
                <a:gd name="connsiteX60" fmla="*/ 867251 w 895350"/>
                <a:gd name="connsiteY60" fmla="*/ 174784 h 504825"/>
                <a:gd name="connsiteX61" fmla="*/ 886301 w 895350"/>
                <a:gd name="connsiteY61" fmla="*/ 219551 h 504825"/>
                <a:gd name="connsiteX62" fmla="*/ 876776 w 895350"/>
                <a:gd name="connsiteY62" fmla="*/ 221456 h 504825"/>
                <a:gd name="connsiteX63" fmla="*/ 30004 w 895350"/>
                <a:gd name="connsiteY63" fmla="*/ 193834 h 504825"/>
                <a:gd name="connsiteX64" fmla="*/ 21431 w 895350"/>
                <a:gd name="connsiteY64" fmla="*/ 190024 h 504825"/>
                <a:gd name="connsiteX65" fmla="*/ 48101 w 895350"/>
                <a:gd name="connsiteY65" fmla="*/ 149066 h 504825"/>
                <a:gd name="connsiteX66" fmla="*/ 55721 w 895350"/>
                <a:gd name="connsiteY66" fmla="*/ 154781 h 504825"/>
                <a:gd name="connsiteX67" fmla="*/ 30004 w 895350"/>
                <a:gd name="connsiteY67" fmla="*/ 193834 h 504825"/>
                <a:gd name="connsiteX68" fmla="*/ 823436 w 895350"/>
                <a:gd name="connsiteY68" fmla="*/ 135731 h 504825"/>
                <a:gd name="connsiteX69" fmla="*/ 787241 w 895350"/>
                <a:gd name="connsiteY69" fmla="*/ 106204 h 504825"/>
                <a:gd name="connsiteX70" fmla="*/ 792956 w 895350"/>
                <a:gd name="connsiteY70" fmla="*/ 98584 h 504825"/>
                <a:gd name="connsiteX71" fmla="*/ 830104 w 895350"/>
                <a:gd name="connsiteY71" fmla="*/ 129064 h 504825"/>
                <a:gd name="connsiteX72" fmla="*/ 823436 w 895350"/>
                <a:gd name="connsiteY72" fmla="*/ 135731 h 504825"/>
                <a:gd name="connsiteX73" fmla="*/ 96679 w 895350"/>
                <a:gd name="connsiteY73" fmla="*/ 116681 h 504825"/>
                <a:gd name="connsiteX74" fmla="*/ 90964 w 895350"/>
                <a:gd name="connsiteY74" fmla="*/ 109061 h 504825"/>
                <a:gd name="connsiteX75" fmla="*/ 130969 w 895350"/>
                <a:gd name="connsiteY75" fmla="*/ 82391 h 504825"/>
                <a:gd name="connsiteX76" fmla="*/ 135731 w 895350"/>
                <a:gd name="connsiteY76" fmla="*/ 90964 h 504825"/>
                <a:gd name="connsiteX77" fmla="*/ 96679 w 895350"/>
                <a:gd name="connsiteY77" fmla="*/ 116681 h 504825"/>
                <a:gd name="connsiteX78" fmla="*/ 738664 w 895350"/>
                <a:gd name="connsiteY78" fmla="*/ 77629 h 504825"/>
                <a:gd name="connsiteX79" fmla="*/ 695801 w 895350"/>
                <a:gd name="connsiteY79" fmla="*/ 58579 h 504825"/>
                <a:gd name="connsiteX80" fmla="*/ 699611 w 895350"/>
                <a:gd name="connsiteY80" fmla="*/ 50006 h 504825"/>
                <a:gd name="connsiteX81" fmla="*/ 743426 w 895350"/>
                <a:gd name="connsiteY81" fmla="*/ 69056 h 504825"/>
                <a:gd name="connsiteX82" fmla="*/ 738664 w 895350"/>
                <a:gd name="connsiteY82" fmla="*/ 77629 h 504825"/>
                <a:gd name="connsiteX83" fmla="*/ 186214 w 895350"/>
                <a:gd name="connsiteY83" fmla="*/ 65246 h 504825"/>
                <a:gd name="connsiteX84" fmla="*/ 182404 w 895350"/>
                <a:gd name="connsiteY84" fmla="*/ 56674 h 504825"/>
                <a:gd name="connsiteX85" fmla="*/ 227171 w 895350"/>
                <a:gd name="connsiteY85" fmla="*/ 40481 h 504825"/>
                <a:gd name="connsiteX86" fmla="*/ 230029 w 895350"/>
                <a:gd name="connsiteY86" fmla="*/ 50006 h 504825"/>
                <a:gd name="connsiteX87" fmla="*/ 186214 w 895350"/>
                <a:gd name="connsiteY87" fmla="*/ 65246 h 504825"/>
                <a:gd name="connsiteX88" fmla="*/ 641509 w 895350"/>
                <a:gd name="connsiteY88" fmla="*/ 41434 h 504825"/>
                <a:gd name="connsiteX89" fmla="*/ 595789 w 895350"/>
                <a:gd name="connsiteY89" fmla="*/ 30956 h 504825"/>
                <a:gd name="connsiteX90" fmla="*/ 597694 w 895350"/>
                <a:gd name="connsiteY90" fmla="*/ 21431 h 504825"/>
                <a:gd name="connsiteX91" fmla="*/ 644366 w 895350"/>
                <a:gd name="connsiteY91" fmla="*/ 32861 h 504825"/>
                <a:gd name="connsiteX92" fmla="*/ 641509 w 895350"/>
                <a:gd name="connsiteY92" fmla="*/ 41434 h 504825"/>
                <a:gd name="connsiteX93" fmla="*/ 285274 w 895350"/>
                <a:gd name="connsiteY93" fmla="*/ 33814 h 504825"/>
                <a:gd name="connsiteX94" fmla="*/ 283369 w 895350"/>
                <a:gd name="connsiteY94" fmla="*/ 24289 h 504825"/>
                <a:gd name="connsiteX95" fmla="*/ 330041 w 895350"/>
                <a:gd name="connsiteY95" fmla="*/ 15716 h 504825"/>
                <a:gd name="connsiteX96" fmla="*/ 331946 w 895350"/>
                <a:gd name="connsiteY96" fmla="*/ 25241 h 504825"/>
                <a:gd name="connsiteX97" fmla="*/ 285274 w 895350"/>
                <a:gd name="connsiteY97" fmla="*/ 33814 h 504825"/>
                <a:gd name="connsiteX98" fmla="*/ 539591 w 895350"/>
                <a:gd name="connsiteY98" fmla="*/ 21431 h 504825"/>
                <a:gd name="connsiteX99" fmla="*/ 491966 w 895350"/>
                <a:gd name="connsiteY99" fmla="*/ 17621 h 504825"/>
                <a:gd name="connsiteX100" fmla="*/ 492919 w 895350"/>
                <a:gd name="connsiteY100" fmla="*/ 8096 h 504825"/>
                <a:gd name="connsiteX101" fmla="*/ 540544 w 895350"/>
                <a:gd name="connsiteY101" fmla="*/ 11906 h 504825"/>
                <a:gd name="connsiteX102" fmla="*/ 539591 w 895350"/>
                <a:gd name="connsiteY102" fmla="*/ 21431 h 504825"/>
                <a:gd name="connsiteX103" fmla="*/ 388144 w 895350"/>
                <a:gd name="connsiteY103" fmla="*/ 18574 h 504825"/>
                <a:gd name="connsiteX104" fmla="*/ 387191 w 895350"/>
                <a:gd name="connsiteY104" fmla="*/ 9049 h 504825"/>
                <a:gd name="connsiteX105" fmla="*/ 434816 w 895350"/>
                <a:gd name="connsiteY105" fmla="*/ 7144 h 504825"/>
                <a:gd name="connsiteX106" fmla="*/ 434816 w 895350"/>
                <a:gd name="connsiteY106" fmla="*/ 16669 h 504825"/>
                <a:gd name="connsiteX107" fmla="*/ 388144 w 895350"/>
                <a:gd name="connsiteY107" fmla="*/ 1857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95350" h="504825">
                  <a:moveTo>
                    <a:pt x="449104" y="499586"/>
                  </a:moveTo>
                  <a:cubicBezTo>
                    <a:pt x="439579" y="499586"/>
                    <a:pt x="431006" y="499586"/>
                    <a:pt x="421481" y="499586"/>
                  </a:cubicBezTo>
                  <a:lnTo>
                    <a:pt x="421481" y="490061"/>
                  </a:lnTo>
                  <a:cubicBezTo>
                    <a:pt x="436721" y="491014"/>
                    <a:pt x="452914" y="491014"/>
                    <a:pt x="469106" y="490061"/>
                  </a:cubicBezTo>
                  <a:lnTo>
                    <a:pt x="469106" y="499586"/>
                  </a:lnTo>
                  <a:cubicBezTo>
                    <a:pt x="462439" y="499586"/>
                    <a:pt x="455771" y="499586"/>
                    <a:pt x="449104" y="499586"/>
                  </a:cubicBezTo>
                  <a:close/>
                  <a:moveTo>
                    <a:pt x="526256" y="495776"/>
                  </a:moveTo>
                  <a:lnTo>
                    <a:pt x="525304" y="486251"/>
                  </a:lnTo>
                  <a:cubicBezTo>
                    <a:pt x="541496" y="484346"/>
                    <a:pt x="556736" y="482441"/>
                    <a:pt x="571976" y="480536"/>
                  </a:cubicBezTo>
                  <a:lnTo>
                    <a:pt x="573881" y="490061"/>
                  </a:lnTo>
                  <a:cubicBezTo>
                    <a:pt x="558641" y="491966"/>
                    <a:pt x="542449" y="493871"/>
                    <a:pt x="526256" y="495776"/>
                  </a:cubicBezTo>
                  <a:close/>
                  <a:moveTo>
                    <a:pt x="364331" y="494824"/>
                  </a:moveTo>
                  <a:cubicBezTo>
                    <a:pt x="348139" y="492919"/>
                    <a:pt x="331946" y="491014"/>
                    <a:pt x="316706" y="488156"/>
                  </a:cubicBezTo>
                  <a:lnTo>
                    <a:pt x="318611" y="478631"/>
                  </a:lnTo>
                  <a:cubicBezTo>
                    <a:pt x="333851" y="481489"/>
                    <a:pt x="350044" y="483394"/>
                    <a:pt x="365284" y="485299"/>
                  </a:cubicBezTo>
                  <a:lnTo>
                    <a:pt x="364331" y="494824"/>
                  </a:lnTo>
                  <a:close/>
                  <a:moveTo>
                    <a:pt x="630079" y="477679"/>
                  </a:moveTo>
                  <a:lnTo>
                    <a:pt x="628174" y="468154"/>
                  </a:lnTo>
                  <a:cubicBezTo>
                    <a:pt x="643414" y="464344"/>
                    <a:pt x="658654" y="459581"/>
                    <a:pt x="673894" y="454819"/>
                  </a:cubicBezTo>
                  <a:lnTo>
                    <a:pt x="676751" y="463391"/>
                  </a:lnTo>
                  <a:cubicBezTo>
                    <a:pt x="661511" y="469106"/>
                    <a:pt x="646271" y="473869"/>
                    <a:pt x="630079" y="477679"/>
                  </a:cubicBezTo>
                  <a:close/>
                  <a:moveTo>
                    <a:pt x="260509" y="475774"/>
                  </a:moveTo>
                  <a:cubicBezTo>
                    <a:pt x="245269" y="471964"/>
                    <a:pt x="229076" y="467201"/>
                    <a:pt x="214789" y="461486"/>
                  </a:cubicBezTo>
                  <a:lnTo>
                    <a:pt x="217646" y="452914"/>
                  </a:lnTo>
                  <a:cubicBezTo>
                    <a:pt x="231934" y="457676"/>
                    <a:pt x="247174" y="462439"/>
                    <a:pt x="262414" y="466249"/>
                  </a:cubicBezTo>
                  <a:lnTo>
                    <a:pt x="260509" y="475774"/>
                  </a:lnTo>
                  <a:close/>
                  <a:moveTo>
                    <a:pt x="730091" y="443389"/>
                  </a:moveTo>
                  <a:lnTo>
                    <a:pt x="726281" y="434816"/>
                  </a:lnTo>
                  <a:cubicBezTo>
                    <a:pt x="740569" y="428149"/>
                    <a:pt x="754856" y="420529"/>
                    <a:pt x="768191" y="412909"/>
                  </a:cubicBezTo>
                  <a:lnTo>
                    <a:pt x="772954" y="421481"/>
                  </a:lnTo>
                  <a:cubicBezTo>
                    <a:pt x="759619" y="429101"/>
                    <a:pt x="745331" y="436721"/>
                    <a:pt x="730091" y="443389"/>
                  </a:cubicBezTo>
                  <a:close/>
                  <a:moveTo>
                    <a:pt x="160496" y="440531"/>
                  </a:moveTo>
                  <a:cubicBezTo>
                    <a:pt x="145256" y="433864"/>
                    <a:pt x="130969" y="425291"/>
                    <a:pt x="118586" y="417671"/>
                  </a:cubicBezTo>
                  <a:lnTo>
                    <a:pt x="123349" y="410051"/>
                  </a:lnTo>
                  <a:cubicBezTo>
                    <a:pt x="135731" y="417671"/>
                    <a:pt x="150019" y="425291"/>
                    <a:pt x="164306" y="432911"/>
                  </a:cubicBezTo>
                  <a:lnTo>
                    <a:pt x="160496" y="440531"/>
                  </a:lnTo>
                  <a:close/>
                  <a:moveTo>
                    <a:pt x="819626" y="387191"/>
                  </a:moveTo>
                  <a:lnTo>
                    <a:pt x="812959" y="379571"/>
                  </a:lnTo>
                  <a:cubicBezTo>
                    <a:pt x="825341" y="369094"/>
                    <a:pt x="835819" y="357664"/>
                    <a:pt x="845344" y="346234"/>
                  </a:cubicBezTo>
                  <a:lnTo>
                    <a:pt x="852964" y="351949"/>
                  </a:lnTo>
                  <a:cubicBezTo>
                    <a:pt x="844391" y="364331"/>
                    <a:pt x="832961" y="375761"/>
                    <a:pt x="819626" y="387191"/>
                  </a:cubicBezTo>
                  <a:close/>
                  <a:moveTo>
                    <a:pt x="71914" y="382429"/>
                  </a:moveTo>
                  <a:cubicBezTo>
                    <a:pt x="59531" y="370999"/>
                    <a:pt x="48101" y="358616"/>
                    <a:pt x="39529" y="346234"/>
                  </a:cubicBezTo>
                  <a:lnTo>
                    <a:pt x="47149" y="340519"/>
                  </a:lnTo>
                  <a:cubicBezTo>
                    <a:pt x="55721" y="351949"/>
                    <a:pt x="66199" y="364331"/>
                    <a:pt x="78581" y="374809"/>
                  </a:cubicBezTo>
                  <a:lnTo>
                    <a:pt x="71914" y="382429"/>
                  </a:lnTo>
                  <a:close/>
                  <a:moveTo>
                    <a:pt x="882491" y="301466"/>
                  </a:moveTo>
                  <a:lnTo>
                    <a:pt x="873919" y="298609"/>
                  </a:lnTo>
                  <a:cubicBezTo>
                    <a:pt x="878681" y="284321"/>
                    <a:pt x="881539" y="269081"/>
                    <a:pt x="881539" y="253841"/>
                  </a:cubicBezTo>
                  <a:lnTo>
                    <a:pt x="891064" y="253841"/>
                  </a:lnTo>
                  <a:cubicBezTo>
                    <a:pt x="890111" y="269081"/>
                    <a:pt x="887254" y="285274"/>
                    <a:pt x="882491" y="301466"/>
                  </a:cubicBezTo>
                  <a:close/>
                  <a:moveTo>
                    <a:pt x="12859" y="294799"/>
                  </a:moveTo>
                  <a:cubicBezTo>
                    <a:pt x="9049" y="281464"/>
                    <a:pt x="7144" y="267176"/>
                    <a:pt x="7144" y="253841"/>
                  </a:cubicBezTo>
                  <a:cubicBezTo>
                    <a:pt x="7144" y="250984"/>
                    <a:pt x="7144" y="249079"/>
                    <a:pt x="7144" y="246221"/>
                  </a:cubicBezTo>
                  <a:lnTo>
                    <a:pt x="16669" y="247174"/>
                  </a:lnTo>
                  <a:cubicBezTo>
                    <a:pt x="16669" y="249079"/>
                    <a:pt x="16669" y="251936"/>
                    <a:pt x="16669" y="253841"/>
                  </a:cubicBezTo>
                  <a:cubicBezTo>
                    <a:pt x="16669" y="267176"/>
                    <a:pt x="18574" y="279559"/>
                    <a:pt x="22384" y="292894"/>
                  </a:cubicBezTo>
                  <a:lnTo>
                    <a:pt x="12859" y="294799"/>
                  </a:lnTo>
                  <a:close/>
                  <a:moveTo>
                    <a:pt x="876776" y="221456"/>
                  </a:moveTo>
                  <a:cubicBezTo>
                    <a:pt x="872966" y="207169"/>
                    <a:pt x="867251" y="192881"/>
                    <a:pt x="858679" y="179546"/>
                  </a:cubicBezTo>
                  <a:lnTo>
                    <a:pt x="867251" y="174784"/>
                  </a:lnTo>
                  <a:cubicBezTo>
                    <a:pt x="875824" y="189071"/>
                    <a:pt x="882491" y="204311"/>
                    <a:pt x="886301" y="219551"/>
                  </a:cubicBezTo>
                  <a:lnTo>
                    <a:pt x="876776" y="221456"/>
                  </a:lnTo>
                  <a:close/>
                  <a:moveTo>
                    <a:pt x="30004" y="193834"/>
                  </a:moveTo>
                  <a:lnTo>
                    <a:pt x="21431" y="190024"/>
                  </a:lnTo>
                  <a:cubicBezTo>
                    <a:pt x="28099" y="175736"/>
                    <a:pt x="36671" y="162401"/>
                    <a:pt x="48101" y="149066"/>
                  </a:cubicBezTo>
                  <a:lnTo>
                    <a:pt x="55721" y="154781"/>
                  </a:lnTo>
                  <a:cubicBezTo>
                    <a:pt x="45244" y="167164"/>
                    <a:pt x="36671" y="180499"/>
                    <a:pt x="30004" y="193834"/>
                  </a:cubicBezTo>
                  <a:close/>
                  <a:moveTo>
                    <a:pt x="823436" y="135731"/>
                  </a:moveTo>
                  <a:cubicBezTo>
                    <a:pt x="812959" y="125254"/>
                    <a:pt x="800576" y="115729"/>
                    <a:pt x="787241" y="106204"/>
                  </a:cubicBezTo>
                  <a:lnTo>
                    <a:pt x="792956" y="98584"/>
                  </a:lnTo>
                  <a:cubicBezTo>
                    <a:pt x="807244" y="108109"/>
                    <a:pt x="819626" y="118586"/>
                    <a:pt x="830104" y="129064"/>
                  </a:cubicBezTo>
                  <a:lnTo>
                    <a:pt x="823436" y="135731"/>
                  </a:lnTo>
                  <a:close/>
                  <a:moveTo>
                    <a:pt x="96679" y="116681"/>
                  </a:moveTo>
                  <a:lnTo>
                    <a:pt x="90964" y="109061"/>
                  </a:lnTo>
                  <a:cubicBezTo>
                    <a:pt x="103346" y="99536"/>
                    <a:pt x="116681" y="90964"/>
                    <a:pt x="130969" y="82391"/>
                  </a:cubicBezTo>
                  <a:lnTo>
                    <a:pt x="135731" y="90964"/>
                  </a:lnTo>
                  <a:cubicBezTo>
                    <a:pt x="121444" y="98584"/>
                    <a:pt x="108109" y="107156"/>
                    <a:pt x="96679" y="116681"/>
                  </a:cubicBezTo>
                  <a:close/>
                  <a:moveTo>
                    <a:pt x="738664" y="77629"/>
                  </a:moveTo>
                  <a:cubicBezTo>
                    <a:pt x="725329" y="70961"/>
                    <a:pt x="710089" y="64294"/>
                    <a:pt x="695801" y="58579"/>
                  </a:cubicBezTo>
                  <a:lnTo>
                    <a:pt x="699611" y="50006"/>
                  </a:lnTo>
                  <a:cubicBezTo>
                    <a:pt x="714851" y="55721"/>
                    <a:pt x="730091" y="62389"/>
                    <a:pt x="743426" y="69056"/>
                  </a:cubicBezTo>
                  <a:lnTo>
                    <a:pt x="738664" y="77629"/>
                  </a:lnTo>
                  <a:close/>
                  <a:moveTo>
                    <a:pt x="186214" y="65246"/>
                  </a:moveTo>
                  <a:lnTo>
                    <a:pt x="182404" y="56674"/>
                  </a:lnTo>
                  <a:cubicBezTo>
                    <a:pt x="196691" y="50959"/>
                    <a:pt x="211931" y="45244"/>
                    <a:pt x="227171" y="40481"/>
                  </a:cubicBezTo>
                  <a:lnTo>
                    <a:pt x="230029" y="50006"/>
                  </a:lnTo>
                  <a:cubicBezTo>
                    <a:pt x="215741" y="53816"/>
                    <a:pt x="200501" y="59531"/>
                    <a:pt x="186214" y="65246"/>
                  </a:cubicBezTo>
                  <a:close/>
                  <a:moveTo>
                    <a:pt x="641509" y="41434"/>
                  </a:moveTo>
                  <a:cubicBezTo>
                    <a:pt x="626269" y="37624"/>
                    <a:pt x="611029" y="33814"/>
                    <a:pt x="595789" y="30956"/>
                  </a:cubicBezTo>
                  <a:lnTo>
                    <a:pt x="597694" y="21431"/>
                  </a:lnTo>
                  <a:cubicBezTo>
                    <a:pt x="613886" y="24289"/>
                    <a:pt x="629126" y="28099"/>
                    <a:pt x="644366" y="32861"/>
                  </a:cubicBezTo>
                  <a:lnTo>
                    <a:pt x="641509" y="41434"/>
                  </a:lnTo>
                  <a:close/>
                  <a:moveTo>
                    <a:pt x="285274" y="33814"/>
                  </a:moveTo>
                  <a:lnTo>
                    <a:pt x="283369" y="24289"/>
                  </a:lnTo>
                  <a:cubicBezTo>
                    <a:pt x="298609" y="20479"/>
                    <a:pt x="314801" y="17621"/>
                    <a:pt x="330041" y="15716"/>
                  </a:cubicBezTo>
                  <a:lnTo>
                    <a:pt x="331946" y="25241"/>
                  </a:lnTo>
                  <a:cubicBezTo>
                    <a:pt x="315754" y="28099"/>
                    <a:pt x="300514" y="30956"/>
                    <a:pt x="285274" y="33814"/>
                  </a:cubicBezTo>
                  <a:close/>
                  <a:moveTo>
                    <a:pt x="539591" y="21431"/>
                  </a:moveTo>
                  <a:cubicBezTo>
                    <a:pt x="524351" y="19526"/>
                    <a:pt x="508159" y="18574"/>
                    <a:pt x="491966" y="17621"/>
                  </a:cubicBezTo>
                  <a:lnTo>
                    <a:pt x="492919" y="8096"/>
                  </a:lnTo>
                  <a:cubicBezTo>
                    <a:pt x="509111" y="9049"/>
                    <a:pt x="525304" y="10001"/>
                    <a:pt x="540544" y="11906"/>
                  </a:cubicBezTo>
                  <a:lnTo>
                    <a:pt x="539591" y="21431"/>
                  </a:lnTo>
                  <a:close/>
                  <a:moveTo>
                    <a:pt x="388144" y="18574"/>
                  </a:moveTo>
                  <a:lnTo>
                    <a:pt x="387191" y="9049"/>
                  </a:lnTo>
                  <a:cubicBezTo>
                    <a:pt x="403384" y="8096"/>
                    <a:pt x="418624" y="7144"/>
                    <a:pt x="434816" y="7144"/>
                  </a:cubicBezTo>
                  <a:lnTo>
                    <a:pt x="434816" y="16669"/>
                  </a:lnTo>
                  <a:cubicBezTo>
                    <a:pt x="419576" y="16669"/>
                    <a:pt x="403384" y="17621"/>
                    <a:pt x="388144" y="18574"/>
                  </a:cubicBezTo>
                  <a:close/>
                </a:path>
              </a:pathLst>
            </a:custGeom>
            <a:solidFill>
              <a:srgbClr val="1A65E0"/>
            </a:solidFill>
            <a:ln w="9525" cap="flat">
              <a:noFill/>
              <a:prstDash val="solid"/>
              <a:miter/>
            </a:ln>
          </p:spPr>
          <p:txBody>
            <a:bodyPr rtlCol="0" anchor="ctr"/>
            <a:lstStyle/>
            <a:p>
              <a:endParaRPr lang="zh-CN" altLang="en-US"/>
            </a:p>
          </p:txBody>
        </p:sp>
        <p:sp>
          <p:nvSpPr>
            <p:cNvPr id="391" name="任意多边形: 形状 569">
              <a:extLst>
                <a:ext uri="{FF2B5EF4-FFF2-40B4-BE49-F238E27FC236}">
                  <a16:creationId xmlns:a16="http://schemas.microsoft.com/office/drawing/2014/main" id="{6882DCF7-7CA1-4917-9B5A-0901D5590A97}"/>
                </a:ext>
              </a:extLst>
            </p:cNvPr>
            <p:cNvSpPr/>
            <p:nvPr/>
          </p:nvSpPr>
          <p:spPr>
            <a:xfrm>
              <a:off x="6521291" y="3246596"/>
              <a:ext cx="895350" cy="504825"/>
            </a:xfrm>
            <a:custGeom>
              <a:avLst/>
              <a:gdLst>
                <a:gd name="connsiteX0" fmla="*/ 449104 w 895350"/>
                <a:gd name="connsiteY0" fmla="*/ 499586 h 504825"/>
                <a:gd name="connsiteX1" fmla="*/ 421481 w 895350"/>
                <a:gd name="connsiteY1" fmla="*/ 499586 h 504825"/>
                <a:gd name="connsiteX2" fmla="*/ 421481 w 895350"/>
                <a:gd name="connsiteY2" fmla="*/ 490061 h 504825"/>
                <a:gd name="connsiteX3" fmla="*/ 469106 w 895350"/>
                <a:gd name="connsiteY3" fmla="*/ 490061 h 504825"/>
                <a:gd name="connsiteX4" fmla="*/ 469106 w 895350"/>
                <a:gd name="connsiteY4" fmla="*/ 499586 h 504825"/>
                <a:gd name="connsiteX5" fmla="*/ 449104 w 895350"/>
                <a:gd name="connsiteY5" fmla="*/ 499586 h 504825"/>
                <a:gd name="connsiteX6" fmla="*/ 526256 w 895350"/>
                <a:gd name="connsiteY6" fmla="*/ 495776 h 504825"/>
                <a:gd name="connsiteX7" fmla="*/ 525304 w 895350"/>
                <a:gd name="connsiteY7" fmla="*/ 486251 h 504825"/>
                <a:gd name="connsiteX8" fmla="*/ 571976 w 895350"/>
                <a:gd name="connsiteY8" fmla="*/ 480536 h 504825"/>
                <a:gd name="connsiteX9" fmla="*/ 573881 w 895350"/>
                <a:gd name="connsiteY9" fmla="*/ 490061 h 504825"/>
                <a:gd name="connsiteX10" fmla="*/ 526256 w 895350"/>
                <a:gd name="connsiteY10" fmla="*/ 495776 h 504825"/>
                <a:gd name="connsiteX11" fmla="*/ 364331 w 895350"/>
                <a:gd name="connsiteY11" fmla="*/ 494824 h 504825"/>
                <a:gd name="connsiteX12" fmla="*/ 316706 w 895350"/>
                <a:gd name="connsiteY12" fmla="*/ 488156 h 504825"/>
                <a:gd name="connsiteX13" fmla="*/ 318611 w 895350"/>
                <a:gd name="connsiteY13" fmla="*/ 478631 h 504825"/>
                <a:gd name="connsiteX14" fmla="*/ 365284 w 895350"/>
                <a:gd name="connsiteY14" fmla="*/ 485299 h 504825"/>
                <a:gd name="connsiteX15" fmla="*/ 364331 w 895350"/>
                <a:gd name="connsiteY15" fmla="*/ 494824 h 504825"/>
                <a:gd name="connsiteX16" fmla="*/ 630079 w 895350"/>
                <a:gd name="connsiteY16" fmla="*/ 477679 h 504825"/>
                <a:gd name="connsiteX17" fmla="*/ 628174 w 895350"/>
                <a:gd name="connsiteY17" fmla="*/ 468154 h 504825"/>
                <a:gd name="connsiteX18" fmla="*/ 673894 w 895350"/>
                <a:gd name="connsiteY18" fmla="*/ 454819 h 504825"/>
                <a:gd name="connsiteX19" fmla="*/ 676751 w 895350"/>
                <a:gd name="connsiteY19" fmla="*/ 463391 h 504825"/>
                <a:gd name="connsiteX20" fmla="*/ 630079 w 895350"/>
                <a:gd name="connsiteY20" fmla="*/ 477679 h 504825"/>
                <a:gd name="connsiteX21" fmla="*/ 260509 w 895350"/>
                <a:gd name="connsiteY21" fmla="*/ 475774 h 504825"/>
                <a:gd name="connsiteX22" fmla="*/ 214789 w 895350"/>
                <a:gd name="connsiteY22" fmla="*/ 461486 h 504825"/>
                <a:gd name="connsiteX23" fmla="*/ 217646 w 895350"/>
                <a:gd name="connsiteY23" fmla="*/ 452914 h 504825"/>
                <a:gd name="connsiteX24" fmla="*/ 262414 w 895350"/>
                <a:gd name="connsiteY24" fmla="*/ 466249 h 504825"/>
                <a:gd name="connsiteX25" fmla="*/ 260509 w 895350"/>
                <a:gd name="connsiteY25" fmla="*/ 475774 h 504825"/>
                <a:gd name="connsiteX26" fmla="*/ 730091 w 895350"/>
                <a:gd name="connsiteY26" fmla="*/ 443389 h 504825"/>
                <a:gd name="connsiteX27" fmla="*/ 726281 w 895350"/>
                <a:gd name="connsiteY27" fmla="*/ 434816 h 504825"/>
                <a:gd name="connsiteX28" fmla="*/ 768191 w 895350"/>
                <a:gd name="connsiteY28" fmla="*/ 412909 h 504825"/>
                <a:gd name="connsiteX29" fmla="*/ 772954 w 895350"/>
                <a:gd name="connsiteY29" fmla="*/ 421481 h 504825"/>
                <a:gd name="connsiteX30" fmla="*/ 730091 w 895350"/>
                <a:gd name="connsiteY30" fmla="*/ 443389 h 504825"/>
                <a:gd name="connsiteX31" fmla="*/ 160496 w 895350"/>
                <a:gd name="connsiteY31" fmla="*/ 440531 h 504825"/>
                <a:gd name="connsiteX32" fmla="*/ 118586 w 895350"/>
                <a:gd name="connsiteY32" fmla="*/ 417671 h 504825"/>
                <a:gd name="connsiteX33" fmla="*/ 123349 w 895350"/>
                <a:gd name="connsiteY33" fmla="*/ 410051 h 504825"/>
                <a:gd name="connsiteX34" fmla="*/ 164306 w 895350"/>
                <a:gd name="connsiteY34" fmla="*/ 432911 h 504825"/>
                <a:gd name="connsiteX35" fmla="*/ 160496 w 895350"/>
                <a:gd name="connsiteY35" fmla="*/ 440531 h 504825"/>
                <a:gd name="connsiteX36" fmla="*/ 819626 w 895350"/>
                <a:gd name="connsiteY36" fmla="*/ 387191 h 504825"/>
                <a:gd name="connsiteX37" fmla="*/ 812959 w 895350"/>
                <a:gd name="connsiteY37" fmla="*/ 379571 h 504825"/>
                <a:gd name="connsiteX38" fmla="*/ 845344 w 895350"/>
                <a:gd name="connsiteY38" fmla="*/ 346234 h 504825"/>
                <a:gd name="connsiteX39" fmla="*/ 852964 w 895350"/>
                <a:gd name="connsiteY39" fmla="*/ 351949 h 504825"/>
                <a:gd name="connsiteX40" fmla="*/ 819626 w 895350"/>
                <a:gd name="connsiteY40" fmla="*/ 387191 h 504825"/>
                <a:gd name="connsiteX41" fmla="*/ 71914 w 895350"/>
                <a:gd name="connsiteY41" fmla="*/ 382429 h 504825"/>
                <a:gd name="connsiteX42" fmla="*/ 39529 w 895350"/>
                <a:gd name="connsiteY42" fmla="*/ 346234 h 504825"/>
                <a:gd name="connsiteX43" fmla="*/ 47149 w 895350"/>
                <a:gd name="connsiteY43" fmla="*/ 340519 h 504825"/>
                <a:gd name="connsiteX44" fmla="*/ 78581 w 895350"/>
                <a:gd name="connsiteY44" fmla="*/ 374809 h 504825"/>
                <a:gd name="connsiteX45" fmla="*/ 71914 w 895350"/>
                <a:gd name="connsiteY45" fmla="*/ 382429 h 504825"/>
                <a:gd name="connsiteX46" fmla="*/ 882491 w 895350"/>
                <a:gd name="connsiteY46" fmla="*/ 301466 h 504825"/>
                <a:gd name="connsiteX47" fmla="*/ 873919 w 895350"/>
                <a:gd name="connsiteY47" fmla="*/ 298609 h 504825"/>
                <a:gd name="connsiteX48" fmla="*/ 881539 w 895350"/>
                <a:gd name="connsiteY48" fmla="*/ 253841 h 504825"/>
                <a:gd name="connsiteX49" fmla="*/ 891064 w 895350"/>
                <a:gd name="connsiteY49" fmla="*/ 253841 h 504825"/>
                <a:gd name="connsiteX50" fmla="*/ 882491 w 895350"/>
                <a:gd name="connsiteY50" fmla="*/ 301466 h 504825"/>
                <a:gd name="connsiteX51" fmla="*/ 12859 w 895350"/>
                <a:gd name="connsiteY51" fmla="*/ 294799 h 504825"/>
                <a:gd name="connsiteX52" fmla="*/ 7144 w 895350"/>
                <a:gd name="connsiteY52" fmla="*/ 253841 h 504825"/>
                <a:gd name="connsiteX53" fmla="*/ 7144 w 895350"/>
                <a:gd name="connsiteY53" fmla="*/ 246221 h 504825"/>
                <a:gd name="connsiteX54" fmla="*/ 16669 w 895350"/>
                <a:gd name="connsiteY54" fmla="*/ 247174 h 504825"/>
                <a:gd name="connsiteX55" fmla="*/ 16669 w 895350"/>
                <a:gd name="connsiteY55" fmla="*/ 253841 h 504825"/>
                <a:gd name="connsiteX56" fmla="*/ 22384 w 895350"/>
                <a:gd name="connsiteY56" fmla="*/ 292894 h 504825"/>
                <a:gd name="connsiteX57" fmla="*/ 12859 w 895350"/>
                <a:gd name="connsiteY57" fmla="*/ 294799 h 504825"/>
                <a:gd name="connsiteX58" fmla="*/ 876776 w 895350"/>
                <a:gd name="connsiteY58" fmla="*/ 221456 h 504825"/>
                <a:gd name="connsiteX59" fmla="*/ 858679 w 895350"/>
                <a:gd name="connsiteY59" fmla="*/ 179546 h 504825"/>
                <a:gd name="connsiteX60" fmla="*/ 867251 w 895350"/>
                <a:gd name="connsiteY60" fmla="*/ 174784 h 504825"/>
                <a:gd name="connsiteX61" fmla="*/ 886301 w 895350"/>
                <a:gd name="connsiteY61" fmla="*/ 219551 h 504825"/>
                <a:gd name="connsiteX62" fmla="*/ 876776 w 895350"/>
                <a:gd name="connsiteY62" fmla="*/ 221456 h 504825"/>
                <a:gd name="connsiteX63" fmla="*/ 30004 w 895350"/>
                <a:gd name="connsiteY63" fmla="*/ 193834 h 504825"/>
                <a:gd name="connsiteX64" fmla="*/ 21431 w 895350"/>
                <a:gd name="connsiteY64" fmla="*/ 190024 h 504825"/>
                <a:gd name="connsiteX65" fmla="*/ 48101 w 895350"/>
                <a:gd name="connsiteY65" fmla="*/ 149066 h 504825"/>
                <a:gd name="connsiteX66" fmla="*/ 55721 w 895350"/>
                <a:gd name="connsiteY66" fmla="*/ 154781 h 504825"/>
                <a:gd name="connsiteX67" fmla="*/ 30004 w 895350"/>
                <a:gd name="connsiteY67" fmla="*/ 193834 h 504825"/>
                <a:gd name="connsiteX68" fmla="*/ 823436 w 895350"/>
                <a:gd name="connsiteY68" fmla="*/ 135731 h 504825"/>
                <a:gd name="connsiteX69" fmla="*/ 787241 w 895350"/>
                <a:gd name="connsiteY69" fmla="*/ 106204 h 504825"/>
                <a:gd name="connsiteX70" fmla="*/ 792956 w 895350"/>
                <a:gd name="connsiteY70" fmla="*/ 98584 h 504825"/>
                <a:gd name="connsiteX71" fmla="*/ 830104 w 895350"/>
                <a:gd name="connsiteY71" fmla="*/ 129064 h 504825"/>
                <a:gd name="connsiteX72" fmla="*/ 823436 w 895350"/>
                <a:gd name="connsiteY72" fmla="*/ 135731 h 504825"/>
                <a:gd name="connsiteX73" fmla="*/ 96679 w 895350"/>
                <a:gd name="connsiteY73" fmla="*/ 116681 h 504825"/>
                <a:gd name="connsiteX74" fmla="*/ 90964 w 895350"/>
                <a:gd name="connsiteY74" fmla="*/ 109061 h 504825"/>
                <a:gd name="connsiteX75" fmla="*/ 130969 w 895350"/>
                <a:gd name="connsiteY75" fmla="*/ 82391 h 504825"/>
                <a:gd name="connsiteX76" fmla="*/ 135731 w 895350"/>
                <a:gd name="connsiteY76" fmla="*/ 90964 h 504825"/>
                <a:gd name="connsiteX77" fmla="*/ 96679 w 895350"/>
                <a:gd name="connsiteY77" fmla="*/ 116681 h 504825"/>
                <a:gd name="connsiteX78" fmla="*/ 738664 w 895350"/>
                <a:gd name="connsiteY78" fmla="*/ 77629 h 504825"/>
                <a:gd name="connsiteX79" fmla="*/ 695801 w 895350"/>
                <a:gd name="connsiteY79" fmla="*/ 58579 h 504825"/>
                <a:gd name="connsiteX80" fmla="*/ 699611 w 895350"/>
                <a:gd name="connsiteY80" fmla="*/ 50006 h 504825"/>
                <a:gd name="connsiteX81" fmla="*/ 743426 w 895350"/>
                <a:gd name="connsiteY81" fmla="*/ 69056 h 504825"/>
                <a:gd name="connsiteX82" fmla="*/ 738664 w 895350"/>
                <a:gd name="connsiteY82" fmla="*/ 77629 h 504825"/>
                <a:gd name="connsiteX83" fmla="*/ 186214 w 895350"/>
                <a:gd name="connsiteY83" fmla="*/ 65246 h 504825"/>
                <a:gd name="connsiteX84" fmla="*/ 182404 w 895350"/>
                <a:gd name="connsiteY84" fmla="*/ 56674 h 504825"/>
                <a:gd name="connsiteX85" fmla="*/ 227171 w 895350"/>
                <a:gd name="connsiteY85" fmla="*/ 40481 h 504825"/>
                <a:gd name="connsiteX86" fmla="*/ 230029 w 895350"/>
                <a:gd name="connsiteY86" fmla="*/ 50006 h 504825"/>
                <a:gd name="connsiteX87" fmla="*/ 186214 w 895350"/>
                <a:gd name="connsiteY87" fmla="*/ 65246 h 504825"/>
                <a:gd name="connsiteX88" fmla="*/ 641509 w 895350"/>
                <a:gd name="connsiteY88" fmla="*/ 41434 h 504825"/>
                <a:gd name="connsiteX89" fmla="*/ 595789 w 895350"/>
                <a:gd name="connsiteY89" fmla="*/ 30956 h 504825"/>
                <a:gd name="connsiteX90" fmla="*/ 597694 w 895350"/>
                <a:gd name="connsiteY90" fmla="*/ 21431 h 504825"/>
                <a:gd name="connsiteX91" fmla="*/ 644366 w 895350"/>
                <a:gd name="connsiteY91" fmla="*/ 32861 h 504825"/>
                <a:gd name="connsiteX92" fmla="*/ 641509 w 895350"/>
                <a:gd name="connsiteY92" fmla="*/ 41434 h 504825"/>
                <a:gd name="connsiteX93" fmla="*/ 285274 w 895350"/>
                <a:gd name="connsiteY93" fmla="*/ 33814 h 504825"/>
                <a:gd name="connsiteX94" fmla="*/ 283369 w 895350"/>
                <a:gd name="connsiteY94" fmla="*/ 24289 h 504825"/>
                <a:gd name="connsiteX95" fmla="*/ 330041 w 895350"/>
                <a:gd name="connsiteY95" fmla="*/ 15716 h 504825"/>
                <a:gd name="connsiteX96" fmla="*/ 331946 w 895350"/>
                <a:gd name="connsiteY96" fmla="*/ 25241 h 504825"/>
                <a:gd name="connsiteX97" fmla="*/ 285274 w 895350"/>
                <a:gd name="connsiteY97" fmla="*/ 33814 h 504825"/>
                <a:gd name="connsiteX98" fmla="*/ 539591 w 895350"/>
                <a:gd name="connsiteY98" fmla="*/ 21431 h 504825"/>
                <a:gd name="connsiteX99" fmla="*/ 491966 w 895350"/>
                <a:gd name="connsiteY99" fmla="*/ 17621 h 504825"/>
                <a:gd name="connsiteX100" fmla="*/ 492919 w 895350"/>
                <a:gd name="connsiteY100" fmla="*/ 8096 h 504825"/>
                <a:gd name="connsiteX101" fmla="*/ 540544 w 895350"/>
                <a:gd name="connsiteY101" fmla="*/ 11906 h 504825"/>
                <a:gd name="connsiteX102" fmla="*/ 539591 w 895350"/>
                <a:gd name="connsiteY102" fmla="*/ 21431 h 504825"/>
                <a:gd name="connsiteX103" fmla="*/ 388144 w 895350"/>
                <a:gd name="connsiteY103" fmla="*/ 18574 h 504825"/>
                <a:gd name="connsiteX104" fmla="*/ 387191 w 895350"/>
                <a:gd name="connsiteY104" fmla="*/ 9049 h 504825"/>
                <a:gd name="connsiteX105" fmla="*/ 434816 w 895350"/>
                <a:gd name="connsiteY105" fmla="*/ 7144 h 504825"/>
                <a:gd name="connsiteX106" fmla="*/ 434816 w 895350"/>
                <a:gd name="connsiteY106" fmla="*/ 16669 h 504825"/>
                <a:gd name="connsiteX107" fmla="*/ 388144 w 895350"/>
                <a:gd name="connsiteY107" fmla="*/ 1857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95350" h="504825">
                  <a:moveTo>
                    <a:pt x="449104" y="499586"/>
                  </a:moveTo>
                  <a:cubicBezTo>
                    <a:pt x="439579" y="499586"/>
                    <a:pt x="431006" y="499586"/>
                    <a:pt x="421481" y="499586"/>
                  </a:cubicBezTo>
                  <a:lnTo>
                    <a:pt x="421481" y="490061"/>
                  </a:lnTo>
                  <a:cubicBezTo>
                    <a:pt x="436721" y="491014"/>
                    <a:pt x="452914" y="491014"/>
                    <a:pt x="469106" y="490061"/>
                  </a:cubicBezTo>
                  <a:lnTo>
                    <a:pt x="469106" y="499586"/>
                  </a:lnTo>
                  <a:cubicBezTo>
                    <a:pt x="462439" y="499586"/>
                    <a:pt x="455771" y="499586"/>
                    <a:pt x="449104" y="499586"/>
                  </a:cubicBezTo>
                  <a:close/>
                  <a:moveTo>
                    <a:pt x="526256" y="495776"/>
                  </a:moveTo>
                  <a:lnTo>
                    <a:pt x="525304" y="486251"/>
                  </a:lnTo>
                  <a:cubicBezTo>
                    <a:pt x="541496" y="484346"/>
                    <a:pt x="556736" y="482441"/>
                    <a:pt x="571976" y="480536"/>
                  </a:cubicBezTo>
                  <a:lnTo>
                    <a:pt x="573881" y="490061"/>
                  </a:lnTo>
                  <a:cubicBezTo>
                    <a:pt x="558641" y="491966"/>
                    <a:pt x="542449" y="493871"/>
                    <a:pt x="526256" y="495776"/>
                  </a:cubicBezTo>
                  <a:close/>
                  <a:moveTo>
                    <a:pt x="364331" y="494824"/>
                  </a:moveTo>
                  <a:cubicBezTo>
                    <a:pt x="348139" y="492919"/>
                    <a:pt x="331946" y="491014"/>
                    <a:pt x="316706" y="488156"/>
                  </a:cubicBezTo>
                  <a:lnTo>
                    <a:pt x="318611" y="478631"/>
                  </a:lnTo>
                  <a:cubicBezTo>
                    <a:pt x="333851" y="481489"/>
                    <a:pt x="350044" y="483394"/>
                    <a:pt x="365284" y="485299"/>
                  </a:cubicBezTo>
                  <a:lnTo>
                    <a:pt x="364331" y="494824"/>
                  </a:lnTo>
                  <a:close/>
                  <a:moveTo>
                    <a:pt x="630079" y="477679"/>
                  </a:moveTo>
                  <a:lnTo>
                    <a:pt x="628174" y="468154"/>
                  </a:lnTo>
                  <a:cubicBezTo>
                    <a:pt x="643414" y="464344"/>
                    <a:pt x="658654" y="459581"/>
                    <a:pt x="673894" y="454819"/>
                  </a:cubicBezTo>
                  <a:lnTo>
                    <a:pt x="676751" y="463391"/>
                  </a:lnTo>
                  <a:cubicBezTo>
                    <a:pt x="661511" y="469106"/>
                    <a:pt x="646271" y="473869"/>
                    <a:pt x="630079" y="477679"/>
                  </a:cubicBezTo>
                  <a:close/>
                  <a:moveTo>
                    <a:pt x="260509" y="475774"/>
                  </a:moveTo>
                  <a:cubicBezTo>
                    <a:pt x="245269" y="471964"/>
                    <a:pt x="229076" y="467201"/>
                    <a:pt x="214789" y="461486"/>
                  </a:cubicBezTo>
                  <a:lnTo>
                    <a:pt x="217646" y="452914"/>
                  </a:lnTo>
                  <a:cubicBezTo>
                    <a:pt x="231934" y="457676"/>
                    <a:pt x="247174" y="462439"/>
                    <a:pt x="262414" y="466249"/>
                  </a:cubicBezTo>
                  <a:lnTo>
                    <a:pt x="260509" y="475774"/>
                  </a:lnTo>
                  <a:close/>
                  <a:moveTo>
                    <a:pt x="730091" y="443389"/>
                  </a:moveTo>
                  <a:lnTo>
                    <a:pt x="726281" y="434816"/>
                  </a:lnTo>
                  <a:cubicBezTo>
                    <a:pt x="740569" y="428149"/>
                    <a:pt x="754856" y="420529"/>
                    <a:pt x="768191" y="412909"/>
                  </a:cubicBezTo>
                  <a:lnTo>
                    <a:pt x="772954" y="421481"/>
                  </a:lnTo>
                  <a:cubicBezTo>
                    <a:pt x="759619" y="429101"/>
                    <a:pt x="745331" y="436721"/>
                    <a:pt x="730091" y="443389"/>
                  </a:cubicBezTo>
                  <a:close/>
                  <a:moveTo>
                    <a:pt x="160496" y="440531"/>
                  </a:moveTo>
                  <a:cubicBezTo>
                    <a:pt x="145256" y="433864"/>
                    <a:pt x="130969" y="425291"/>
                    <a:pt x="118586" y="417671"/>
                  </a:cubicBezTo>
                  <a:lnTo>
                    <a:pt x="123349" y="410051"/>
                  </a:lnTo>
                  <a:cubicBezTo>
                    <a:pt x="135731" y="417671"/>
                    <a:pt x="150019" y="425291"/>
                    <a:pt x="164306" y="432911"/>
                  </a:cubicBezTo>
                  <a:lnTo>
                    <a:pt x="160496" y="440531"/>
                  </a:lnTo>
                  <a:close/>
                  <a:moveTo>
                    <a:pt x="819626" y="387191"/>
                  </a:moveTo>
                  <a:lnTo>
                    <a:pt x="812959" y="379571"/>
                  </a:lnTo>
                  <a:cubicBezTo>
                    <a:pt x="825341" y="369094"/>
                    <a:pt x="835819" y="357664"/>
                    <a:pt x="845344" y="346234"/>
                  </a:cubicBezTo>
                  <a:lnTo>
                    <a:pt x="852964" y="351949"/>
                  </a:lnTo>
                  <a:cubicBezTo>
                    <a:pt x="844391" y="364331"/>
                    <a:pt x="832961" y="375761"/>
                    <a:pt x="819626" y="387191"/>
                  </a:cubicBezTo>
                  <a:close/>
                  <a:moveTo>
                    <a:pt x="71914" y="382429"/>
                  </a:moveTo>
                  <a:cubicBezTo>
                    <a:pt x="59531" y="370999"/>
                    <a:pt x="48101" y="358616"/>
                    <a:pt x="39529" y="346234"/>
                  </a:cubicBezTo>
                  <a:lnTo>
                    <a:pt x="47149" y="340519"/>
                  </a:lnTo>
                  <a:cubicBezTo>
                    <a:pt x="55721" y="351949"/>
                    <a:pt x="66199" y="364331"/>
                    <a:pt x="78581" y="374809"/>
                  </a:cubicBezTo>
                  <a:lnTo>
                    <a:pt x="71914" y="382429"/>
                  </a:lnTo>
                  <a:close/>
                  <a:moveTo>
                    <a:pt x="882491" y="301466"/>
                  </a:moveTo>
                  <a:lnTo>
                    <a:pt x="873919" y="298609"/>
                  </a:lnTo>
                  <a:cubicBezTo>
                    <a:pt x="878681" y="284321"/>
                    <a:pt x="881539" y="269081"/>
                    <a:pt x="881539" y="253841"/>
                  </a:cubicBezTo>
                  <a:lnTo>
                    <a:pt x="891064" y="253841"/>
                  </a:lnTo>
                  <a:cubicBezTo>
                    <a:pt x="890111" y="269081"/>
                    <a:pt x="887254" y="285274"/>
                    <a:pt x="882491" y="301466"/>
                  </a:cubicBezTo>
                  <a:close/>
                  <a:moveTo>
                    <a:pt x="12859" y="294799"/>
                  </a:moveTo>
                  <a:cubicBezTo>
                    <a:pt x="9049" y="281464"/>
                    <a:pt x="7144" y="267176"/>
                    <a:pt x="7144" y="253841"/>
                  </a:cubicBezTo>
                  <a:cubicBezTo>
                    <a:pt x="7144" y="250984"/>
                    <a:pt x="7144" y="249079"/>
                    <a:pt x="7144" y="246221"/>
                  </a:cubicBezTo>
                  <a:lnTo>
                    <a:pt x="16669" y="247174"/>
                  </a:lnTo>
                  <a:cubicBezTo>
                    <a:pt x="16669" y="249079"/>
                    <a:pt x="16669" y="251936"/>
                    <a:pt x="16669" y="253841"/>
                  </a:cubicBezTo>
                  <a:cubicBezTo>
                    <a:pt x="16669" y="267176"/>
                    <a:pt x="18574" y="279559"/>
                    <a:pt x="22384" y="292894"/>
                  </a:cubicBezTo>
                  <a:lnTo>
                    <a:pt x="12859" y="294799"/>
                  </a:lnTo>
                  <a:close/>
                  <a:moveTo>
                    <a:pt x="876776" y="221456"/>
                  </a:moveTo>
                  <a:cubicBezTo>
                    <a:pt x="872966" y="207169"/>
                    <a:pt x="867251" y="192881"/>
                    <a:pt x="858679" y="179546"/>
                  </a:cubicBezTo>
                  <a:lnTo>
                    <a:pt x="867251" y="174784"/>
                  </a:lnTo>
                  <a:cubicBezTo>
                    <a:pt x="875824" y="189071"/>
                    <a:pt x="882491" y="204311"/>
                    <a:pt x="886301" y="219551"/>
                  </a:cubicBezTo>
                  <a:lnTo>
                    <a:pt x="876776" y="221456"/>
                  </a:lnTo>
                  <a:close/>
                  <a:moveTo>
                    <a:pt x="30004" y="193834"/>
                  </a:moveTo>
                  <a:lnTo>
                    <a:pt x="21431" y="190024"/>
                  </a:lnTo>
                  <a:cubicBezTo>
                    <a:pt x="28099" y="175736"/>
                    <a:pt x="36671" y="162401"/>
                    <a:pt x="48101" y="149066"/>
                  </a:cubicBezTo>
                  <a:lnTo>
                    <a:pt x="55721" y="154781"/>
                  </a:lnTo>
                  <a:cubicBezTo>
                    <a:pt x="45244" y="167164"/>
                    <a:pt x="36671" y="180499"/>
                    <a:pt x="30004" y="193834"/>
                  </a:cubicBezTo>
                  <a:close/>
                  <a:moveTo>
                    <a:pt x="823436" y="135731"/>
                  </a:moveTo>
                  <a:cubicBezTo>
                    <a:pt x="812959" y="125254"/>
                    <a:pt x="800576" y="115729"/>
                    <a:pt x="787241" y="106204"/>
                  </a:cubicBezTo>
                  <a:lnTo>
                    <a:pt x="792956" y="98584"/>
                  </a:lnTo>
                  <a:cubicBezTo>
                    <a:pt x="807244" y="108109"/>
                    <a:pt x="819626" y="118586"/>
                    <a:pt x="830104" y="129064"/>
                  </a:cubicBezTo>
                  <a:lnTo>
                    <a:pt x="823436" y="135731"/>
                  </a:lnTo>
                  <a:close/>
                  <a:moveTo>
                    <a:pt x="96679" y="116681"/>
                  </a:moveTo>
                  <a:lnTo>
                    <a:pt x="90964" y="109061"/>
                  </a:lnTo>
                  <a:cubicBezTo>
                    <a:pt x="103346" y="99536"/>
                    <a:pt x="116681" y="90964"/>
                    <a:pt x="130969" y="82391"/>
                  </a:cubicBezTo>
                  <a:lnTo>
                    <a:pt x="135731" y="90964"/>
                  </a:lnTo>
                  <a:cubicBezTo>
                    <a:pt x="121444" y="98584"/>
                    <a:pt x="108109" y="107156"/>
                    <a:pt x="96679" y="116681"/>
                  </a:cubicBezTo>
                  <a:close/>
                  <a:moveTo>
                    <a:pt x="738664" y="77629"/>
                  </a:moveTo>
                  <a:cubicBezTo>
                    <a:pt x="725329" y="70961"/>
                    <a:pt x="710089" y="64294"/>
                    <a:pt x="695801" y="58579"/>
                  </a:cubicBezTo>
                  <a:lnTo>
                    <a:pt x="699611" y="50006"/>
                  </a:lnTo>
                  <a:cubicBezTo>
                    <a:pt x="714851" y="55721"/>
                    <a:pt x="730091" y="62389"/>
                    <a:pt x="743426" y="69056"/>
                  </a:cubicBezTo>
                  <a:lnTo>
                    <a:pt x="738664" y="77629"/>
                  </a:lnTo>
                  <a:close/>
                  <a:moveTo>
                    <a:pt x="186214" y="65246"/>
                  </a:moveTo>
                  <a:lnTo>
                    <a:pt x="182404" y="56674"/>
                  </a:lnTo>
                  <a:cubicBezTo>
                    <a:pt x="196691" y="50959"/>
                    <a:pt x="211931" y="45244"/>
                    <a:pt x="227171" y="40481"/>
                  </a:cubicBezTo>
                  <a:lnTo>
                    <a:pt x="230029" y="50006"/>
                  </a:lnTo>
                  <a:cubicBezTo>
                    <a:pt x="215741" y="53816"/>
                    <a:pt x="200501" y="59531"/>
                    <a:pt x="186214" y="65246"/>
                  </a:cubicBezTo>
                  <a:close/>
                  <a:moveTo>
                    <a:pt x="641509" y="41434"/>
                  </a:moveTo>
                  <a:cubicBezTo>
                    <a:pt x="626269" y="37624"/>
                    <a:pt x="611029" y="33814"/>
                    <a:pt x="595789" y="30956"/>
                  </a:cubicBezTo>
                  <a:lnTo>
                    <a:pt x="597694" y="21431"/>
                  </a:lnTo>
                  <a:cubicBezTo>
                    <a:pt x="613886" y="24289"/>
                    <a:pt x="629126" y="28099"/>
                    <a:pt x="644366" y="32861"/>
                  </a:cubicBezTo>
                  <a:lnTo>
                    <a:pt x="641509" y="41434"/>
                  </a:lnTo>
                  <a:close/>
                  <a:moveTo>
                    <a:pt x="285274" y="33814"/>
                  </a:moveTo>
                  <a:lnTo>
                    <a:pt x="283369" y="24289"/>
                  </a:lnTo>
                  <a:cubicBezTo>
                    <a:pt x="298609" y="20479"/>
                    <a:pt x="314801" y="17621"/>
                    <a:pt x="330041" y="15716"/>
                  </a:cubicBezTo>
                  <a:lnTo>
                    <a:pt x="331946" y="25241"/>
                  </a:lnTo>
                  <a:cubicBezTo>
                    <a:pt x="315754" y="28099"/>
                    <a:pt x="300514" y="30956"/>
                    <a:pt x="285274" y="33814"/>
                  </a:cubicBezTo>
                  <a:close/>
                  <a:moveTo>
                    <a:pt x="539591" y="21431"/>
                  </a:moveTo>
                  <a:cubicBezTo>
                    <a:pt x="524351" y="19526"/>
                    <a:pt x="508159" y="18574"/>
                    <a:pt x="491966" y="17621"/>
                  </a:cubicBezTo>
                  <a:lnTo>
                    <a:pt x="492919" y="8096"/>
                  </a:lnTo>
                  <a:cubicBezTo>
                    <a:pt x="509111" y="9049"/>
                    <a:pt x="525304" y="10001"/>
                    <a:pt x="540544" y="11906"/>
                  </a:cubicBezTo>
                  <a:lnTo>
                    <a:pt x="539591" y="21431"/>
                  </a:lnTo>
                  <a:close/>
                  <a:moveTo>
                    <a:pt x="388144" y="18574"/>
                  </a:moveTo>
                  <a:lnTo>
                    <a:pt x="387191" y="9049"/>
                  </a:lnTo>
                  <a:cubicBezTo>
                    <a:pt x="402431" y="8096"/>
                    <a:pt x="418624" y="7144"/>
                    <a:pt x="434816" y="7144"/>
                  </a:cubicBezTo>
                  <a:lnTo>
                    <a:pt x="434816" y="16669"/>
                  </a:lnTo>
                  <a:cubicBezTo>
                    <a:pt x="419576" y="16669"/>
                    <a:pt x="403384" y="17621"/>
                    <a:pt x="388144" y="18574"/>
                  </a:cubicBezTo>
                  <a:close/>
                </a:path>
              </a:pathLst>
            </a:custGeom>
            <a:solidFill>
              <a:srgbClr val="1A65E0"/>
            </a:solidFill>
            <a:ln w="9525" cap="flat">
              <a:noFill/>
              <a:prstDash val="solid"/>
              <a:miter/>
            </a:ln>
          </p:spPr>
          <p:txBody>
            <a:bodyPr rtlCol="0" anchor="ctr"/>
            <a:lstStyle/>
            <a:p>
              <a:endParaRPr lang="zh-CN" altLang="en-US"/>
            </a:p>
          </p:txBody>
        </p:sp>
        <p:sp>
          <p:nvSpPr>
            <p:cNvPr id="392" name="任意多边形: 形状 570">
              <a:extLst>
                <a:ext uri="{FF2B5EF4-FFF2-40B4-BE49-F238E27FC236}">
                  <a16:creationId xmlns:a16="http://schemas.microsoft.com/office/drawing/2014/main" id="{A4DCC33C-74A1-449D-9613-E6958310CB6B}"/>
                </a:ext>
              </a:extLst>
            </p:cNvPr>
            <p:cNvSpPr/>
            <p:nvPr/>
          </p:nvSpPr>
          <p:spPr>
            <a:xfrm>
              <a:off x="5530691" y="2636996"/>
              <a:ext cx="895350" cy="504825"/>
            </a:xfrm>
            <a:custGeom>
              <a:avLst/>
              <a:gdLst>
                <a:gd name="connsiteX0" fmla="*/ 449104 w 895350"/>
                <a:gd name="connsiteY0" fmla="*/ 499586 h 504825"/>
                <a:gd name="connsiteX1" fmla="*/ 421481 w 895350"/>
                <a:gd name="connsiteY1" fmla="*/ 499586 h 504825"/>
                <a:gd name="connsiteX2" fmla="*/ 421481 w 895350"/>
                <a:gd name="connsiteY2" fmla="*/ 490061 h 504825"/>
                <a:gd name="connsiteX3" fmla="*/ 469106 w 895350"/>
                <a:gd name="connsiteY3" fmla="*/ 490061 h 504825"/>
                <a:gd name="connsiteX4" fmla="*/ 469106 w 895350"/>
                <a:gd name="connsiteY4" fmla="*/ 499586 h 504825"/>
                <a:gd name="connsiteX5" fmla="*/ 449104 w 895350"/>
                <a:gd name="connsiteY5" fmla="*/ 499586 h 504825"/>
                <a:gd name="connsiteX6" fmla="*/ 526256 w 895350"/>
                <a:gd name="connsiteY6" fmla="*/ 495776 h 504825"/>
                <a:gd name="connsiteX7" fmla="*/ 525304 w 895350"/>
                <a:gd name="connsiteY7" fmla="*/ 486251 h 504825"/>
                <a:gd name="connsiteX8" fmla="*/ 571976 w 895350"/>
                <a:gd name="connsiteY8" fmla="*/ 480536 h 504825"/>
                <a:gd name="connsiteX9" fmla="*/ 573881 w 895350"/>
                <a:gd name="connsiteY9" fmla="*/ 490061 h 504825"/>
                <a:gd name="connsiteX10" fmla="*/ 526256 w 895350"/>
                <a:gd name="connsiteY10" fmla="*/ 495776 h 504825"/>
                <a:gd name="connsiteX11" fmla="*/ 364331 w 895350"/>
                <a:gd name="connsiteY11" fmla="*/ 494824 h 504825"/>
                <a:gd name="connsiteX12" fmla="*/ 316706 w 895350"/>
                <a:gd name="connsiteY12" fmla="*/ 488156 h 504825"/>
                <a:gd name="connsiteX13" fmla="*/ 318611 w 895350"/>
                <a:gd name="connsiteY13" fmla="*/ 478631 h 504825"/>
                <a:gd name="connsiteX14" fmla="*/ 365284 w 895350"/>
                <a:gd name="connsiteY14" fmla="*/ 485299 h 504825"/>
                <a:gd name="connsiteX15" fmla="*/ 364331 w 895350"/>
                <a:gd name="connsiteY15" fmla="*/ 494824 h 504825"/>
                <a:gd name="connsiteX16" fmla="*/ 630079 w 895350"/>
                <a:gd name="connsiteY16" fmla="*/ 477679 h 504825"/>
                <a:gd name="connsiteX17" fmla="*/ 628174 w 895350"/>
                <a:gd name="connsiteY17" fmla="*/ 468154 h 504825"/>
                <a:gd name="connsiteX18" fmla="*/ 673894 w 895350"/>
                <a:gd name="connsiteY18" fmla="*/ 454819 h 504825"/>
                <a:gd name="connsiteX19" fmla="*/ 676751 w 895350"/>
                <a:gd name="connsiteY19" fmla="*/ 463391 h 504825"/>
                <a:gd name="connsiteX20" fmla="*/ 630079 w 895350"/>
                <a:gd name="connsiteY20" fmla="*/ 477679 h 504825"/>
                <a:gd name="connsiteX21" fmla="*/ 260509 w 895350"/>
                <a:gd name="connsiteY21" fmla="*/ 475774 h 504825"/>
                <a:gd name="connsiteX22" fmla="*/ 214789 w 895350"/>
                <a:gd name="connsiteY22" fmla="*/ 461486 h 504825"/>
                <a:gd name="connsiteX23" fmla="*/ 217646 w 895350"/>
                <a:gd name="connsiteY23" fmla="*/ 452914 h 504825"/>
                <a:gd name="connsiteX24" fmla="*/ 262414 w 895350"/>
                <a:gd name="connsiteY24" fmla="*/ 466249 h 504825"/>
                <a:gd name="connsiteX25" fmla="*/ 260509 w 895350"/>
                <a:gd name="connsiteY25" fmla="*/ 475774 h 504825"/>
                <a:gd name="connsiteX26" fmla="*/ 730091 w 895350"/>
                <a:gd name="connsiteY26" fmla="*/ 443389 h 504825"/>
                <a:gd name="connsiteX27" fmla="*/ 726281 w 895350"/>
                <a:gd name="connsiteY27" fmla="*/ 434816 h 504825"/>
                <a:gd name="connsiteX28" fmla="*/ 768191 w 895350"/>
                <a:gd name="connsiteY28" fmla="*/ 412909 h 504825"/>
                <a:gd name="connsiteX29" fmla="*/ 772954 w 895350"/>
                <a:gd name="connsiteY29" fmla="*/ 421481 h 504825"/>
                <a:gd name="connsiteX30" fmla="*/ 730091 w 895350"/>
                <a:gd name="connsiteY30" fmla="*/ 443389 h 504825"/>
                <a:gd name="connsiteX31" fmla="*/ 160496 w 895350"/>
                <a:gd name="connsiteY31" fmla="*/ 440531 h 504825"/>
                <a:gd name="connsiteX32" fmla="*/ 118586 w 895350"/>
                <a:gd name="connsiteY32" fmla="*/ 417671 h 504825"/>
                <a:gd name="connsiteX33" fmla="*/ 123349 w 895350"/>
                <a:gd name="connsiteY33" fmla="*/ 410051 h 504825"/>
                <a:gd name="connsiteX34" fmla="*/ 164306 w 895350"/>
                <a:gd name="connsiteY34" fmla="*/ 432911 h 504825"/>
                <a:gd name="connsiteX35" fmla="*/ 160496 w 895350"/>
                <a:gd name="connsiteY35" fmla="*/ 440531 h 504825"/>
                <a:gd name="connsiteX36" fmla="*/ 819626 w 895350"/>
                <a:gd name="connsiteY36" fmla="*/ 387191 h 504825"/>
                <a:gd name="connsiteX37" fmla="*/ 812959 w 895350"/>
                <a:gd name="connsiteY37" fmla="*/ 379571 h 504825"/>
                <a:gd name="connsiteX38" fmla="*/ 845344 w 895350"/>
                <a:gd name="connsiteY38" fmla="*/ 346234 h 504825"/>
                <a:gd name="connsiteX39" fmla="*/ 852964 w 895350"/>
                <a:gd name="connsiteY39" fmla="*/ 351949 h 504825"/>
                <a:gd name="connsiteX40" fmla="*/ 819626 w 895350"/>
                <a:gd name="connsiteY40" fmla="*/ 387191 h 504825"/>
                <a:gd name="connsiteX41" fmla="*/ 71914 w 895350"/>
                <a:gd name="connsiteY41" fmla="*/ 382429 h 504825"/>
                <a:gd name="connsiteX42" fmla="*/ 39529 w 895350"/>
                <a:gd name="connsiteY42" fmla="*/ 346234 h 504825"/>
                <a:gd name="connsiteX43" fmla="*/ 47149 w 895350"/>
                <a:gd name="connsiteY43" fmla="*/ 340519 h 504825"/>
                <a:gd name="connsiteX44" fmla="*/ 78581 w 895350"/>
                <a:gd name="connsiteY44" fmla="*/ 374809 h 504825"/>
                <a:gd name="connsiteX45" fmla="*/ 71914 w 895350"/>
                <a:gd name="connsiteY45" fmla="*/ 382429 h 504825"/>
                <a:gd name="connsiteX46" fmla="*/ 882491 w 895350"/>
                <a:gd name="connsiteY46" fmla="*/ 301466 h 504825"/>
                <a:gd name="connsiteX47" fmla="*/ 873919 w 895350"/>
                <a:gd name="connsiteY47" fmla="*/ 298609 h 504825"/>
                <a:gd name="connsiteX48" fmla="*/ 881539 w 895350"/>
                <a:gd name="connsiteY48" fmla="*/ 253841 h 504825"/>
                <a:gd name="connsiteX49" fmla="*/ 891064 w 895350"/>
                <a:gd name="connsiteY49" fmla="*/ 253841 h 504825"/>
                <a:gd name="connsiteX50" fmla="*/ 882491 w 895350"/>
                <a:gd name="connsiteY50" fmla="*/ 301466 h 504825"/>
                <a:gd name="connsiteX51" fmla="*/ 12859 w 895350"/>
                <a:gd name="connsiteY51" fmla="*/ 294799 h 504825"/>
                <a:gd name="connsiteX52" fmla="*/ 7144 w 895350"/>
                <a:gd name="connsiteY52" fmla="*/ 253841 h 504825"/>
                <a:gd name="connsiteX53" fmla="*/ 7144 w 895350"/>
                <a:gd name="connsiteY53" fmla="*/ 246221 h 504825"/>
                <a:gd name="connsiteX54" fmla="*/ 16669 w 895350"/>
                <a:gd name="connsiteY54" fmla="*/ 247174 h 504825"/>
                <a:gd name="connsiteX55" fmla="*/ 16669 w 895350"/>
                <a:gd name="connsiteY55" fmla="*/ 253841 h 504825"/>
                <a:gd name="connsiteX56" fmla="*/ 22384 w 895350"/>
                <a:gd name="connsiteY56" fmla="*/ 292894 h 504825"/>
                <a:gd name="connsiteX57" fmla="*/ 12859 w 895350"/>
                <a:gd name="connsiteY57" fmla="*/ 294799 h 504825"/>
                <a:gd name="connsiteX58" fmla="*/ 876776 w 895350"/>
                <a:gd name="connsiteY58" fmla="*/ 221456 h 504825"/>
                <a:gd name="connsiteX59" fmla="*/ 858679 w 895350"/>
                <a:gd name="connsiteY59" fmla="*/ 179546 h 504825"/>
                <a:gd name="connsiteX60" fmla="*/ 867251 w 895350"/>
                <a:gd name="connsiteY60" fmla="*/ 174784 h 504825"/>
                <a:gd name="connsiteX61" fmla="*/ 886301 w 895350"/>
                <a:gd name="connsiteY61" fmla="*/ 219551 h 504825"/>
                <a:gd name="connsiteX62" fmla="*/ 876776 w 895350"/>
                <a:gd name="connsiteY62" fmla="*/ 221456 h 504825"/>
                <a:gd name="connsiteX63" fmla="*/ 30004 w 895350"/>
                <a:gd name="connsiteY63" fmla="*/ 193834 h 504825"/>
                <a:gd name="connsiteX64" fmla="*/ 21431 w 895350"/>
                <a:gd name="connsiteY64" fmla="*/ 190024 h 504825"/>
                <a:gd name="connsiteX65" fmla="*/ 48101 w 895350"/>
                <a:gd name="connsiteY65" fmla="*/ 149066 h 504825"/>
                <a:gd name="connsiteX66" fmla="*/ 55721 w 895350"/>
                <a:gd name="connsiteY66" fmla="*/ 154781 h 504825"/>
                <a:gd name="connsiteX67" fmla="*/ 30004 w 895350"/>
                <a:gd name="connsiteY67" fmla="*/ 193834 h 504825"/>
                <a:gd name="connsiteX68" fmla="*/ 823436 w 895350"/>
                <a:gd name="connsiteY68" fmla="*/ 135731 h 504825"/>
                <a:gd name="connsiteX69" fmla="*/ 787241 w 895350"/>
                <a:gd name="connsiteY69" fmla="*/ 106204 h 504825"/>
                <a:gd name="connsiteX70" fmla="*/ 792956 w 895350"/>
                <a:gd name="connsiteY70" fmla="*/ 98584 h 504825"/>
                <a:gd name="connsiteX71" fmla="*/ 830104 w 895350"/>
                <a:gd name="connsiteY71" fmla="*/ 129064 h 504825"/>
                <a:gd name="connsiteX72" fmla="*/ 823436 w 895350"/>
                <a:gd name="connsiteY72" fmla="*/ 135731 h 504825"/>
                <a:gd name="connsiteX73" fmla="*/ 96679 w 895350"/>
                <a:gd name="connsiteY73" fmla="*/ 116681 h 504825"/>
                <a:gd name="connsiteX74" fmla="*/ 90964 w 895350"/>
                <a:gd name="connsiteY74" fmla="*/ 109061 h 504825"/>
                <a:gd name="connsiteX75" fmla="*/ 130969 w 895350"/>
                <a:gd name="connsiteY75" fmla="*/ 82391 h 504825"/>
                <a:gd name="connsiteX76" fmla="*/ 135731 w 895350"/>
                <a:gd name="connsiteY76" fmla="*/ 90964 h 504825"/>
                <a:gd name="connsiteX77" fmla="*/ 96679 w 895350"/>
                <a:gd name="connsiteY77" fmla="*/ 116681 h 504825"/>
                <a:gd name="connsiteX78" fmla="*/ 738664 w 895350"/>
                <a:gd name="connsiteY78" fmla="*/ 77629 h 504825"/>
                <a:gd name="connsiteX79" fmla="*/ 695801 w 895350"/>
                <a:gd name="connsiteY79" fmla="*/ 58579 h 504825"/>
                <a:gd name="connsiteX80" fmla="*/ 699611 w 895350"/>
                <a:gd name="connsiteY80" fmla="*/ 50006 h 504825"/>
                <a:gd name="connsiteX81" fmla="*/ 743426 w 895350"/>
                <a:gd name="connsiteY81" fmla="*/ 69056 h 504825"/>
                <a:gd name="connsiteX82" fmla="*/ 738664 w 895350"/>
                <a:gd name="connsiteY82" fmla="*/ 77629 h 504825"/>
                <a:gd name="connsiteX83" fmla="*/ 186214 w 895350"/>
                <a:gd name="connsiteY83" fmla="*/ 65246 h 504825"/>
                <a:gd name="connsiteX84" fmla="*/ 182404 w 895350"/>
                <a:gd name="connsiteY84" fmla="*/ 56674 h 504825"/>
                <a:gd name="connsiteX85" fmla="*/ 227171 w 895350"/>
                <a:gd name="connsiteY85" fmla="*/ 40481 h 504825"/>
                <a:gd name="connsiteX86" fmla="*/ 230029 w 895350"/>
                <a:gd name="connsiteY86" fmla="*/ 50006 h 504825"/>
                <a:gd name="connsiteX87" fmla="*/ 186214 w 895350"/>
                <a:gd name="connsiteY87" fmla="*/ 65246 h 504825"/>
                <a:gd name="connsiteX88" fmla="*/ 641509 w 895350"/>
                <a:gd name="connsiteY88" fmla="*/ 41434 h 504825"/>
                <a:gd name="connsiteX89" fmla="*/ 595789 w 895350"/>
                <a:gd name="connsiteY89" fmla="*/ 30956 h 504825"/>
                <a:gd name="connsiteX90" fmla="*/ 597694 w 895350"/>
                <a:gd name="connsiteY90" fmla="*/ 21431 h 504825"/>
                <a:gd name="connsiteX91" fmla="*/ 644366 w 895350"/>
                <a:gd name="connsiteY91" fmla="*/ 32861 h 504825"/>
                <a:gd name="connsiteX92" fmla="*/ 641509 w 895350"/>
                <a:gd name="connsiteY92" fmla="*/ 41434 h 504825"/>
                <a:gd name="connsiteX93" fmla="*/ 285274 w 895350"/>
                <a:gd name="connsiteY93" fmla="*/ 33814 h 504825"/>
                <a:gd name="connsiteX94" fmla="*/ 283369 w 895350"/>
                <a:gd name="connsiteY94" fmla="*/ 24289 h 504825"/>
                <a:gd name="connsiteX95" fmla="*/ 330041 w 895350"/>
                <a:gd name="connsiteY95" fmla="*/ 15716 h 504825"/>
                <a:gd name="connsiteX96" fmla="*/ 331946 w 895350"/>
                <a:gd name="connsiteY96" fmla="*/ 25241 h 504825"/>
                <a:gd name="connsiteX97" fmla="*/ 285274 w 895350"/>
                <a:gd name="connsiteY97" fmla="*/ 33814 h 504825"/>
                <a:gd name="connsiteX98" fmla="*/ 539591 w 895350"/>
                <a:gd name="connsiteY98" fmla="*/ 21431 h 504825"/>
                <a:gd name="connsiteX99" fmla="*/ 491966 w 895350"/>
                <a:gd name="connsiteY99" fmla="*/ 17621 h 504825"/>
                <a:gd name="connsiteX100" fmla="*/ 492919 w 895350"/>
                <a:gd name="connsiteY100" fmla="*/ 8096 h 504825"/>
                <a:gd name="connsiteX101" fmla="*/ 540544 w 895350"/>
                <a:gd name="connsiteY101" fmla="*/ 11906 h 504825"/>
                <a:gd name="connsiteX102" fmla="*/ 539591 w 895350"/>
                <a:gd name="connsiteY102" fmla="*/ 21431 h 504825"/>
                <a:gd name="connsiteX103" fmla="*/ 388144 w 895350"/>
                <a:gd name="connsiteY103" fmla="*/ 18574 h 504825"/>
                <a:gd name="connsiteX104" fmla="*/ 387191 w 895350"/>
                <a:gd name="connsiteY104" fmla="*/ 9049 h 504825"/>
                <a:gd name="connsiteX105" fmla="*/ 434816 w 895350"/>
                <a:gd name="connsiteY105" fmla="*/ 7144 h 504825"/>
                <a:gd name="connsiteX106" fmla="*/ 434816 w 895350"/>
                <a:gd name="connsiteY106" fmla="*/ 16669 h 504825"/>
                <a:gd name="connsiteX107" fmla="*/ 388144 w 895350"/>
                <a:gd name="connsiteY107" fmla="*/ 1857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95350" h="504825">
                  <a:moveTo>
                    <a:pt x="449104" y="499586"/>
                  </a:moveTo>
                  <a:cubicBezTo>
                    <a:pt x="439579" y="499586"/>
                    <a:pt x="431006" y="499586"/>
                    <a:pt x="421481" y="499586"/>
                  </a:cubicBezTo>
                  <a:lnTo>
                    <a:pt x="421481" y="490061"/>
                  </a:lnTo>
                  <a:cubicBezTo>
                    <a:pt x="436721" y="491014"/>
                    <a:pt x="452914" y="491014"/>
                    <a:pt x="469106" y="490061"/>
                  </a:cubicBezTo>
                  <a:lnTo>
                    <a:pt x="469106" y="499586"/>
                  </a:lnTo>
                  <a:cubicBezTo>
                    <a:pt x="462439" y="499586"/>
                    <a:pt x="455771" y="499586"/>
                    <a:pt x="449104" y="499586"/>
                  </a:cubicBezTo>
                  <a:close/>
                  <a:moveTo>
                    <a:pt x="526256" y="495776"/>
                  </a:moveTo>
                  <a:lnTo>
                    <a:pt x="525304" y="486251"/>
                  </a:lnTo>
                  <a:cubicBezTo>
                    <a:pt x="541496" y="484346"/>
                    <a:pt x="556736" y="482441"/>
                    <a:pt x="571976" y="480536"/>
                  </a:cubicBezTo>
                  <a:lnTo>
                    <a:pt x="573881" y="490061"/>
                  </a:lnTo>
                  <a:cubicBezTo>
                    <a:pt x="558641" y="491966"/>
                    <a:pt x="542449" y="493871"/>
                    <a:pt x="526256" y="495776"/>
                  </a:cubicBezTo>
                  <a:close/>
                  <a:moveTo>
                    <a:pt x="364331" y="494824"/>
                  </a:moveTo>
                  <a:cubicBezTo>
                    <a:pt x="348139" y="492919"/>
                    <a:pt x="331946" y="491014"/>
                    <a:pt x="316706" y="488156"/>
                  </a:cubicBezTo>
                  <a:lnTo>
                    <a:pt x="318611" y="478631"/>
                  </a:lnTo>
                  <a:cubicBezTo>
                    <a:pt x="333851" y="481489"/>
                    <a:pt x="350044" y="483394"/>
                    <a:pt x="365284" y="485299"/>
                  </a:cubicBezTo>
                  <a:lnTo>
                    <a:pt x="364331" y="494824"/>
                  </a:lnTo>
                  <a:close/>
                  <a:moveTo>
                    <a:pt x="630079" y="477679"/>
                  </a:moveTo>
                  <a:lnTo>
                    <a:pt x="628174" y="468154"/>
                  </a:lnTo>
                  <a:cubicBezTo>
                    <a:pt x="643414" y="464344"/>
                    <a:pt x="658654" y="459581"/>
                    <a:pt x="673894" y="454819"/>
                  </a:cubicBezTo>
                  <a:lnTo>
                    <a:pt x="676751" y="463391"/>
                  </a:lnTo>
                  <a:cubicBezTo>
                    <a:pt x="661511" y="469106"/>
                    <a:pt x="646271" y="473869"/>
                    <a:pt x="630079" y="477679"/>
                  </a:cubicBezTo>
                  <a:close/>
                  <a:moveTo>
                    <a:pt x="260509" y="475774"/>
                  </a:moveTo>
                  <a:cubicBezTo>
                    <a:pt x="244316" y="471964"/>
                    <a:pt x="229076" y="467201"/>
                    <a:pt x="214789" y="461486"/>
                  </a:cubicBezTo>
                  <a:lnTo>
                    <a:pt x="217646" y="452914"/>
                  </a:lnTo>
                  <a:cubicBezTo>
                    <a:pt x="231934" y="457676"/>
                    <a:pt x="247174" y="462439"/>
                    <a:pt x="262414" y="466249"/>
                  </a:cubicBezTo>
                  <a:lnTo>
                    <a:pt x="260509" y="475774"/>
                  </a:lnTo>
                  <a:close/>
                  <a:moveTo>
                    <a:pt x="730091" y="443389"/>
                  </a:moveTo>
                  <a:lnTo>
                    <a:pt x="726281" y="434816"/>
                  </a:lnTo>
                  <a:cubicBezTo>
                    <a:pt x="740569" y="428149"/>
                    <a:pt x="754856" y="420529"/>
                    <a:pt x="768191" y="412909"/>
                  </a:cubicBezTo>
                  <a:lnTo>
                    <a:pt x="772954" y="421481"/>
                  </a:lnTo>
                  <a:cubicBezTo>
                    <a:pt x="759619" y="429101"/>
                    <a:pt x="745331" y="436721"/>
                    <a:pt x="730091" y="443389"/>
                  </a:cubicBezTo>
                  <a:close/>
                  <a:moveTo>
                    <a:pt x="160496" y="440531"/>
                  </a:moveTo>
                  <a:cubicBezTo>
                    <a:pt x="145256" y="433864"/>
                    <a:pt x="130969" y="425291"/>
                    <a:pt x="118586" y="417671"/>
                  </a:cubicBezTo>
                  <a:lnTo>
                    <a:pt x="123349" y="410051"/>
                  </a:lnTo>
                  <a:cubicBezTo>
                    <a:pt x="135731" y="417671"/>
                    <a:pt x="150019" y="425291"/>
                    <a:pt x="164306" y="432911"/>
                  </a:cubicBezTo>
                  <a:lnTo>
                    <a:pt x="160496" y="440531"/>
                  </a:lnTo>
                  <a:close/>
                  <a:moveTo>
                    <a:pt x="819626" y="387191"/>
                  </a:moveTo>
                  <a:lnTo>
                    <a:pt x="812959" y="379571"/>
                  </a:lnTo>
                  <a:cubicBezTo>
                    <a:pt x="825341" y="369094"/>
                    <a:pt x="835819" y="357664"/>
                    <a:pt x="845344" y="346234"/>
                  </a:cubicBezTo>
                  <a:lnTo>
                    <a:pt x="852964" y="351949"/>
                  </a:lnTo>
                  <a:cubicBezTo>
                    <a:pt x="844391" y="364331"/>
                    <a:pt x="832961" y="375761"/>
                    <a:pt x="819626" y="387191"/>
                  </a:cubicBezTo>
                  <a:close/>
                  <a:moveTo>
                    <a:pt x="71914" y="382429"/>
                  </a:moveTo>
                  <a:cubicBezTo>
                    <a:pt x="59531" y="370999"/>
                    <a:pt x="48101" y="358616"/>
                    <a:pt x="39529" y="346234"/>
                  </a:cubicBezTo>
                  <a:lnTo>
                    <a:pt x="47149" y="340519"/>
                  </a:lnTo>
                  <a:cubicBezTo>
                    <a:pt x="55721" y="351949"/>
                    <a:pt x="66199" y="364331"/>
                    <a:pt x="78581" y="374809"/>
                  </a:cubicBezTo>
                  <a:lnTo>
                    <a:pt x="71914" y="382429"/>
                  </a:lnTo>
                  <a:close/>
                  <a:moveTo>
                    <a:pt x="882491" y="301466"/>
                  </a:moveTo>
                  <a:lnTo>
                    <a:pt x="873919" y="298609"/>
                  </a:lnTo>
                  <a:cubicBezTo>
                    <a:pt x="878681" y="284321"/>
                    <a:pt x="881539" y="269081"/>
                    <a:pt x="881539" y="253841"/>
                  </a:cubicBezTo>
                  <a:lnTo>
                    <a:pt x="891064" y="253841"/>
                  </a:lnTo>
                  <a:cubicBezTo>
                    <a:pt x="890111" y="269081"/>
                    <a:pt x="887254" y="285274"/>
                    <a:pt x="882491" y="301466"/>
                  </a:cubicBezTo>
                  <a:close/>
                  <a:moveTo>
                    <a:pt x="12859" y="294799"/>
                  </a:moveTo>
                  <a:cubicBezTo>
                    <a:pt x="9049" y="281464"/>
                    <a:pt x="7144" y="267176"/>
                    <a:pt x="7144" y="253841"/>
                  </a:cubicBezTo>
                  <a:cubicBezTo>
                    <a:pt x="7144" y="250984"/>
                    <a:pt x="7144" y="249079"/>
                    <a:pt x="7144" y="246221"/>
                  </a:cubicBezTo>
                  <a:lnTo>
                    <a:pt x="16669" y="247174"/>
                  </a:lnTo>
                  <a:cubicBezTo>
                    <a:pt x="16669" y="249079"/>
                    <a:pt x="16669" y="251936"/>
                    <a:pt x="16669" y="253841"/>
                  </a:cubicBezTo>
                  <a:cubicBezTo>
                    <a:pt x="16669" y="267176"/>
                    <a:pt x="18574" y="279559"/>
                    <a:pt x="22384" y="292894"/>
                  </a:cubicBezTo>
                  <a:lnTo>
                    <a:pt x="12859" y="294799"/>
                  </a:lnTo>
                  <a:close/>
                  <a:moveTo>
                    <a:pt x="876776" y="221456"/>
                  </a:moveTo>
                  <a:cubicBezTo>
                    <a:pt x="872966" y="207169"/>
                    <a:pt x="867251" y="192881"/>
                    <a:pt x="858679" y="179546"/>
                  </a:cubicBezTo>
                  <a:lnTo>
                    <a:pt x="867251" y="174784"/>
                  </a:lnTo>
                  <a:cubicBezTo>
                    <a:pt x="875824" y="189071"/>
                    <a:pt x="882491" y="204311"/>
                    <a:pt x="886301" y="219551"/>
                  </a:cubicBezTo>
                  <a:lnTo>
                    <a:pt x="876776" y="221456"/>
                  </a:lnTo>
                  <a:close/>
                  <a:moveTo>
                    <a:pt x="30004" y="193834"/>
                  </a:moveTo>
                  <a:lnTo>
                    <a:pt x="21431" y="190024"/>
                  </a:lnTo>
                  <a:cubicBezTo>
                    <a:pt x="28099" y="175736"/>
                    <a:pt x="36671" y="162401"/>
                    <a:pt x="48101" y="149066"/>
                  </a:cubicBezTo>
                  <a:lnTo>
                    <a:pt x="55721" y="154781"/>
                  </a:lnTo>
                  <a:cubicBezTo>
                    <a:pt x="45244" y="167164"/>
                    <a:pt x="36671" y="180499"/>
                    <a:pt x="30004" y="193834"/>
                  </a:cubicBezTo>
                  <a:close/>
                  <a:moveTo>
                    <a:pt x="823436" y="135731"/>
                  </a:moveTo>
                  <a:cubicBezTo>
                    <a:pt x="812959" y="125254"/>
                    <a:pt x="800576" y="115729"/>
                    <a:pt x="787241" y="106204"/>
                  </a:cubicBezTo>
                  <a:lnTo>
                    <a:pt x="792956" y="98584"/>
                  </a:lnTo>
                  <a:cubicBezTo>
                    <a:pt x="807244" y="108109"/>
                    <a:pt x="819626" y="118586"/>
                    <a:pt x="830104" y="129064"/>
                  </a:cubicBezTo>
                  <a:lnTo>
                    <a:pt x="823436" y="135731"/>
                  </a:lnTo>
                  <a:close/>
                  <a:moveTo>
                    <a:pt x="96679" y="116681"/>
                  </a:moveTo>
                  <a:lnTo>
                    <a:pt x="90964" y="109061"/>
                  </a:lnTo>
                  <a:cubicBezTo>
                    <a:pt x="103346" y="99536"/>
                    <a:pt x="116681" y="90964"/>
                    <a:pt x="130969" y="82391"/>
                  </a:cubicBezTo>
                  <a:lnTo>
                    <a:pt x="135731" y="90964"/>
                  </a:lnTo>
                  <a:cubicBezTo>
                    <a:pt x="121444" y="98584"/>
                    <a:pt x="108109" y="107156"/>
                    <a:pt x="96679" y="116681"/>
                  </a:cubicBezTo>
                  <a:close/>
                  <a:moveTo>
                    <a:pt x="738664" y="77629"/>
                  </a:moveTo>
                  <a:cubicBezTo>
                    <a:pt x="725329" y="70961"/>
                    <a:pt x="710089" y="64294"/>
                    <a:pt x="695801" y="58579"/>
                  </a:cubicBezTo>
                  <a:lnTo>
                    <a:pt x="699611" y="50006"/>
                  </a:lnTo>
                  <a:cubicBezTo>
                    <a:pt x="714851" y="55721"/>
                    <a:pt x="730091" y="62389"/>
                    <a:pt x="743426" y="69056"/>
                  </a:cubicBezTo>
                  <a:lnTo>
                    <a:pt x="738664" y="77629"/>
                  </a:lnTo>
                  <a:close/>
                  <a:moveTo>
                    <a:pt x="186214" y="65246"/>
                  </a:moveTo>
                  <a:lnTo>
                    <a:pt x="182404" y="56674"/>
                  </a:lnTo>
                  <a:cubicBezTo>
                    <a:pt x="196691" y="50959"/>
                    <a:pt x="211931" y="45244"/>
                    <a:pt x="227171" y="40481"/>
                  </a:cubicBezTo>
                  <a:lnTo>
                    <a:pt x="230029" y="50006"/>
                  </a:lnTo>
                  <a:cubicBezTo>
                    <a:pt x="214789" y="53816"/>
                    <a:pt x="200501" y="59531"/>
                    <a:pt x="186214" y="65246"/>
                  </a:cubicBezTo>
                  <a:close/>
                  <a:moveTo>
                    <a:pt x="641509" y="41434"/>
                  </a:moveTo>
                  <a:cubicBezTo>
                    <a:pt x="626269" y="37624"/>
                    <a:pt x="611029" y="33814"/>
                    <a:pt x="595789" y="30956"/>
                  </a:cubicBezTo>
                  <a:lnTo>
                    <a:pt x="597694" y="21431"/>
                  </a:lnTo>
                  <a:cubicBezTo>
                    <a:pt x="613886" y="24289"/>
                    <a:pt x="629126" y="28099"/>
                    <a:pt x="644366" y="32861"/>
                  </a:cubicBezTo>
                  <a:lnTo>
                    <a:pt x="641509" y="41434"/>
                  </a:lnTo>
                  <a:close/>
                  <a:moveTo>
                    <a:pt x="285274" y="33814"/>
                  </a:moveTo>
                  <a:lnTo>
                    <a:pt x="283369" y="24289"/>
                  </a:lnTo>
                  <a:cubicBezTo>
                    <a:pt x="298609" y="20479"/>
                    <a:pt x="314801" y="17621"/>
                    <a:pt x="330041" y="15716"/>
                  </a:cubicBezTo>
                  <a:lnTo>
                    <a:pt x="331946" y="25241"/>
                  </a:lnTo>
                  <a:cubicBezTo>
                    <a:pt x="315754" y="28099"/>
                    <a:pt x="300514" y="30956"/>
                    <a:pt x="285274" y="33814"/>
                  </a:cubicBezTo>
                  <a:close/>
                  <a:moveTo>
                    <a:pt x="539591" y="21431"/>
                  </a:moveTo>
                  <a:cubicBezTo>
                    <a:pt x="524351" y="19526"/>
                    <a:pt x="508159" y="18574"/>
                    <a:pt x="491966" y="17621"/>
                  </a:cubicBezTo>
                  <a:lnTo>
                    <a:pt x="492919" y="8096"/>
                  </a:lnTo>
                  <a:cubicBezTo>
                    <a:pt x="509111" y="9049"/>
                    <a:pt x="525304" y="10001"/>
                    <a:pt x="540544" y="11906"/>
                  </a:cubicBezTo>
                  <a:lnTo>
                    <a:pt x="539591" y="21431"/>
                  </a:lnTo>
                  <a:close/>
                  <a:moveTo>
                    <a:pt x="388144" y="18574"/>
                  </a:moveTo>
                  <a:lnTo>
                    <a:pt x="387191" y="9049"/>
                  </a:lnTo>
                  <a:cubicBezTo>
                    <a:pt x="403384" y="8096"/>
                    <a:pt x="418624" y="7144"/>
                    <a:pt x="434816" y="7144"/>
                  </a:cubicBezTo>
                  <a:lnTo>
                    <a:pt x="434816" y="16669"/>
                  </a:lnTo>
                  <a:cubicBezTo>
                    <a:pt x="419576" y="16669"/>
                    <a:pt x="403384" y="17621"/>
                    <a:pt x="388144" y="18574"/>
                  </a:cubicBezTo>
                  <a:close/>
                </a:path>
              </a:pathLst>
            </a:custGeom>
            <a:solidFill>
              <a:srgbClr val="1A65E0"/>
            </a:solidFill>
            <a:ln w="9525" cap="flat">
              <a:noFill/>
              <a:prstDash val="solid"/>
              <a:miter/>
            </a:ln>
          </p:spPr>
          <p:txBody>
            <a:bodyPr rtlCol="0" anchor="ctr"/>
            <a:lstStyle/>
            <a:p>
              <a:endParaRPr lang="zh-CN" altLang="en-US"/>
            </a:p>
          </p:txBody>
        </p:sp>
        <p:sp>
          <p:nvSpPr>
            <p:cNvPr id="393" name="任意多边形: 形状 571">
              <a:extLst>
                <a:ext uri="{FF2B5EF4-FFF2-40B4-BE49-F238E27FC236}">
                  <a16:creationId xmlns:a16="http://schemas.microsoft.com/office/drawing/2014/main" id="{088E98B3-A3B7-4DA2-BE04-2D025E95241F}"/>
                </a:ext>
              </a:extLst>
            </p:cNvPr>
            <p:cNvSpPr/>
            <p:nvPr/>
          </p:nvSpPr>
          <p:spPr>
            <a:xfrm>
              <a:off x="5036344" y="3248501"/>
              <a:ext cx="238125" cy="190500"/>
            </a:xfrm>
            <a:custGeom>
              <a:avLst/>
              <a:gdLst>
                <a:gd name="connsiteX0" fmla="*/ 222409 w 238125"/>
                <a:gd name="connsiteY0" fmla="*/ 85249 h 190500"/>
                <a:gd name="connsiteX1" fmla="*/ 88106 w 238125"/>
                <a:gd name="connsiteY1" fmla="*/ 7144 h 190500"/>
                <a:gd name="connsiteX2" fmla="*/ 99536 w 238125"/>
                <a:gd name="connsiteY2" fmla="*/ 32861 h 190500"/>
                <a:gd name="connsiteX3" fmla="*/ 87154 w 238125"/>
                <a:gd name="connsiteY3" fmla="*/ 53816 h 190500"/>
                <a:gd name="connsiteX4" fmla="*/ 13811 w 238125"/>
                <a:gd name="connsiteY4" fmla="*/ 95726 h 190500"/>
                <a:gd name="connsiteX5" fmla="*/ 7144 w 238125"/>
                <a:gd name="connsiteY5" fmla="*/ 107156 h 190500"/>
                <a:gd name="connsiteX6" fmla="*/ 9049 w 238125"/>
                <a:gd name="connsiteY6" fmla="*/ 111919 h 190500"/>
                <a:gd name="connsiteX7" fmla="*/ 143351 w 238125"/>
                <a:gd name="connsiteY7" fmla="*/ 190024 h 190500"/>
                <a:gd name="connsiteX8" fmla="*/ 141446 w 238125"/>
                <a:gd name="connsiteY8" fmla="*/ 185261 h 190500"/>
                <a:gd name="connsiteX9" fmla="*/ 148114 w 238125"/>
                <a:gd name="connsiteY9" fmla="*/ 173831 h 190500"/>
                <a:gd name="connsiteX10" fmla="*/ 221456 w 238125"/>
                <a:gd name="connsiteY10" fmla="*/ 131921 h 190500"/>
                <a:gd name="connsiteX11" fmla="*/ 233839 w 238125"/>
                <a:gd name="connsiteY11" fmla="*/ 110966 h 190500"/>
                <a:gd name="connsiteX12" fmla="*/ 222409 w 238125"/>
                <a:gd name="connsiteY12" fmla="*/ 8524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125" h="190500">
                  <a:moveTo>
                    <a:pt x="222409" y="85249"/>
                  </a:moveTo>
                  <a:lnTo>
                    <a:pt x="88106" y="7144"/>
                  </a:lnTo>
                  <a:cubicBezTo>
                    <a:pt x="95726" y="10954"/>
                    <a:pt x="99536" y="20479"/>
                    <a:pt x="99536" y="32861"/>
                  </a:cubicBezTo>
                  <a:cubicBezTo>
                    <a:pt x="99536" y="40481"/>
                    <a:pt x="93821" y="50006"/>
                    <a:pt x="87154" y="53816"/>
                  </a:cubicBezTo>
                  <a:lnTo>
                    <a:pt x="13811" y="95726"/>
                  </a:lnTo>
                  <a:cubicBezTo>
                    <a:pt x="10001" y="97631"/>
                    <a:pt x="7144" y="103346"/>
                    <a:pt x="7144" y="107156"/>
                  </a:cubicBezTo>
                  <a:cubicBezTo>
                    <a:pt x="7144" y="109061"/>
                    <a:pt x="8096" y="110966"/>
                    <a:pt x="9049" y="111919"/>
                  </a:cubicBezTo>
                  <a:lnTo>
                    <a:pt x="143351" y="190024"/>
                  </a:lnTo>
                  <a:cubicBezTo>
                    <a:pt x="142399" y="189071"/>
                    <a:pt x="141446" y="188119"/>
                    <a:pt x="141446" y="185261"/>
                  </a:cubicBezTo>
                  <a:cubicBezTo>
                    <a:pt x="141446" y="181451"/>
                    <a:pt x="144304" y="175736"/>
                    <a:pt x="148114" y="173831"/>
                  </a:cubicBezTo>
                  <a:lnTo>
                    <a:pt x="221456" y="131921"/>
                  </a:lnTo>
                  <a:cubicBezTo>
                    <a:pt x="228124" y="128111"/>
                    <a:pt x="233839" y="118586"/>
                    <a:pt x="233839" y="110966"/>
                  </a:cubicBezTo>
                  <a:cubicBezTo>
                    <a:pt x="233839" y="99536"/>
                    <a:pt x="229076" y="90011"/>
                    <a:pt x="222409" y="85249"/>
                  </a:cubicBezTo>
                  <a:close/>
                </a:path>
              </a:pathLst>
            </a:custGeom>
            <a:solidFill>
              <a:srgbClr val="1A65E0"/>
            </a:solidFill>
            <a:ln w="9525" cap="flat">
              <a:noFill/>
              <a:prstDash val="solid"/>
              <a:miter/>
            </a:ln>
          </p:spPr>
          <p:txBody>
            <a:bodyPr rtlCol="0" anchor="ctr"/>
            <a:lstStyle/>
            <a:p>
              <a:endParaRPr lang="zh-CN" altLang="en-US"/>
            </a:p>
          </p:txBody>
        </p:sp>
        <p:sp>
          <p:nvSpPr>
            <p:cNvPr id="394" name="任意多边形: 形状 572">
              <a:extLst>
                <a:ext uri="{FF2B5EF4-FFF2-40B4-BE49-F238E27FC236}">
                  <a16:creationId xmlns:a16="http://schemas.microsoft.com/office/drawing/2014/main" id="{C9307873-A2BF-4C72-8FEB-3BDB23C1A1B5}"/>
                </a:ext>
              </a:extLst>
            </p:cNvPr>
            <p:cNvSpPr/>
            <p:nvPr/>
          </p:nvSpPr>
          <p:spPr>
            <a:xfrm>
              <a:off x="5023009" y="3178969"/>
              <a:ext cx="152400" cy="104775"/>
            </a:xfrm>
            <a:custGeom>
              <a:avLst/>
              <a:gdLst>
                <a:gd name="connsiteX0" fmla="*/ 150019 w 152400"/>
                <a:gd name="connsiteY0" fmla="*/ 85249 h 104775"/>
                <a:gd name="connsiteX1" fmla="*/ 16669 w 152400"/>
                <a:gd name="connsiteY1" fmla="*/ 7144 h 104775"/>
                <a:gd name="connsiteX2" fmla="*/ 7144 w 152400"/>
                <a:gd name="connsiteY2" fmla="*/ 23336 h 104775"/>
                <a:gd name="connsiteX3" fmla="*/ 140494 w 152400"/>
                <a:gd name="connsiteY3" fmla="*/ 101441 h 104775"/>
              </a:gdLst>
              <a:ahLst/>
              <a:cxnLst>
                <a:cxn ang="0">
                  <a:pos x="connsiteX0" y="connsiteY0"/>
                </a:cxn>
                <a:cxn ang="0">
                  <a:pos x="connsiteX1" y="connsiteY1"/>
                </a:cxn>
                <a:cxn ang="0">
                  <a:pos x="connsiteX2" y="connsiteY2"/>
                </a:cxn>
                <a:cxn ang="0">
                  <a:pos x="connsiteX3" y="connsiteY3"/>
                </a:cxn>
              </a:cxnLst>
              <a:rect l="l" t="t" r="r" b="b"/>
              <a:pathLst>
                <a:path w="152400" h="104775">
                  <a:moveTo>
                    <a:pt x="150019" y="85249"/>
                  </a:moveTo>
                  <a:lnTo>
                    <a:pt x="16669" y="7144"/>
                  </a:lnTo>
                  <a:lnTo>
                    <a:pt x="7144" y="23336"/>
                  </a:lnTo>
                  <a:lnTo>
                    <a:pt x="140494" y="101441"/>
                  </a:lnTo>
                  <a:close/>
                </a:path>
              </a:pathLst>
            </a:custGeom>
            <a:solidFill>
              <a:srgbClr val="192020"/>
            </a:solidFill>
            <a:ln w="9525" cap="flat">
              <a:noFill/>
              <a:prstDash val="solid"/>
              <a:miter/>
            </a:ln>
          </p:spPr>
          <p:txBody>
            <a:bodyPr rtlCol="0" anchor="ctr"/>
            <a:lstStyle/>
            <a:p>
              <a:endParaRPr lang="zh-CN" altLang="en-US"/>
            </a:p>
          </p:txBody>
        </p:sp>
        <p:sp>
          <p:nvSpPr>
            <p:cNvPr id="395" name="任意多边形: 形状 573">
              <a:extLst>
                <a:ext uri="{FF2B5EF4-FFF2-40B4-BE49-F238E27FC236}">
                  <a16:creationId xmlns:a16="http://schemas.microsoft.com/office/drawing/2014/main" id="{2BE6E433-F27C-4FF9-93C8-5A7EBB342516}"/>
                </a:ext>
              </a:extLst>
            </p:cNvPr>
            <p:cNvSpPr/>
            <p:nvPr/>
          </p:nvSpPr>
          <p:spPr>
            <a:xfrm>
              <a:off x="5032534" y="3178969"/>
              <a:ext cx="238125" cy="142875"/>
            </a:xfrm>
            <a:custGeom>
              <a:avLst/>
              <a:gdLst>
                <a:gd name="connsiteX0" fmla="*/ 235744 w 238125"/>
                <a:gd name="connsiteY0" fmla="*/ 138589 h 142875"/>
                <a:gd name="connsiteX1" fmla="*/ 101441 w 238125"/>
                <a:gd name="connsiteY1" fmla="*/ 60484 h 142875"/>
                <a:gd name="connsiteX2" fmla="*/ 7144 w 238125"/>
                <a:gd name="connsiteY2" fmla="*/ 7144 h 142875"/>
                <a:gd name="connsiteX3" fmla="*/ 140494 w 238125"/>
                <a:gd name="connsiteY3" fmla="*/ 85249 h 142875"/>
              </a:gdLst>
              <a:ahLst/>
              <a:cxnLst>
                <a:cxn ang="0">
                  <a:pos x="connsiteX0" y="connsiteY0"/>
                </a:cxn>
                <a:cxn ang="0">
                  <a:pos x="connsiteX1" y="connsiteY1"/>
                </a:cxn>
                <a:cxn ang="0">
                  <a:pos x="connsiteX2" y="connsiteY2"/>
                </a:cxn>
                <a:cxn ang="0">
                  <a:pos x="connsiteX3" y="connsiteY3"/>
                </a:cxn>
              </a:cxnLst>
              <a:rect l="l" t="t" r="r" b="b"/>
              <a:pathLst>
                <a:path w="238125" h="142875">
                  <a:moveTo>
                    <a:pt x="235744" y="138589"/>
                  </a:moveTo>
                  <a:lnTo>
                    <a:pt x="101441" y="60484"/>
                  </a:lnTo>
                  <a:lnTo>
                    <a:pt x="7144" y="7144"/>
                  </a:lnTo>
                  <a:lnTo>
                    <a:pt x="140494" y="85249"/>
                  </a:lnTo>
                  <a:close/>
                </a:path>
              </a:pathLst>
            </a:custGeom>
            <a:solidFill>
              <a:srgbClr val="151819"/>
            </a:solidFill>
            <a:ln w="9525" cap="flat">
              <a:noFill/>
              <a:prstDash val="solid"/>
              <a:miter/>
            </a:ln>
          </p:spPr>
          <p:txBody>
            <a:bodyPr rtlCol="0" anchor="ctr"/>
            <a:lstStyle/>
            <a:p>
              <a:endParaRPr lang="zh-CN" altLang="en-US"/>
            </a:p>
          </p:txBody>
        </p:sp>
        <p:sp>
          <p:nvSpPr>
            <p:cNvPr id="396" name="任意多边形: 形状 574">
              <a:extLst>
                <a:ext uri="{FF2B5EF4-FFF2-40B4-BE49-F238E27FC236}">
                  <a16:creationId xmlns:a16="http://schemas.microsoft.com/office/drawing/2014/main" id="{2572561C-6112-42AD-A858-C1CD6681CBCC}"/>
                </a:ext>
              </a:extLst>
            </p:cNvPr>
            <p:cNvSpPr/>
            <p:nvPr/>
          </p:nvSpPr>
          <p:spPr>
            <a:xfrm>
              <a:off x="5156359" y="3257074"/>
              <a:ext cx="123825" cy="180975"/>
            </a:xfrm>
            <a:custGeom>
              <a:avLst/>
              <a:gdLst>
                <a:gd name="connsiteX0" fmla="*/ 16669 w 123825"/>
                <a:gd name="connsiteY0" fmla="*/ 7144 h 180975"/>
                <a:gd name="connsiteX1" fmla="*/ 7144 w 123825"/>
                <a:gd name="connsiteY1" fmla="*/ 23336 h 180975"/>
                <a:gd name="connsiteX2" fmla="*/ 101441 w 123825"/>
                <a:gd name="connsiteY2" fmla="*/ 77629 h 180975"/>
                <a:gd name="connsiteX3" fmla="*/ 112871 w 123825"/>
                <a:gd name="connsiteY3" fmla="*/ 103346 h 180975"/>
                <a:gd name="connsiteX4" fmla="*/ 100489 w 123825"/>
                <a:gd name="connsiteY4" fmla="*/ 124301 h 180975"/>
                <a:gd name="connsiteX5" fmla="*/ 27146 w 123825"/>
                <a:gd name="connsiteY5" fmla="*/ 166211 h 180975"/>
                <a:gd name="connsiteX6" fmla="*/ 20479 w 123825"/>
                <a:gd name="connsiteY6" fmla="*/ 177641 h 180975"/>
                <a:gd name="connsiteX7" fmla="*/ 27146 w 123825"/>
                <a:gd name="connsiteY7" fmla="*/ 181451 h 180975"/>
                <a:gd name="connsiteX8" fmla="*/ 100489 w 123825"/>
                <a:gd name="connsiteY8" fmla="*/ 139541 h 180975"/>
                <a:gd name="connsiteX9" fmla="*/ 123349 w 123825"/>
                <a:gd name="connsiteY9" fmla="*/ 100489 h 180975"/>
                <a:gd name="connsiteX10" fmla="*/ 101441 w 123825"/>
                <a:gd name="connsiteY10" fmla="*/ 60484 h 180975"/>
                <a:gd name="connsiteX11" fmla="*/ 16669 w 123825"/>
                <a:gd name="connsiteY11"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16669" y="7144"/>
                  </a:moveTo>
                  <a:lnTo>
                    <a:pt x="7144" y="23336"/>
                  </a:lnTo>
                  <a:lnTo>
                    <a:pt x="101441" y="77629"/>
                  </a:lnTo>
                  <a:cubicBezTo>
                    <a:pt x="109061" y="81439"/>
                    <a:pt x="112871" y="90964"/>
                    <a:pt x="112871" y="103346"/>
                  </a:cubicBezTo>
                  <a:cubicBezTo>
                    <a:pt x="112871" y="110966"/>
                    <a:pt x="107156" y="120491"/>
                    <a:pt x="100489" y="124301"/>
                  </a:cubicBezTo>
                  <a:lnTo>
                    <a:pt x="27146" y="166211"/>
                  </a:lnTo>
                  <a:cubicBezTo>
                    <a:pt x="23336" y="168116"/>
                    <a:pt x="20479" y="173831"/>
                    <a:pt x="20479" y="177641"/>
                  </a:cubicBezTo>
                  <a:cubicBezTo>
                    <a:pt x="20479" y="181451"/>
                    <a:pt x="23336" y="183356"/>
                    <a:pt x="27146" y="181451"/>
                  </a:cubicBezTo>
                  <a:lnTo>
                    <a:pt x="100489" y="139541"/>
                  </a:lnTo>
                  <a:cubicBezTo>
                    <a:pt x="114776" y="130969"/>
                    <a:pt x="123349" y="117634"/>
                    <a:pt x="123349" y="100489"/>
                  </a:cubicBezTo>
                  <a:cubicBezTo>
                    <a:pt x="123349" y="84296"/>
                    <a:pt x="111919" y="66199"/>
                    <a:pt x="101441" y="60484"/>
                  </a:cubicBezTo>
                  <a:lnTo>
                    <a:pt x="16669" y="7144"/>
                  </a:lnTo>
                  <a:close/>
                </a:path>
              </a:pathLst>
            </a:custGeom>
            <a:solidFill>
              <a:srgbClr val="FFFFFF"/>
            </a:solidFill>
            <a:ln w="9525" cap="flat">
              <a:noFill/>
              <a:prstDash val="solid"/>
              <a:miter/>
            </a:ln>
          </p:spPr>
          <p:txBody>
            <a:bodyPr rtlCol="0" anchor="ctr"/>
            <a:lstStyle/>
            <a:p>
              <a:endParaRPr lang="zh-CN" altLang="en-US"/>
            </a:p>
          </p:txBody>
        </p:sp>
        <p:sp>
          <p:nvSpPr>
            <p:cNvPr id="397" name="任意多边形: 形状 575">
              <a:extLst>
                <a:ext uri="{FF2B5EF4-FFF2-40B4-BE49-F238E27FC236}">
                  <a16:creationId xmlns:a16="http://schemas.microsoft.com/office/drawing/2014/main" id="{1326E492-CA80-46D0-B8E6-3A8888B99C94}"/>
                </a:ext>
              </a:extLst>
            </p:cNvPr>
            <p:cNvSpPr/>
            <p:nvPr/>
          </p:nvSpPr>
          <p:spPr>
            <a:xfrm>
              <a:off x="4864894" y="2565802"/>
              <a:ext cx="38100" cy="19050"/>
            </a:xfrm>
            <a:custGeom>
              <a:avLst/>
              <a:gdLst>
                <a:gd name="connsiteX0" fmla="*/ 20479 w 38100"/>
                <a:gd name="connsiteY0" fmla="*/ 8805 h 19050"/>
                <a:gd name="connsiteX1" fmla="*/ 7144 w 38100"/>
                <a:gd name="connsiteY1" fmla="*/ 16425 h 19050"/>
                <a:gd name="connsiteX2" fmla="*/ 25241 w 38100"/>
                <a:gd name="connsiteY2" fmla="*/ 18330 h 19050"/>
                <a:gd name="connsiteX3" fmla="*/ 38576 w 38100"/>
                <a:gd name="connsiteY3" fmla="*/ 10710 h 19050"/>
                <a:gd name="connsiteX4" fmla="*/ 20479 w 38100"/>
                <a:gd name="connsiteY4" fmla="*/ 880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20479" y="8805"/>
                  </a:moveTo>
                  <a:lnTo>
                    <a:pt x="7144" y="16425"/>
                  </a:lnTo>
                  <a:cubicBezTo>
                    <a:pt x="11906" y="13568"/>
                    <a:pt x="18574" y="14520"/>
                    <a:pt x="25241" y="18330"/>
                  </a:cubicBezTo>
                  <a:lnTo>
                    <a:pt x="38576" y="10710"/>
                  </a:lnTo>
                  <a:cubicBezTo>
                    <a:pt x="31909" y="6900"/>
                    <a:pt x="25241" y="5948"/>
                    <a:pt x="20479" y="8805"/>
                  </a:cubicBezTo>
                  <a:close/>
                </a:path>
              </a:pathLst>
            </a:custGeom>
            <a:solidFill>
              <a:srgbClr val="676E71"/>
            </a:solidFill>
            <a:ln w="9525" cap="flat">
              <a:noFill/>
              <a:prstDash val="solid"/>
              <a:miter/>
            </a:ln>
          </p:spPr>
          <p:txBody>
            <a:bodyPr rtlCol="0" anchor="ctr"/>
            <a:lstStyle/>
            <a:p>
              <a:endParaRPr lang="zh-CN" altLang="en-US"/>
            </a:p>
          </p:txBody>
        </p:sp>
        <p:sp>
          <p:nvSpPr>
            <p:cNvPr id="398" name="任意多边形: 形状 576">
              <a:extLst>
                <a:ext uri="{FF2B5EF4-FFF2-40B4-BE49-F238E27FC236}">
                  <a16:creationId xmlns:a16="http://schemas.microsoft.com/office/drawing/2014/main" id="{5BEB7CDD-DF3B-4091-9815-1470813F74C4}"/>
                </a:ext>
              </a:extLst>
            </p:cNvPr>
            <p:cNvSpPr/>
            <p:nvPr/>
          </p:nvSpPr>
          <p:spPr>
            <a:xfrm>
              <a:off x="4886801" y="2598896"/>
              <a:ext cx="609600" cy="752475"/>
            </a:xfrm>
            <a:custGeom>
              <a:avLst/>
              <a:gdLst>
                <a:gd name="connsiteX0" fmla="*/ 20479 w 609600"/>
                <a:gd name="connsiteY0" fmla="*/ 407194 h 752475"/>
                <a:gd name="connsiteX1" fmla="*/ 21431 w 609600"/>
                <a:gd name="connsiteY1" fmla="*/ 7144 h 752475"/>
                <a:gd name="connsiteX2" fmla="*/ 8096 w 609600"/>
                <a:gd name="connsiteY2" fmla="*/ 14764 h 752475"/>
                <a:gd name="connsiteX3" fmla="*/ 7144 w 609600"/>
                <a:gd name="connsiteY3" fmla="*/ 414814 h 752475"/>
                <a:gd name="connsiteX4" fmla="*/ 591026 w 609600"/>
                <a:gd name="connsiteY4" fmla="*/ 751999 h 752475"/>
                <a:gd name="connsiteX5" fmla="*/ 604361 w 609600"/>
                <a:gd name="connsiteY5" fmla="*/ 744379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752475">
                  <a:moveTo>
                    <a:pt x="20479" y="407194"/>
                  </a:moveTo>
                  <a:lnTo>
                    <a:pt x="21431" y="7144"/>
                  </a:lnTo>
                  <a:lnTo>
                    <a:pt x="8096" y="14764"/>
                  </a:lnTo>
                  <a:lnTo>
                    <a:pt x="7144" y="414814"/>
                  </a:lnTo>
                  <a:lnTo>
                    <a:pt x="591026" y="751999"/>
                  </a:lnTo>
                  <a:lnTo>
                    <a:pt x="604361" y="744379"/>
                  </a:lnTo>
                  <a:close/>
                </a:path>
              </a:pathLst>
            </a:custGeom>
            <a:solidFill>
              <a:srgbClr val="002C6A"/>
            </a:solidFill>
            <a:ln w="9525" cap="flat">
              <a:noFill/>
              <a:prstDash val="solid"/>
              <a:miter/>
            </a:ln>
          </p:spPr>
          <p:txBody>
            <a:bodyPr rtlCol="0" anchor="ctr"/>
            <a:lstStyle/>
            <a:p>
              <a:endParaRPr lang="zh-CN" altLang="en-US"/>
            </a:p>
          </p:txBody>
        </p:sp>
        <p:sp>
          <p:nvSpPr>
            <p:cNvPr id="399" name="任意多边形: 形状 577">
              <a:extLst>
                <a:ext uri="{FF2B5EF4-FFF2-40B4-BE49-F238E27FC236}">
                  <a16:creationId xmlns:a16="http://schemas.microsoft.com/office/drawing/2014/main" id="{8645AE9C-09EF-4448-8147-82BF2F9B2A7F}"/>
                </a:ext>
              </a:extLst>
            </p:cNvPr>
            <p:cNvSpPr/>
            <p:nvPr/>
          </p:nvSpPr>
          <p:spPr>
            <a:xfrm>
              <a:off x="5489734" y="3388519"/>
              <a:ext cx="28575" cy="76200"/>
            </a:xfrm>
            <a:custGeom>
              <a:avLst/>
              <a:gdLst>
                <a:gd name="connsiteX0" fmla="*/ 28099 w 28575"/>
                <a:gd name="connsiteY0" fmla="*/ 52864 h 76200"/>
                <a:gd name="connsiteX1" fmla="*/ 28099 w 28575"/>
                <a:gd name="connsiteY1" fmla="*/ 7144 h 76200"/>
                <a:gd name="connsiteX2" fmla="*/ 14764 w 28575"/>
                <a:gd name="connsiteY2" fmla="*/ 14764 h 76200"/>
                <a:gd name="connsiteX3" fmla="*/ 14764 w 28575"/>
                <a:gd name="connsiteY3" fmla="*/ 60484 h 76200"/>
                <a:gd name="connsiteX4" fmla="*/ 14764 w 28575"/>
                <a:gd name="connsiteY4" fmla="*/ 60484 h 76200"/>
                <a:gd name="connsiteX5" fmla="*/ 7144 w 28575"/>
                <a:gd name="connsiteY5" fmla="*/ 76676 h 76200"/>
                <a:gd name="connsiteX6" fmla="*/ 20479 w 28575"/>
                <a:gd name="connsiteY6" fmla="*/ 69056 h 76200"/>
                <a:gd name="connsiteX7" fmla="*/ 28099 w 28575"/>
                <a:gd name="connsiteY7" fmla="*/ 52864 h 76200"/>
                <a:gd name="connsiteX8" fmla="*/ 28099 w 28575"/>
                <a:gd name="connsiteY8" fmla="*/ 5286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76200">
                  <a:moveTo>
                    <a:pt x="28099" y="52864"/>
                  </a:moveTo>
                  <a:lnTo>
                    <a:pt x="28099" y="7144"/>
                  </a:lnTo>
                  <a:lnTo>
                    <a:pt x="14764" y="14764"/>
                  </a:lnTo>
                  <a:lnTo>
                    <a:pt x="14764" y="60484"/>
                  </a:lnTo>
                  <a:lnTo>
                    <a:pt x="14764" y="60484"/>
                  </a:lnTo>
                  <a:cubicBezTo>
                    <a:pt x="14764" y="68104"/>
                    <a:pt x="11906" y="73819"/>
                    <a:pt x="7144" y="76676"/>
                  </a:cubicBezTo>
                  <a:lnTo>
                    <a:pt x="20479" y="69056"/>
                  </a:lnTo>
                  <a:cubicBezTo>
                    <a:pt x="25241" y="66199"/>
                    <a:pt x="28099" y="60484"/>
                    <a:pt x="28099" y="52864"/>
                  </a:cubicBezTo>
                  <a:lnTo>
                    <a:pt x="28099" y="52864"/>
                  </a:lnTo>
                  <a:close/>
                </a:path>
              </a:pathLst>
            </a:custGeom>
            <a:solidFill>
              <a:srgbClr val="FFFFFF"/>
            </a:solidFill>
            <a:ln w="9525" cap="flat">
              <a:noFill/>
              <a:prstDash val="solid"/>
              <a:miter/>
            </a:ln>
          </p:spPr>
          <p:txBody>
            <a:bodyPr rtlCol="0" anchor="ctr"/>
            <a:lstStyle/>
            <a:p>
              <a:endParaRPr lang="zh-CN" altLang="en-US"/>
            </a:p>
          </p:txBody>
        </p:sp>
        <p:sp>
          <p:nvSpPr>
            <p:cNvPr id="400" name="任意多边形: 形状 578">
              <a:extLst>
                <a:ext uri="{FF2B5EF4-FFF2-40B4-BE49-F238E27FC236}">
                  <a16:creationId xmlns:a16="http://schemas.microsoft.com/office/drawing/2014/main" id="{3C1B7C7F-ED60-4767-91E6-22556C454998}"/>
                </a:ext>
              </a:extLst>
            </p:cNvPr>
            <p:cNvSpPr/>
            <p:nvPr/>
          </p:nvSpPr>
          <p:spPr>
            <a:xfrm>
              <a:off x="4856321" y="3026569"/>
              <a:ext cx="647700" cy="447675"/>
            </a:xfrm>
            <a:custGeom>
              <a:avLst/>
              <a:gdLst>
                <a:gd name="connsiteX0" fmla="*/ 648176 w 647700"/>
                <a:gd name="connsiteY0" fmla="*/ 376714 h 447675"/>
                <a:gd name="connsiteX1" fmla="*/ 7144 w 647700"/>
                <a:gd name="connsiteY1" fmla="*/ 7144 h 447675"/>
                <a:gd name="connsiteX2" fmla="*/ 7144 w 647700"/>
                <a:gd name="connsiteY2" fmla="*/ 52864 h 447675"/>
                <a:gd name="connsiteX3" fmla="*/ 32861 w 647700"/>
                <a:gd name="connsiteY3" fmla="*/ 96679 h 447675"/>
                <a:gd name="connsiteX4" fmla="*/ 260509 w 647700"/>
                <a:gd name="connsiteY4" fmla="*/ 228124 h 447675"/>
                <a:gd name="connsiteX5" fmla="*/ 397669 w 647700"/>
                <a:gd name="connsiteY5" fmla="*/ 307181 h 447675"/>
                <a:gd name="connsiteX6" fmla="*/ 623411 w 647700"/>
                <a:gd name="connsiteY6" fmla="*/ 437674 h 447675"/>
                <a:gd name="connsiteX7" fmla="*/ 649129 w 647700"/>
                <a:gd name="connsiteY7" fmla="*/ 423386 h 447675"/>
                <a:gd name="connsiteX8" fmla="*/ 648176 w 647700"/>
                <a:gd name="connsiteY8" fmla="*/ 37671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47675">
                  <a:moveTo>
                    <a:pt x="648176" y="376714"/>
                  </a:moveTo>
                  <a:lnTo>
                    <a:pt x="7144" y="7144"/>
                  </a:lnTo>
                  <a:lnTo>
                    <a:pt x="7144" y="52864"/>
                  </a:lnTo>
                  <a:cubicBezTo>
                    <a:pt x="7144" y="69056"/>
                    <a:pt x="18574" y="88106"/>
                    <a:pt x="32861" y="96679"/>
                  </a:cubicBezTo>
                  <a:lnTo>
                    <a:pt x="260509" y="228124"/>
                  </a:lnTo>
                  <a:lnTo>
                    <a:pt x="397669" y="307181"/>
                  </a:lnTo>
                  <a:lnTo>
                    <a:pt x="623411" y="437674"/>
                  </a:lnTo>
                  <a:cubicBezTo>
                    <a:pt x="637699" y="445294"/>
                    <a:pt x="649129" y="439579"/>
                    <a:pt x="649129" y="423386"/>
                  </a:cubicBezTo>
                  <a:lnTo>
                    <a:pt x="648176" y="376714"/>
                  </a:lnTo>
                  <a:close/>
                </a:path>
              </a:pathLst>
            </a:custGeom>
            <a:solidFill>
              <a:srgbClr val="6AA8FF"/>
            </a:solidFill>
            <a:ln w="9525" cap="flat">
              <a:noFill/>
              <a:prstDash val="solid"/>
              <a:miter/>
            </a:ln>
          </p:spPr>
          <p:txBody>
            <a:bodyPr rtlCol="0" anchor="ctr"/>
            <a:lstStyle/>
            <a:p>
              <a:endParaRPr lang="zh-CN" altLang="en-US"/>
            </a:p>
          </p:txBody>
        </p:sp>
        <p:sp>
          <p:nvSpPr>
            <p:cNvPr id="401" name="任意多边形: 形状 579">
              <a:extLst>
                <a:ext uri="{FF2B5EF4-FFF2-40B4-BE49-F238E27FC236}">
                  <a16:creationId xmlns:a16="http://schemas.microsoft.com/office/drawing/2014/main" id="{533E4DBA-CE5A-47B0-B078-9B87D1303C71}"/>
                </a:ext>
              </a:extLst>
            </p:cNvPr>
            <p:cNvSpPr/>
            <p:nvPr/>
          </p:nvSpPr>
          <p:spPr>
            <a:xfrm>
              <a:off x="4894421" y="2601754"/>
              <a:ext cx="590550" cy="742950"/>
            </a:xfrm>
            <a:custGeom>
              <a:avLst/>
              <a:gdLst>
                <a:gd name="connsiteX0" fmla="*/ 8096 w 590550"/>
                <a:gd name="connsiteY0" fmla="*/ 7144 h 742950"/>
                <a:gd name="connsiteX1" fmla="*/ 7144 w 590550"/>
                <a:gd name="connsiteY1" fmla="*/ 407194 h 742950"/>
                <a:gd name="connsiteX2" fmla="*/ 591026 w 590550"/>
                <a:gd name="connsiteY2" fmla="*/ 744379 h 742950"/>
                <a:gd name="connsiteX3" fmla="*/ 591979 w 590550"/>
                <a:gd name="connsiteY3" fmla="*/ 344329 h 742950"/>
              </a:gdLst>
              <a:ahLst/>
              <a:cxnLst>
                <a:cxn ang="0">
                  <a:pos x="connsiteX0" y="connsiteY0"/>
                </a:cxn>
                <a:cxn ang="0">
                  <a:pos x="connsiteX1" y="connsiteY1"/>
                </a:cxn>
                <a:cxn ang="0">
                  <a:pos x="connsiteX2" y="connsiteY2"/>
                </a:cxn>
                <a:cxn ang="0">
                  <a:pos x="connsiteX3" y="connsiteY3"/>
                </a:cxn>
              </a:cxnLst>
              <a:rect l="l" t="t" r="r" b="b"/>
              <a:pathLst>
                <a:path w="590550" h="742950">
                  <a:moveTo>
                    <a:pt x="8096" y="7144"/>
                  </a:moveTo>
                  <a:lnTo>
                    <a:pt x="7144" y="407194"/>
                  </a:lnTo>
                  <a:lnTo>
                    <a:pt x="591026" y="744379"/>
                  </a:lnTo>
                  <a:lnTo>
                    <a:pt x="591979" y="344329"/>
                  </a:lnTo>
                  <a:close/>
                </a:path>
              </a:pathLst>
            </a:custGeom>
            <a:solidFill>
              <a:srgbClr val="FFFFFF"/>
            </a:solidFill>
            <a:ln w="9525" cap="flat">
              <a:noFill/>
              <a:prstDash val="solid"/>
              <a:miter/>
            </a:ln>
          </p:spPr>
          <p:txBody>
            <a:bodyPr rtlCol="0" anchor="ctr"/>
            <a:lstStyle/>
            <a:p>
              <a:endParaRPr lang="zh-CN" altLang="en-US"/>
            </a:p>
          </p:txBody>
        </p:sp>
        <p:sp>
          <p:nvSpPr>
            <p:cNvPr id="402" name="任意多边形: 形状 580">
              <a:extLst>
                <a:ext uri="{FF2B5EF4-FFF2-40B4-BE49-F238E27FC236}">
                  <a16:creationId xmlns:a16="http://schemas.microsoft.com/office/drawing/2014/main" id="{13CAEB58-265C-475A-8E7C-1351FDFA7BFC}"/>
                </a:ext>
              </a:extLst>
            </p:cNvPr>
            <p:cNvSpPr/>
            <p:nvPr/>
          </p:nvSpPr>
          <p:spPr>
            <a:xfrm>
              <a:off x="5470684" y="2936081"/>
              <a:ext cx="28575" cy="419100"/>
            </a:xfrm>
            <a:custGeom>
              <a:avLst/>
              <a:gdLst>
                <a:gd name="connsiteX0" fmla="*/ 7144 w 28575"/>
                <a:gd name="connsiteY0" fmla="*/ 414814 h 419100"/>
                <a:gd name="connsiteX1" fmla="*/ 20479 w 28575"/>
                <a:gd name="connsiteY1" fmla="*/ 407194 h 419100"/>
                <a:gd name="connsiteX2" fmla="*/ 21431 w 28575"/>
                <a:gd name="connsiteY2" fmla="*/ 7144 h 419100"/>
                <a:gd name="connsiteX3" fmla="*/ 8096 w 28575"/>
                <a:gd name="connsiteY3" fmla="*/ 14764 h 419100"/>
              </a:gdLst>
              <a:ahLst/>
              <a:cxnLst>
                <a:cxn ang="0">
                  <a:pos x="connsiteX0" y="connsiteY0"/>
                </a:cxn>
                <a:cxn ang="0">
                  <a:pos x="connsiteX1" y="connsiteY1"/>
                </a:cxn>
                <a:cxn ang="0">
                  <a:pos x="connsiteX2" y="connsiteY2"/>
                </a:cxn>
                <a:cxn ang="0">
                  <a:pos x="connsiteX3" y="connsiteY3"/>
                </a:cxn>
              </a:cxnLst>
              <a:rect l="l" t="t" r="r" b="b"/>
              <a:pathLst>
                <a:path w="28575" h="419100">
                  <a:moveTo>
                    <a:pt x="7144" y="414814"/>
                  </a:moveTo>
                  <a:lnTo>
                    <a:pt x="20479" y="407194"/>
                  </a:lnTo>
                  <a:lnTo>
                    <a:pt x="21431" y="7144"/>
                  </a:lnTo>
                  <a:lnTo>
                    <a:pt x="8096" y="14764"/>
                  </a:lnTo>
                  <a:close/>
                </a:path>
              </a:pathLst>
            </a:custGeom>
            <a:solidFill>
              <a:srgbClr val="ABABAB"/>
            </a:solidFill>
            <a:ln w="9525" cap="flat">
              <a:noFill/>
              <a:prstDash val="solid"/>
              <a:miter/>
            </a:ln>
          </p:spPr>
          <p:txBody>
            <a:bodyPr rtlCol="0" anchor="ctr"/>
            <a:lstStyle/>
            <a:p>
              <a:endParaRPr lang="zh-CN" altLang="en-US"/>
            </a:p>
          </p:txBody>
        </p:sp>
        <p:sp>
          <p:nvSpPr>
            <p:cNvPr id="403" name="任意多边形: 形状 581">
              <a:extLst>
                <a:ext uri="{FF2B5EF4-FFF2-40B4-BE49-F238E27FC236}">
                  <a16:creationId xmlns:a16="http://schemas.microsoft.com/office/drawing/2014/main" id="{6C2F45BE-9924-420A-AD74-293CBAF6474E}"/>
                </a:ext>
              </a:extLst>
            </p:cNvPr>
            <p:cNvSpPr/>
            <p:nvPr/>
          </p:nvSpPr>
          <p:spPr>
            <a:xfrm>
              <a:off x="4887754" y="2598896"/>
              <a:ext cx="609600" cy="352425"/>
            </a:xfrm>
            <a:custGeom>
              <a:avLst/>
              <a:gdLst>
                <a:gd name="connsiteX0" fmla="*/ 591026 w 609600"/>
                <a:gd name="connsiteY0" fmla="*/ 351949 h 352425"/>
                <a:gd name="connsiteX1" fmla="*/ 604361 w 609600"/>
                <a:gd name="connsiteY1" fmla="*/ 344329 h 352425"/>
                <a:gd name="connsiteX2" fmla="*/ 20479 w 609600"/>
                <a:gd name="connsiteY2" fmla="*/ 7144 h 352425"/>
                <a:gd name="connsiteX3" fmla="*/ 7144 w 609600"/>
                <a:gd name="connsiteY3" fmla="*/ 14764 h 352425"/>
              </a:gdLst>
              <a:ahLst/>
              <a:cxnLst>
                <a:cxn ang="0">
                  <a:pos x="connsiteX0" y="connsiteY0"/>
                </a:cxn>
                <a:cxn ang="0">
                  <a:pos x="connsiteX1" y="connsiteY1"/>
                </a:cxn>
                <a:cxn ang="0">
                  <a:pos x="connsiteX2" y="connsiteY2"/>
                </a:cxn>
                <a:cxn ang="0">
                  <a:pos x="connsiteX3" y="connsiteY3"/>
                </a:cxn>
              </a:cxnLst>
              <a:rect l="l" t="t" r="r" b="b"/>
              <a:pathLst>
                <a:path w="609600" h="352425">
                  <a:moveTo>
                    <a:pt x="591026" y="351949"/>
                  </a:moveTo>
                  <a:lnTo>
                    <a:pt x="604361" y="344329"/>
                  </a:lnTo>
                  <a:lnTo>
                    <a:pt x="20479" y="7144"/>
                  </a:lnTo>
                  <a:lnTo>
                    <a:pt x="7144" y="14764"/>
                  </a:lnTo>
                  <a:close/>
                </a:path>
              </a:pathLst>
            </a:custGeom>
            <a:solidFill>
              <a:srgbClr val="F1F1F1"/>
            </a:solidFill>
            <a:ln w="9525" cap="flat">
              <a:noFill/>
              <a:prstDash val="solid"/>
              <a:miter/>
            </a:ln>
          </p:spPr>
          <p:txBody>
            <a:bodyPr rtlCol="0" anchor="ctr"/>
            <a:lstStyle/>
            <a:p>
              <a:endParaRPr lang="zh-CN" altLang="en-US"/>
            </a:p>
          </p:txBody>
        </p:sp>
        <p:sp>
          <p:nvSpPr>
            <p:cNvPr id="404" name="任意多边形: 形状 582">
              <a:extLst>
                <a:ext uri="{FF2B5EF4-FFF2-40B4-BE49-F238E27FC236}">
                  <a16:creationId xmlns:a16="http://schemas.microsoft.com/office/drawing/2014/main" id="{669A637B-6137-484F-84BE-D556AA7FD635}"/>
                </a:ext>
              </a:extLst>
            </p:cNvPr>
            <p:cNvSpPr/>
            <p:nvPr/>
          </p:nvSpPr>
          <p:spPr>
            <a:xfrm>
              <a:off x="4864894" y="2564850"/>
              <a:ext cx="657225" cy="838200"/>
            </a:xfrm>
            <a:custGeom>
              <a:avLst/>
              <a:gdLst>
                <a:gd name="connsiteX0" fmla="*/ 653891 w 657225"/>
                <a:gd name="connsiteY0" fmla="*/ 395520 h 838200"/>
                <a:gd name="connsiteX1" fmla="*/ 629126 w 657225"/>
                <a:gd name="connsiteY1" fmla="*/ 351705 h 838200"/>
                <a:gd name="connsiteX2" fmla="*/ 38576 w 657225"/>
                <a:gd name="connsiteY2" fmla="*/ 10710 h 838200"/>
                <a:gd name="connsiteX3" fmla="*/ 20479 w 657225"/>
                <a:gd name="connsiteY3" fmla="*/ 8805 h 838200"/>
                <a:gd name="connsiteX4" fmla="*/ 7144 w 657225"/>
                <a:gd name="connsiteY4" fmla="*/ 16425 h 838200"/>
                <a:gd name="connsiteX5" fmla="*/ 25241 w 657225"/>
                <a:gd name="connsiteY5" fmla="*/ 18330 h 838200"/>
                <a:gd name="connsiteX6" fmla="*/ 615791 w 657225"/>
                <a:gd name="connsiteY6" fmla="*/ 359325 h 838200"/>
                <a:gd name="connsiteX7" fmla="*/ 640556 w 657225"/>
                <a:gd name="connsiteY7" fmla="*/ 403140 h 838200"/>
                <a:gd name="connsiteX8" fmla="*/ 639604 w 657225"/>
                <a:gd name="connsiteY8" fmla="*/ 801285 h 838200"/>
                <a:gd name="connsiteX9" fmla="*/ 639604 w 657225"/>
                <a:gd name="connsiteY9" fmla="*/ 837480 h 838200"/>
                <a:gd name="connsiteX10" fmla="*/ 652939 w 657225"/>
                <a:gd name="connsiteY10" fmla="*/ 829860 h 838200"/>
                <a:gd name="connsiteX11" fmla="*/ 652939 w 657225"/>
                <a:gd name="connsiteY11" fmla="*/ 793665 h 838200"/>
                <a:gd name="connsiteX12" fmla="*/ 653891 w 657225"/>
                <a:gd name="connsiteY12" fmla="*/ 3955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225" h="838200">
                  <a:moveTo>
                    <a:pt x="653891" y="395520"/>
                  </a:moveTo>
                  <a:cubicBezTo>
                    <a:pt x="653891" y="380280"/>
                    <a:pt x="643414" y="360278"/>
                    <a:pt x="629126" y="351705"/>
                  </a:cubicBezTo>
                  <a:lnTo>
                    <a:pt x="38576" y="10710"/>
                  </a:lnTo>
                  <a:cubicBezTo>
                    <a:pt x="31909" y="6900"/>
                    <a:pt x="25241" y="5948"/>
                    <a:pt x="20479" y="8805"/>
                  </a:cubicBezTo>
                  <a:lnTo>
                    <a:pt x="7144" y="16425"/>
                  </a:lnTo>
                  <a:cubicBezTo>
                    <a:pt x="11906" y="13568"/>
                    <a:pt x="18574" y="14520"/>
                    <a:pt x="25241" y="18330"/>
                  </a:cubicBezTo>
                  <a:lnTo>
                    <a:pt x="615791" y="359325"/>
                  </a:lnTo>
                  <a:cubicBezTo>
                    <a:pt x="629126" y="366945"/>
                    <a:pt x="641509" y="386948"/>
                    <a:pt x="640556" y="403140"/>
                  </a:cubicBezTo>
                  <a:lnTo>
                    <a:pt x="639604" y="801285"/>
                  </a:lnTo>
                  <a:lnTo>
                    <a:pt x="639604" y="837480"/>
                  </a:lnTo>
                  <a:lnTo>
                    <a:pt x="652939" y="829860"/>
                  </a:lnTo>
                  <a:lnTo>
                    <a:pt x="652939" y="793665"/>
                  </a:lnTo>
                  <a:lnTo>
                    <a:pt x="653891" y="395520"/>
                  </a:lnTo>
                  <a:close/>
                </a:path>
              </a:pathLst>
            </a:custGeom>
            <a:solidFill>
              <a:srgbClr val="002C6A"/>
            </a:solidFill>
            <a:ln w="9525" cap="flat">
              <a:noFill/>
              <a:prstDash val="solid"/>
              <a:miter/>
            </a:ln>
          </p:spPr>
          <p:txBody>
            <a:bodyPr rtlCol="0" anchor="ctr"/>
            <a:lstStyle/>
            <a:p>
              <a:endParaRPr lang="zh-CN" altLang="en-US"/>
            </a:p>
          </p:txBody>
        </p:sp>
        <p:sp>
          <p:nvSpPr>
            <p:cNvPr id="405" name="任意多边形: 形状 583">
              <a:extLst>
                <a:ext uri="{FF2B5EF4-FFF2-40B4-BE49-F238E27FC236}">
                  <a16:creationId xmlns:a16="http://schemas.microsoft.com/office/drawing/2014/main" id="{3F847507-1971-4B84-BF8D-15D52B3C2B22}"/>
                </a:ext>
              </a:extLst>
            </p:cNvPr>
            <p:cNvSpPr/>
            <p:nvPr/>
          </p:nvSpPr>
          <p:spPr>
            <a:xfrm>
              <a:off x="4856321" y="2574186"/>
              <a:ext cx="647700" cy="828675"/>
            </a:xfrm>
            <a:custGeom>
              <a:avLst/>
              <a:gdLst>
                <a:gd name="connsiteX0" fmla="*/ 624364 w 647700"/>
                <a:gd name="connsiteY0" fmla="*/ 350941 h 828675"/>
                <a:gd name="connsiteX1" fmla="*/ 649129 w 647700"/>
                <a:gd name="connsiteY1" fmla="*/ 394756 h 828675"/>
                <a:gd name="connsiteX2" fmla="*/ 648176 w 647700"/>
                <a:gd name="connsiteY2" fmla="*/ 792901 h 828675"/>
                <a:gd name="connsiteX3" fmla="*/ 648176 w 647700"/>
                <a:gd name="connsiteY3" fmla="*/ 799569 h 828675"/>
                <a:gd name="connsiteX4" fmla="*/ 648176 w 647700"/>
                <a:gd name="connsiteY4" fmla="*/ 830049 h 828675"/>
                <a:gd name="connsiteX5" fmla="*/ 7144 w 647700"/>
                <a:gd name="connsiteY5" fmla="*/ 459526 h 828675"/>
                <a:gd name="connsiteX6" fmla="*/ 8096 w 647700"/>
                <a:gd name="connsiteY6" fmla="*/ 25186 h 828675"/>
                <a:gd name="connsiteX7" fmla="*/ 33814 w 647700"/>
                <a:gd name="connsiteY7" fmla="*/ 10899 h 828675"/>
                <a:gd name="connsiteX8" fmla="*/ 624364 w 647700"/>
                <a:gd name="connsiteY8" fmla="*/ 350941 h 828675"/>
                <a:gd name="connsiteX9" fmla="*/ 37624 w 647700"/>
                <a:gd name="connsiteY9" fmla="*/ 439524 h 828675"/>
                <a:gd name="connsiteX10" fmla="*/ 621506 w 647700"/>
                <a:gd name="connsiteY10" fmla="*/ 776709 h 828675"/>
                <a:gd name="connsiteX11" fmla="*/ 622459 w 647700"/>
                <a:gd name="connsiteY11" fmla="*/ 376659 h 828675"/>
                <a:gd name="connsiteX12" fmla="*/ 38576 w 647700"/>
                <a:gd name="connsiteY12" fmla="*/ 39474 h 828675"/>
                <a:gd name="connsiteX13" fmla="*/ 37624 w 647700"/>
                <a:gd name="connsiteY13" fmla="*/ 439524 h 828675"/>
                <a:gd name="connsiteX14" fmla="*/ 37624 w 647700"/>
                <a:gd name="connsiteY14" fmla="*/ 43952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828675">
                  <a:moveTo>
                    <a:pt x="624364" y="350941"/>
                  </a:moveTo>
                  <a:cubicBezTo>
                    <a:pt x="638651" y="358561"/>
                    <a:pt x="650081" y="378564"/>
                    <a:pt x="649129" y="394756"/>
                  </a:cubicBezTo>
                  <a:lnTo>
                    <a:pt x="648176" y="792901"/>
                  </a:lnTo>
                  <a:lnTo>
                    <a:pt x="648176" y="799569"/>
                  </a:lnTo>
                  <a:lnTo>
                    <a:pt x="648176" y="830049"/>
                  </a:lnTo>
                  <a:lnTo>
                    <a:pt x="7144" y="459526"/>
                  </a:lnTo>
                  <a:cubicBezTo>
                    <a:pt x="7144" y="453811"/>
                    <a:pt x="7144" y="459526"/>
                    <a:pt x="8096" y="25186"/>
                  </a:cubicBezTo>
                  <a:cubicBezTo>
                    <a:pt x="8096" y="8994"/>
                    <a:pt x="19526" y="2326"/>
                    <a:pt x="33814" y="10899"/>
                  </a:cubicBezTo>
                  <a:lnTo>
                    <a:pt x="624364" y="350941"/>
                  </a:lnTo>
                  <a:close/>
                  <a:moveTo>
                    <a:pt x="37624" y="439524"/>
                  </a:moveTo>
                  <a:lnTo>
                    <a:pt x="621506" y="776709"/>
                  </a:lnTo>
                  <a:lnTo>
                    <a:pt x="622459" y="376659"/>
                  </a:lnTo>
                  <a:lnTo>
                    <a:pt x="38576" y="39474"/>
                  </a:lnTo>
                  <a:lnTo>
                    <a:pt x="37624" y="439524"/>
                  </a:lnTo>
                  <a:lnTo>
                    <a:pt x="37624" y="439524"/>
                  </a:lnTo>
                  <a:close/>
                </a:path>
              </a:pathLst>
            </a:custGeom>
            <a:solidFill>
              <a:srgbClr val="1A65E0"/>
            </a:solidFill>
            <a:ln w="9525" cap="flat">
              <a:noFill/>
              <a:prstDash val="solid"/>
              <a:miter/>
            </a:ln>
          </p:spPr>
          <p:txBody>
            <a:bodyPr rtlCol="0" anchor="ctr"/>
            <a:lstStyle/>
            <a:p>
              <a:endParaRPr lang="zh-CN" altLang="en-US"/>
            </a:p>
          </p:txBody>
        </p:sp>
        <p:sp>
          <p:nvSpPr>
            <p:cNvPr id="406" name="任意多边形: 形状 584">
              <a:extLst>
                <a:ext uri="{FF2B5EF4-FFF2-40B4-BE49-F238E27FC236}">
                  <a16:creationId xmlns:a16="http://schemas.microsoft.com/office/drawing/2014/main" id="{52A51DCA-EE79-44E2-B5F0-D011F3870873}"/>
                </a:ext>
              </a:extLst>
            </p:cNvPr>
            <p:cNvSpPr/>
            <p:nvPr/>
          </p:nvSpPr>
          <p:spPr>
            <a:xfrm>
              <a:off x="6084094" y="3829526"/>
              <a:ext cx="238125" cy="190500"/>
            </a:xfrm>
            <a:custGeom>
              <a:avLst/>
              <a:gdLst>
                <a:gd name="connsiteX0" fmla="*/ 222409 w 238125"/>
                <a:gd name="connsiteY0" fmla="*/ 85249 h 190500"/>
                <a:gd name="connsiteX1" fmla="*/ 88106 w 238125"/>
                <a:gd name="connsiteY1" fmla="*/ 7144 h 190500"/>
                <a:gd name="connsiteX2" fmla="*/ 99536 w 238125"/>
                <a:gd name="connsiteY2" fmla="*/ 32861 h 190500"/>
                <a:gd name="connsiteX3" fmla="*/ 87154 w 238125"/>
                <a:gd name="connsiteY3" fmla="*/ 53816 h 190500"/>
                <a:gd name="connsiteX4" fmla="*/ 13811 w 238125"/>
                <a:gd name="connsiteY4" fmla="*/ 95726 h 190500"/>
                <a:gd name="connsiteX5" fmla="*/ 7144 w 238125"/>
                <a:gd name="connsiteY5" fmla="*/ 107156 h 190500"/>
                <a:gd name="connsiteX6" fmla="*/ 9049 w 238125"/>
                <a:gd name="connsiteY6" fmla="*/ 111919 h 190500"/>
                <a:gd name="connsiteX7" fmla="*/ 143351 w 238125"/>
                <a:gd name="connsiteY7" fmla="*/ 190024 h 190500"/>
                <a:gd name="connsiteX8" fmla="*/ 141446 w 238125"/>
                <a:gd name="connsiteY8" fmla="*/ 185261 h 190500"/>
                <a:gd name="connsiteX9" fmla="*/ 148114 w 238125"/>
                <a:gd name="connsiteY9" fmla="*/ 173831 h 190500"/>
                <a:gd name="connsiteX10" fmla="*/ 221456 w 238125"/>
                <a:gd name="connsiteY10" fmla="*/ 131921 h 190500"/>
                <a:gd name="connsiteX11" fmla="*/ 233839 w 238125"/>
                <a:gd name="connsiteY11" fmla="*/ 110966 h 190500"/>
                <a:gd name="connsiteX12" fmla="*/ 222409 w 238125"/>
                <a:gd name="connsiteY12" fmla="*/ 8524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125" h="190500">
                  <a:moveTo>
                    <a:pt x="222409" y="85249"/>
                  </a:moveTo>
                  <a:lnTo>
                    <a:pt x="88106" y="7144"/>
                  </a:lnTo>
                  <a:cubicBezTo>
                    <a:pt x="95726" y="10954"/>
                    <a:pt x="99536" y="20479"/>
                    <a:pt x="99536" y="32861"/>
                  </a:cubicBezTo>
                  <a:cubicBezTo>
                    <a:pt x="99536" y="40481"/>
                    <a:pt x="93821" y="50006"/>
                    <a:pt x="87154" y="53816"/>
                  </a:cubicBezTo>
                  <a:lnTo>
                    <a:pt x="13811" y="95726"/>
                  </a:lnTo>
                  <a:cubicBezTo>
                    <a:pt x="10001" y="97631"/>
                    <a:pt x="7144" y="103346"/>
                    <a:pt x="7144" y="107156"/>
                  </a:cubicBezTo>
                  <a:cubicBezTo>
                    <a:pt x="7144" y="109061"/>
                    <a:pt x="8096" y="110966"/>
                    <a:pt x="9049" y="111919"/>
                  </a:cubicBezTo>
                  <a:lnTo>
                    <a:pt x="143351" y="190024"/>
                  </a:lnTo>
                  <a:cubicBezTo>
                    <a:pt x="142399" y="189071"/>
                    <a:pt x="141446" y="188119"/>
                    <a:pt x="141446" y="185261"/>
                  </a:cubicBezTo>
                  <a:cubicBezTo>
                    <a:pt x="141446" y="181451"/>
                    <a:pt x="144304" y="175736"/>
                    <a:pt x="148114" y="173831"/>
                  </a:cubicBezTo>
                  <a:lnTo>
                    <a:pt x="221456" y="131921"/>
                  </a:lnTo>
                  <a:cubicBezTo>
                    <a:pt x="228124" y="128111"/>
                    <a:pt x="233839" y="118586"/>
                    <a:pt x="233839" y="110966"/>
                  </a:cubicBezTo>
                  <a:cubicBezTo>
                    <a:pt x="233839" y="99536"/>
                    <a:pt x="229076" y="90011"/>
                    <a:pt x="222409" y="85249"/>
                  </a:cubicBezTo>
                  <a:close/>
                </a:path>
              </a:pathLst>
            </a:custGeom>
            <a:solidFill>
              <a:srgbClr val="1A65E0"/>
            </a:solidFill>
            <a:ln w="9525" cap="flat">
              <a:noFill/>
              <a:prstDash val="solid"/>
              <a:miter/>
            </a:ln>
          </p:spPr>
          <p:txBody>
            <a:bodyPr rtlCol="0" anchor="ctr"/>
            <a:lstStyle/>
            <a:p>
              <a:endParaRPr lang="zh-CN" altLang="en-US"/>
            </a:p>
          </p:txBody>
        </p:sp>
        <p:sp>
          <p:nvSpPr>
            <p:cNvPr id="407" name="任意多边形: 形状 585">
              <a:extLst>
                <a:ext uri="{FF2B5EF4-FFF2-40B4-BE49-F238E27FC236}">
                  <a16:creationId xmlns:a16="http://schemas.microsoft.com/office/drawing/2014/main" id="{F4E29EE3-B30B-44CA-8D84-C15879284E73}"/>
                </a:ext>
              </a:extLst>
            </p:cNvPr>
            <p:cNvSpPr/>
            <p:nvPr/>
          </p:nvSpPr>
          <p:spPr>
            <a:xfrm>
              <a:off x="6070759" y="3759994"/>
              <a:ext cx="152400" cy="104775"/>
            </a:xfrm>
            <a:custGeom>
              <a:avLst/>
              <a:gdLst>
                <a:gd name="connsiteX0" fmla="*/ 150019 w 152400"/>
                <a:gd name="connsiteY0" fmla="*/ 85249 h 104775"/>
                <a:gd name="connsiteX1" fmla="*/ 16669 w 152400"/>
                <a:gd name="connsiteY1" fmla="*/ 7144 h 104775"/>
                <a:gd name="connsiteX2" fmla="*/ 7144 w 152400"/>
                <a:gd name="connsiteY2" fmla="*/ 23336 h 104775"/>
                <a:gd name="connsiteX3" fmla="*/ 140494 w 152400"/>
                <a:gd name="connsiteY3" fmla="*/ 101441 h 104775"/>
              </a:gdLst>
              <a:ahLst/>
              <a:cxnLst>
                <a:cxn ang="0">
                  <a:pos x="connsiteX0" y="connsiteY0"/>
                </a:cxn>
                <a:cxn ang="0">
                  <a:pos x="connsiteX1" y="connsiteY1"/>
                </a:cxn>
                <a:cxn ang="0">
                  <a:pos x="connsiteX2" y="connsiteY2"/>
                </a:cxn>
                <a:cxn ang="0">
                  <a:pos x="connsiteX3" y="connsiteY3"/>
                </a:cxn>
              </a:cxnLst>
              <a:rect l="l" t="t" r="r" b="b"/>
              <a:pathLst>
                <a:path w="152400" h="104775">
                  <a:moveTo>
                    <a:pt x="150019" y="85249"/>
                  </a:moveTo>
                  <a:lnTo>
                    <a:pt x="16669" y="7144"/>
                  </a:lnTo>
                  <a:lnTo>
                    <a:pt x="7144" y="23336"/>
                  </a:lnTo>
                  <a:lnTo>
                    <a:pt x="140494" y="101441"/>
                  </a:lnTo>
                  <a:close/>
                </a:path>
              </a:pathLst>
            </a:custGeom>
            <a:solidFill>
              <a:srgbClr val="192020"/>
            </a:solidFill>
            <a:ln w="9525" cap="flat">
              <a:noFill/>
              <a:prstDash val="solid"/>
              <a:miter/>
            </a:ln>
          </p:spPr>
          <p:txBody>
            <a:bodyPr rtlCol="0" anchor="ctr"/>
            <a:lstStyle/>
            <a:p>
              <a:endParaRPr lang="zh-CN" altLang="en-US"/>
            </a:p>
          </p:txBody>
        </p:sp>
        <p:sp>
          <p:nvSpPr>
            <p:cNvPr id="408" name="任意多边形: 形状 586">
              <a:extLst>
                <a:ext uri="{FF2B5EF4-FFF2-40B4-BE49-F238E27FC236}">
                  <a16:creationId xmlns:a16="http://schemas.microsoft.com/office/drawing/2014/main" id="{AEA80C73-B93A-462F-996E-570288B05F5C}"/>
                </a:ext>
              </a:extLst>
            </p:cNvPr>
            <p:cNvSpPr/>
            <p:nvPr/>
          </p:nvSpPr>
          <p:spPr>
            <a:xfrm>
              <a:off x="6080284" y="3759994"/>
              <a:ext cx="238125" cy="142875"/>
            </a:xfrm>
            <a:custGeom>
              <a:avLst/>
              <a:gdLst>
                <a:gd name="connsiteX0" fmla="*/ 235744 w 238125"/>
                <a:gd name="connsiteY0" fmla="*/ 138589 h 142875"/>
                <a:gd name="connsiteX1" fmla="*/ 101441 w 238125"/>
                <a:gd name="connsiteY1" fmla="*/ 60484 h 142875"/>
                <a:gd name="connsiteX2" fmla="*/ 7144 w 238125"/>
                <a:gd name="connsiteY2" fmla="*/ 7144 h 142875"/>
                <a:gd name="connsiteX3" fmla="*/ 140494 w 238125"/>
                <a:gd name="connsiteY3" fmla="*/ 85249 h 142875"/>
              </a:gdLst>
              <a:ahLst/>
              <a:cxnLst>
                <a:cxn ang="0">
                  <a:pos x="connsiteX0" y="connsiteY0"/>
                </a:cxn>
                <a:cxn ang="0">
                  <a:pos x="connsiteX1" y="connsiteY1"/>
                </a:cxn>
                <a:cxn ang="0">
                  <a:pos x="connsiteX2" y="connsiteY2"/>
                </a:cxn>
                <a:cxn ang="0">
                  <a:pos x="connsiteX3" y="connsiteY3"/>
                </a:cxn>
              </a:cxnLst>
              <a:rect l="l" t="t" r="r" b="b"/>
              <a:pathLst>
                <a:path w="238125" h="142875">
                  <a:moveTo>
                    <a:pt x="235744" y="138589"/>
                  </a:moveTo>
                  <a:lnTo>
                    <a:pt x="101441" y="60484"/>
                  </a:lnTo>
                  <a:lnTo>
                    <a:pt x="7144" y="7144"/>
                  </a:lnTo>
                  <a:lnTo>
                    <a:pt x="140494" y="85249"/>
                  </a:lnTo>
                  <a:close/>
                </a:path>
              </a:pathLst>
            </a:custGeom>
            <a:solidFill>
              <a:srgbClr val="151819"/>
            </a:solidFill>
            <a:ln w="9525" cap="flat">
              <a:noFill/>
              <a:prstDash val="solid"/>
              <a:miter/>
            </a:ln>
          </p:spPr>
          <p:txBody>
            <a:bodyPr rtlCol="0" anchor="ctr"/>
            <a:lstStyle/>
            <a:p>
              <a:endParaRPr lang="zh-CN" altLang="en-US"/>
            </a:p>
          </p:txBody>
        </p:sp>
        <p:sp>
          <p:nvSpPr>
            <p:cNvPr id="409" name="任意多边形: 形状 587">
              <a:extLst>
                <a:ext uri="{FF2B5EF4-FFF2-40B4-BE49-F238E27FC236}">
                  <a16:creationId xmlns:a16="http://schemas.microsoft.com/office/drawing/2014/main" id="{D00AE082-05B2-46C6-8C2F-08667FC66D6E}"/>
                </a:ext>
              </a:extLst>
            </p:cNvPr>
            <p:cNvSpPr/>
            <p:nvPr/>
          </p:nvSpPr>
          <p:spPr>
            <a:xfrm>
              <a:off x="6204109" y="3838099"/>
              <a:ext cx="123825" cy="180975"/>
            </a:xfrm>
            <a:custGeom>
              <a:avLst/>
              <a:gdLst>
                <a:gd name="connsiteX0" fmla="*/ 16669 w 123825"/>
                <a:gd name="connsiteY0" fmla="*/ 7144 h 180975"/>
                <a:gd name="connsiteX1" fmla="*/ 7144 w 123825"/>
                <a:gd name="connsiteY1" fmla="*/ 23336 h 180975"/>
                <a:gd name="connsiteX2" fmla="*/ 101441 w 123825"/>
                <a:gd name="connsiteY2" fmla="*/ 77629 h 180975"/>
                <a:gd name="connsiteX3" fmla="*/ 112871 w 123825"/>
                <a:gd name="connsiteY3" fmla="*/ 103346 h 180975"/>
                <a:gd name="connsiteX4" fmla="*/ 100489 w 123825"/>
                <a:gd name="connsiteY4" fmla="*/ 124301 h 180975"/>
                <a:gd name="connsiteX5" fmla="*/ 27146 w 123825"/>
                <a:gd name="connsiteY5" fmla="*/ 166211 h 180975"/>
                <a:gd name="connsiteX6" fmla="*/ 20479 w 123825"/>
                <a:gd name="connsiteY6" fmla="*/ 177641 h 180975"/>
                <a:gd name="connsiteX7" fmla="*/ 27146 w 123825"/>
                <a:gd name="connsiteY7" fmla="*/ 181451 h 180975"/>
                <a:gd name="connsiteX8" fmla="*/ 100489 w 123825"/>
                <a:gd name="connsiteY8" fmla="*/ 139541 h 180975"/>
                <a:gd name="connsiteX9" fmla="*/ 123349 w 123825"/>
                <a:gd name="connsiteY9" fmla="*/ 100489 h 180975"/>
                <a:gd name="connsiteX10" fmla="*/ 101441 w 123825"/>
                <a:gd name="connsiteY10" fmla="*/ 60484 h 180975"/>
                <a:gd name="connsiteX11" fmla="*/ 16669 w 123825"/>
                <a:gd name="connsiteY11"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16669" y="7144"/>
                  </a:moveTo>
                  <a:lnTo>
                    <a:pt x="7144" y="23336"/>
                  </a:lnTo>
                  <a:lnTo>
                    <a:pt x="101441" y="77629"/>
                  </a:lnTo>
                  <a:cubicBezTo>
                    <a:pt x="109061" y="81439"/>
                    <a:pt x="112871" y="90964"/>
                    <a:pt x="112871" y="103346"/>
                  </a:cubicBezTo>
                  <a:cubicBezTo>
                    <a:pt x="112871" y="110966"/>
                    <a:pt x="107156" y="120491"/>
                    <a:pt x="100489" y="124301"/>
                  </a:cubicBezTo>
                  <a:lnTo>
                    <a:pt x="27146" y="166211"/>
                  </a:lnTo>
                  <a:cubicBezTo>
                    <a:pt x="23336" y="168116"/>
                    <a:pt x="20479" y="173831"/>
                    <a:pt x="20479" y="177641"/>
                  </a:cubicBezTo>
                  <a:cubicBezTo>
                    <a:pt x="20479" y="181451"/>
                    <a:pt x="23336" y="183356"/>
                    <a:pt x="27146" y="181451"/>
                  </a:cubicBezTo>
                  <a:lnTo>
                    <a:pt x="100489" y="139541"/>
                  </a:lnTo>
                  <a:cubicBezTo>
                    <a:pt x="114776" y="130969"/>
                    <a:pt x="123349" y="117634"/>
                    <a:pt x="123349" y="100489"/>
                  </a:cubicBezTo>
                  <a:cubicBezTo>
                    <a:pt x="123349" y="84296"/>
                    <a:pt x="111919" y="66199"/>
                    <a:pt x="101441" y="60484"/>
                  </a:cubicBezTo>
                  <a:lnTo>
                    <a:pt x="16669" y="7144"/>
                  </a:lnTo>
                  <a:close/>
                </a:path>
              </a:pathLst>
            </a:custGeom>
            <a:solidFill>
              <a:srgbClr val="FFFFFF"/>
            </a:solidFill>
            <a:ln w="9525" cap="flat">
              <a:noFill/>
              <a:prstDash val="solid"/>
              <a:miter/>
            </a:ln>
          </p:spPr>
          <p:txBody>
            <a:bodyPr rtlCol="0" anchor="ctr"/>
            <a:lstStyle/>
            <a:p>
              <a:endParaRPr lang="zh-CN" altLang="en-US"/>
            </a:p>
          </p:txBody>
        </p:sp>
        <p:sp>
          <p:nvSpPr>
            <p:cNvPr id="410" name="任意多边形: 形状 588">
              <a:extLst>
                <a:ext uri="{FF2B5EF4-FFF2-40B4-BE49-F238E27FC236}">
                  <a16:creationId xmlns:a16="http://schemas.microsoft.com/office/drawing/2014/main" id="{726A829F-38FF-42FF-95B2-E656DFA54D8E}"/>
                </a:ext>
              </a:extLst>
            </p:cNvPr>
            <p:cNvSpPr/>
            <p:nvPr/>
          </p:nvSpPr>
          <p:spPr>
            <a:xfrm>
              <a:off x="5912644" y="3146827"/>
              <a:ext cx="38100" cy="19050"/>
            </a:xfrm>
            <a:custGeom>
              <a:avLst/>
              <a:gdLst>
                <a:gd name="connsiteX0" fmla="*/ 20479 w 38100"/>
                <a:gd name="connsiteY0" fmla="*/ 8805 h 19050"/>
                <a:gd name="connsiteX1" fmla="*/ 7144 w 38100"/>
                <a:gd name="connsiteY1" fmla="*/ 16425 h 19050"/>
                <a:gd name="connsiteX2" fmla="*/ 25241 w 38100"/>
                <a:gd name="connsiteY2" fmla="*/ 18330 h 19050"/>
                <a:gd name="connsiteX3" fmla="*/ 38576 w 38100"/>
                <a:gd name="connsiteY3" fmla="*/ 10710 h 19050"/>
                <a:gd name="connsiteX4" fmla="*/ 20479 w 38100"/>
                <a:gd name="connsiteY4" fmla="*/ 880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20479" y="8805"/>
                  </a:moveTo>
                  <a:lnTo>
                    <a:pt x="7144" y="16425"/>
                  </a:lnTo>
                  <a:cubicBezTo>
                    <a:pt x="11906" y="13568"/>
                    <a:pt x="18574" y="14520"/>
                    <a:pt x="25241" y="18330"/>
                  </a:cubicBezTo>
                  <a:lnTo>
                    <a:pt x="38576" y="10710"/>
                  </a:lnTo>
                  <a:cubicBezTo>
                    <a:pt x="31909" y="6900"/>
                    <a:pt x="25241" y="5948"/>
                    <a:pt x="20479" y="8805"/>
                  </a:cubicBezTo>
                  <a:close/>
                </a:path>
              </a:pathLst>
            </a:custGeom>
            <a:solidFill>
              <a:srgbClr val="676E71"/>
            </a:solidFill>
            <a:ln w="9525" cap="flat">
              <a:noFill/>
              <a:prstDash val="solid"/>
              <a:miter/>
            </a:ln>
          </p:spPr>
          <p:txBody>
            <a:bodyPr rtlCol="0" anchor="ctr"/>
            <a:lstStyle/>
            <a:p>
              <a:endParaRPr lang="zh-CN" altLang="en-US"/>
            </a:p>
          </p:txBody>
        </p:sp>
        <p:sp>
          <p:nvSpPr>
            <p:cNvPr id="411" name="任意多边形: 形状 589">
              <a:extLst>
                <a:ext uri="{FF2B5EF4-FFF2-40B4-BE49-F238E27FC236}">
                  <a16:creationId xmlns:a16="http://schemas.microsoft.com/office/drawing/2014/main" id="{ED606530-65DF-422B-AA2F-6D14791FFD89}"/>
                </a:ext>
              </a:extLst>
            </p:cNvPr>
            <p:cNvSpPr/>
            <p:nvPr/>
          </p:nvSpPr>
          <p:spPr>
            <a:xfrm>
              <a:off x="5934551" y="3179921"/>
              <a:ext cx="609600" cy="752475"/>
            </a:xfrm>
            <a:custGeom>
              <a:avLst/>
              <a:gdLst>
                <a:gd name="connsiteX0" fmla="*/ 20479 w 609600"/>
                <a:gd name="connsiteY0" fmla="*/ 407194 h 752475"/>
                <a:gd name="connsiteX1" fmla="*/ 21431 w 609600"/>
                <a:gd name="connsiteY1" fmla="*/ 7144 h 752475"/>
                <a:gd name="connsiteX2" fmla="*/ 8096 w 609600"/>
                <a:gd name="connsiteY2" fmla="*/ 14764 h 752475"/>
                <a:gd name="connsiteX3" fmla="*/ 7144 w 609600"/>
                <a:gd name="connsiteY3" fmla="*/ 414814 h 752475"/>
                <a:gd name="connsiteX4" fmla="*/ 591026 w 609600"/>
                <a:gd name="connsiteY4" fmla="*/ 751999 h 752475"/>
                <a:gd name="connsiteX5" fmla="*/ 604361 w 609600"/>
                <a:gd name="connsiteY5" fmla="*/ 744379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752475">
                  <a:moveTo>
                    <a:pt x="20479" y="407194"/>
                  </a:moveTo>
                  <a:lnTo>
                    <a:pt x="21431" y="7144"/>
                  </a:lnTo>
                  <a:lnTo>
                    <a:pt x="8096" y="14764"/>
                  </a:lnTo>
                  <a:lnTo>
                    <a:pt x="7144" y="414814"/>
                  </a:lnTo>
                  <a:lnTo>
                    <a:pt x="591026" y="751999"/>
                  </a:lnTo>
                  <a:lnTo>
                    <a:pt x="604361" y="744379"/>
                  </a:lnTo>
                  <a:close/>
                </a:path>
              </a:pathLst>
            </a:custGeom>
            <a:solidFill>
              <a:srgbClr val="002C6A"/>
            </a:solidFill>
            <a:ln w="9525" cap="flat">
              <a:noFill/>
              <a:prstDash val="solid"/>
              <a:miter/>
            </a:ln>
          </p:spPr>
          <p:txBody>
            <a:bodyPr rtlCol="0" anchor="ctr"/>
            <a:lstStyle/>
            <a:p>
              <a:endParaRPr lang="zh-CN" altLang="en-US"/>
            </a:p>
          </p:txBody>
        </p:sp>
        <p:sp>
          <p:nvSpPr>
            <p:cNvPr id="412" name="任意多边形: 形状 590">
              <a:extLst>
                <a:ext uri="{FF2B5EF4-FFF2-40B4-BE49-F238E27FC236}">
                  <a16:creationId xmlns:a16="http://schemas.microsoft.com/office/drawing/2014/main" id="{207C2910-A289-497B-A9C1-CBEB42B378BC}"/>
                </a:ext>
              </a:extLst>
            </p:cNvPr>
            <p:cNvSpPr/>
            <p:nvPr/>
          </p:nvSpPr>
          <p:spPr>
            <a:xfrm>
              <a:off x="6537484" y="3969544"/>
              <a:ext cx="28575" cy="76200"/>
            </a:xfrm>
            <a:custGeom>
              <a:avLst/>
              <a:gdLst>
                <a:gd name="connsiteX0" fmla="*/ 28099 w 28575"/>
                <a:gd name="connsiteY0" fmla="*/ 52864 h 76200"/>
                <a:gd name="connsiteX1" fmla="*/ 28099 w 28575"/>
                <a:gd name="connsiteY1" fmla="*/ 7144 h 76200"/>
                <a:gd name="connsiteX2" fmla="*/ 14764 w 28575"/>
                <a:gd name="connsiteY2" fmla="*/ 14764 h 76200"/>
                <a:gd name="connsiteX3" fmla="*/ 14764 w 28575"/>
                <a:gd name="connsiteY3" fmla="*/ 60484 h 76200"/>
                <a:gd name="connsiteX4" fmla="*/ 14764 w 28575"/>
                <a:gd name="connsiteY4" fmla="*/ 60484 h 76200"/>
                <a:gd name="connsiteX5" fmla="*/ 7144 w 28575"/>
                <a:gd name="connsiteY5" fmla="*/ 76676 h 76200"/>
                <a:gd name="connsiteX6" fmla="*/ 20479 w 28575"/>
                <a:gd name="connsiteY6" fmla="*/ 69056 h 76200"/>
                <a:gd name="connsiteX7" fmla="*/ 28099 w 28575"/>
                <a:gd name="connsiteY7" fmla="*/ 52864 h 76200"/>
                <a:gd name="connsiteX8" fmla="*/ 28099 w 28575"/>
                <a:gd name="connsiteY8" fmla="*/ 5286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76200">
                  <a:moveTo>
                    <a:pt x="28099" y="52864"/>
                  </a:moveTo>
                  <a:lnTo>
                    <a:pt x="28099" y="7144"/>
                  </a:lnTo>
                  <a:lnTo>
                    <a:pt x="14764" y="14764"/>
                  </a:lnTo>
                  <a:lnTo>
                    <a:pt x="14764" y="60484"/>
                  </a:lnTo>
                  <a:lnTo>
                    <a:pt x="14764" y="60484"/>
                  </a:lnTo>
                  <a:cubicBezTo>
                    <a:pt x="14764" y="68104"/>
                    <a:pt x="11906" y="73819"/>
                    <a:pt x="7144" y="76676"/>
                  </a:cubicBezTo>
                  <a:lnTo>
                    <a:pt x="20479" y="69056"/>
                  </a:lnTo>
                  <a:cubicBezTo>
                    <a:pt x="25241" y="66199"/>
                    <a:pt x="28099" y="60484"/>
                    <a:pt x="28099" y="52864"/>
                  </a:cubicBezTo>
                  <a:lnTo>
                    <a:pt x="28099" y="52864"/>
                  </a:lnTo>
                  <a:close/>
                </a:path>
              </a:pathLst>
            </a:custGeom>
            <a:solidFill>
              <a:srgbClr val="FFFFFF"/>
            </a:solidFill>
            <a:ln w="9525" cap="flat">
              <a:noFill/>
              <a:prstDash val="solid"/>
              <a:miter/>
            </a:ln>
          </p:spPr>
          <p:txBody>
            <a:bodyPr rtlCol="0" anchor="ctr"/>
            <a:lstStyle/>
            <a:p>
              <a:endParaRPr lang="zh-CN" altLang="en-US"/>
            </a:p>
          </p:txBody>
        </p:sp>
        <p:sp>
          <p:nvSpPr>
            <p:cNvPr id="413" name="任意多边形: 形状 591">
              <a:extLst>
                <a:ext uri="{FF2B5EF4-FFF2-40B4-BE49-F238E27FC236}">
                  <a16:creationId xmlns:a16="http://schemas.microsoft.com/office/drawing/2014/main" id="{23964707-809C-427A-8DE7-E0B5994ABB0F}"/>
                </a:ext>
              </a:extLst>
            </p:cNvPr>
            <p:cNvSpPr/>
            <p:nvPr/>
          </p:nvSpPr>
          <p:spPr>
            <a:xfrm>
              <a:off x="5904071" y="3607594"/>
              <a:ext cx="647700" cy="447675"/>
            </a:xfrm>
            <a:custGeom>
              <a:avLst/>
              <a:gdLst>
                <a:gd name="connsiteX0" fmla="*/ 648176 w 647700"/>
                <a:gd name="connsiteY0" fmla="*/ 376714 h 447675"/>
                <a:gd name="connsiteX1" fmla="*/ 7144 w 647700"/>
                <a:gd name="connsiteY1" fmla="*/ 7144 h 447675"/>
                <a:gd name="connsiteX2" fmla="*/ 7144 w 647700"/>
                <a:gd name="connsiteY2" fmla="*/ 52864 h 447675"/>
                <a:gd name="connsiteX3" fmla="*/ 32861 w 647700"/>
                <a:gd name="connsiteY3" fmla="*/ 96679 h 447675"/>
                <a:gd name="connsiteX4" fmla="*/ 260509 w 647700"/>
                <a:gd name="connsiteY4" fmla="*/ 228124 h 447675"/>
                <a:gd name="connsiteX5" fmla="*/ 397669 w 647700"/>
                <a:gd name="connsiteY5" fmla="*/ 307181 h 447675"/>
                <a:gd name="connsiteX6" fmla="*/ 623411 w 647700"/>
                <a:gd name="connsiteY6" fmla="*/ 437674 h 447675"/>
                <a:gd name="connsiteX7" fmla="*/ 649129 w 647700"/>
                <a:gd name="connsiteY7" fmla="*/ 423386 h 447675"/>
                <a:gd name="connsiteX8" fmla="*/ 648176 w 647700"/>
                <a:gd name="connsiteY8" fmla="*/ 37671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47675">
                  <a:moveTo>
                    <a:pt x="648176" y="376714"/>
                  </a:moveTo>
                  <a:lnTo>
                    <a:pt x="7144" y="7144"/>
                  </a:lnTo>
                  <a:lnTo>
                    <a:pt x="7144" y="52864"/>
                  </a:lnTo>
                  <a:cubicBezTo>
                    <a:pt x="7144" y="69056"/>
                    <a:pt x="18574" y="88106"/>
                    <a:pt x="32861" y="96679"/>
                  </a:cubicBezTo>
                  <a:lnTo>
                    <a:pt x="260509" y="228124"/>
                  </a:lnTo>
                  <a:lnTo>
                    <a:pt x="397669" y="307181"/>
                  </a:lnTo>
                  <a:lnTo>
                    <a:pt x="623411" y="437674"/>
                  </a:lnTo>
                  <a:cubicBezTo>
                    <a:pt x="637699" y="445294"/>
                    <a:pt x="649129" y="439579"/>
                    <a:pt x="649129" y="423386"/>
                  </a:cubicBezTo>
                  <a:lnTo>
                    <a:pt x="648176" y="376714"/>
                  </a:lnTo>
                  <a:close/>
                </a:path>
              </a:pathLst>
            </a:custGeom>
            <a:solidFill>
              <a:srgbClr val="6AA8FF"/>
            </a:solidFill>
            <a:ln w="9525" cap="flat">
              <a:noFill/>
              <a:prstDash val="solid"/>
              <a:miter/>
            </a:ln>
          </p:spPr>
          <p:txBody>
            <a:bodyPr rtlCol="0" anchor="ctr"/>
            <a:lstStyle/>
            <a:p>
              <a:endParaRPr lang="zh-CN" altLang="en-US"/>
            </a:p>
          </p:txBody>
        </p:sp>
        <p:sp>
          <p:nvSpPr>
            <p:cNvPr id="414" name="任意多边形: 形状 592">
              <a:extLst>
                <a:ext uri="{FF2B5EF4-FFF2-40B4-BE49-F238E27FC236}">
                  <a16:creationId xmlns:a16="http://schemas.microsoft.com/office/drawing/2014/main" id="{1DE20A67-BBA7-40B8-A21C-0476615CD641}"/>
                </a:ext>
              </a:extLst>
            </p:cNvPr>
            <p:cNvSpPr/>
            <p:nvPr/>
          </p:nvSpPr>
          <p:spPr>
            <a:xfrm>
              <a:off x="5942171" y="3182779"/>
              <a:ext cx="590550" cy="742950"/>
            </a:xfrm>
            <a:custGeom>
              <a:avLst/>
              <a:gdLst>
                <a:gd name="connsiteX0" fmla="*/ 8096 w 590550"/>
                <a:gd name="connsiteY0" fmla="*/ 7144 h 742950"/>
                <a:gd name="connsiteX1" fmla="*/ 7144 w 590550"/>
                <a:gd name="connsiteY1" fmla="*/ 407194 h 742950"/>
                <a:gd name="connsiteX2" fmla="*/ 591026 w 590550"/>
                <a:gd name="connsiteY2" fmla="*/ 744379 h 742950"/>
                <a:gd name="connsiteX3" fmla="*/ 591979 w 590550"/>
                <a:gd name="connsiteY3" fmla="*/ 344329 h 742950"/>
              </a:gdLst>
              <a:ahLst/>
              <a:cxnLst>
                <a:cxn ang="0">
                  <a:pos x="connsiteX0" y="connsiteY0"/>
                </a:cxn>
                <a:cxn ang="0">
                  <a:pos x="connsiteX1" y="connsiteY1"/>
                </a:cxn>
                <a:cxn ang="0">
                  <a:pos x="connsiteX2" y="connsiteY2"/>
                </a:cxn>
                <a:cxn ang="0">
                  <a:pos x="connsiteX3" y="connsiteY3"/>
                </a:cxn>
              </a:cxnLst>
              <a:rect l="l" t="t" r="r" b="b"/>
              <a:pathLst>
                <a:path w="590550" h="742950">
                  <a:moveTo>
                    <a:pt x="8096" y="7144"/>
                  </a:moveTo>
                  <a:lnTo>
                    <a:pt x="7144" y="407194"/>
                  </a:lnTo>
                  <a:lnTo>
                    <a:pt x="591026" y="744379"/>
                  </a:lnTo>
                  <a:lnTo>
                    <a:pt x="591979" y="344329"/>
                  </a:lnTo>
                  <a:close/>
                </a:path>
              </a:pathLst>
            </a:custGeom>
            <a:solidFill>
              <a:srgbClr val="FFFFFF"/>
            </a:solidFill>
            <a:ln w="9525" cap="flat">
              <a:noFill/>
              <a:prstDash val="solid"/>
              <a:miter/>
            </a:ln>
          </p:spPr>
          <p:txBody>
            <a:bodyPr rtlCol="0" anchor="ctr"/>
            <a:lstStyle/>
            <a:p>
              <a:endParaRPr lang="zh-CN" altLang="en-US"/>
            </a:p>
          </p:txBody>
        </p:sp>
        <p:sp>
          <p:nvSpPr>
            <p:cNvPr id="415" name="任意多边形: 形状 593">
              <a:extLst>
                <a:ext uri="{FF2B5EF4-FFF2-40B4-BE49-F238E27FC236}">
                  <a16:creationId xmlns:a16="http://schemas.microsoft.com/office/drawing/2014/main" id="{68B591A3-6B5D-4B74-B300-89984A1C3AE6}"/>
                </a:ext>
              </a:extLst>
            </p:cNvPr>
            <p:cNvSpPr/>
            <p:nvPr/>
          </p:nvSpPr>
          <p:spPr>
            <a:xfrm>
              <a:off x="6518434" y="3517106"/>
              <a:ext cx="28575" cy="419100"/>
            </a:xfrm>
            <a:custGeom>
              <a:avLst/>
              <a:gdLst>
                <a:gd name="connsiteX0" fmla="*/ 7144 w 28575"/>
                <a:gd name="connsiteY0" fmla="*/ 414814 h 419100"/>
                <a:gd name="connsiteX1" fmla="*/ 20479 w 28575"/>
                <a:gd name="connsiteY1" fmla="*/ 407194 h 419100"/>
                <a:gd name="connsiteX2" fmla="*/ 21431 w 28575"/>
                <a:gd name="connsiteY2" fmla="*/ 7144 h 419100"/>
                <a:gd name="connsiteX3" fmla="*/ 8096 w 28575"/>
                <a:gd name="connsiteY3" fmla="*/ 14764 h 419100"/>
              </a:gdLst>
              <a:ahLst/>
              <a:cxnLst>
                <a:cxn ang="0">
                  <a:pos x="connsiteX0" y="connsiteY0"/>
                </a:cxn>
                <a:cxn ang="0">
                  <a:pos x="connsiteX1" y="connsiteY1"/>
                </a:cxn>
                <a:cxn ang="0">
                  <a:pos x="connsiteX2" y="connsiteY2"/>
                </a:cxn>
                <a:cxn ang="0">
                  <a:pos x="connsiteX3" y="connsiteY3"/>
                </a:cxn>
              </a:cxnLst>
              <a:rect l="l" t="t" r="r" b="b"/>
              <a:pathLst>
                <a:path w="28575" h="419100">
                  <a:moveTo>
                    <a:pt x="7144" y="414814"/>
                  </a:moveTo>
                  <a:lnTo>
                    <a:pt x="20479" y="407194"/>
                  </a:lnTo>
                  <a:lnTo>
                    <a:pt x="21431" y="7144"/>
                  </a:lnTo>
                  <a:lnTo>
                    <a:pt x="8096" y="14764"/>
                  </a:lnTo>
                  <a:close/>
                </a:path>
              </a:pathLst>
            </a:custGeom>
            <a:solidFill>
              <a:srgbClr val="ABABAB"/>
            </a:solidFill>
            <a:ln w="9525" cap="flat">
              <a:noFill/>
              <a:prstDash val="solid"/>
              <a:miter/>
            </a:ln>
          </p:spPr>
          <p:txBody>
            <a:bodyPr rtlCol="0" anchor="ctr"/>
            <a:lstStyle/>
            <a:p>
              <a:endParaRPr lang="zh-CN" altLang="en-US"/>
            </a:p>
          </p:txBody>
        </p:sp>
        <p:sp>
          <p:nvSpPr>
            <p:cNvPr id="416" name="任意多边形: 形状 594">
              <a:extLst>
                <a:ext uri="{FF2B5EF4-FFF2-40B4-BE49-F238E27FC236}">
                  <a16:creationId xmlns:a16="http://schemas.microsoft.com/office/drawing/2014/main" id="{7F03F843-40E9-4CB0-A427-64C0B7C44623}"/>
                </a:ext>
              </a:extLst>
            </p:cNvPr>
            <p:cNvSpPr/>
            <p:nvPr/>
          </p:nvSpPr>
          <p:spPr>
            <a:xfrm>
              <a:off x="5935504" y="3179921"/>
              <a:ext cx="609600" cy="352425"/>
            </a:xfrm>
            <a:custGeom>
              <a:avLst/>
              <a:gdLst>
                <a:gd name="connsiteX0" fmla="*/ 591026 w 609600"/>
                <a:gd name="connsiteY0" fmla="*/ 351949 h 352425"/>
                <a:gd name="connsiteX1" fmla="*/ 604361 w 609600"/>
                <a:gd name="connsiteY1" fmla="*/ 344329 h 352425"/>
                <a:gd name="connsiteX2" fmla="*/ 20479 w 609600"/>
                <a:gd name="connsiteY2" fmla="*/ 7144 h 352425"/>
                <a:gd name="connsiteX3" fmla="*/ 7144 w 609600"/>
                <a:gd name="connsiteY3" fmla="*/ 14764 h 352425"/>
              </a:gdLst>
              <a:ahLst/>
              <a:cxnLst>
                <a:cxn ang="0">
                  <a:pos x="connsiteX0" y="connsiteY0"/>
                </a:cxn>
                <a:cxn ang="0">
                  <a:pos x="connsiteX1" y="connsiteY1"/>
                </a:cxn>
                <a:cxn ang="0">
                  <a:pos x="connsiteX2" y="connsiteY2"/>
                </a:cxn>
                <a:cxn ang="0">
                  <a:pos x="connsiteX3" y="connsiteY3"/>
                </a:cxn>
              </a:cxnLst>
              <a:rect l="l" t="t" r="r" b="b"/>
              <a:pathLst>
                <a:path w="609600" h="352425">
                  <a:moveTo>
                    <a:pt x="591026" y="351949"/>
                  </a:moveTo>
                  <a:lnTo>
                    <a:pt x="604361" y="344329"/>
                  </a:lnTo>
                  <a:lnTo>
                    <a:pt x="20479" y="7144"/>
                  </a:lnTo>
                  <a:lnTo>
                    <a:pt x="7144" y="14764"/>
                  </a:lnTo>
                  <a:close/>
                </a:path>
              </a:pathLst>
            </a:custGeom>
            <a:solidFill>
              <a:srgbClr val="F1F1F1"/>
            </a:solidFill>
            <a:ln w="9525" cap="flat">
              <a:noFill/>
              <a:prstDash val="solid"/>
              <a:miter/>
            </a:ln>
          </p:spPr>
          <p:txBody>
            <a:bodyPr rtlCol="0" anchor="ctr"/>
            <a:lstStyle/>
            <a:p>
              <a:endParaRPr lang="zh-CN" altLang="en-US"/>
            </a:p>
          </p:txBody>
        </p:sp>
        <p:sp>
          <p:nvSpPr>
            <p:cNvPr id="417" name="任意多边形: 形状 595">
              <a:extLst>
                <a:ext uri="{FF2B5EF4-FFF2-40B4-BE49-F238E27FC236}">
                  <a16:creationId xmlns:a16="http://schemas.microsoft.com/office/drawing/2014/main" id="{47AB3F23-E07C-45DA-863F-608A8B24C626}"/>
                </a:ext>
              </a:extLst>
            </p:cNvPr>
            <p:cNvSpPr/>
            <p:nvPr/>
          </p:nvSpPr>
          <p:spPr>
            <a:xfrm>
              <a:off x="5912644" y="3145875"/>
              <a:ext cx="657225" cy="838200"/>
            </a:xfrm>
            <a:custGeom>
              <a:avLst/>
              <a:gdLst>
                <a:gd name="connsiteX0" fmla="*/ 653891 w 657225"/>
                <a:gd name="connsiteY0" fmla="*/ 395520 h 838200"/>
                <a:gd name="connsiteX1" fmla="*/ 629126 w 657225"/>
                <a:gd name="connsiteY1" fmla="*/ 351705 h 838200"/>
                <a:gd name="connsiteX2" fmla="*/ 38576 w 657225"/>
                <a:gd name="connsiteY2" fmla="*/ 10710 h 838200"/>
                <a:gd name="connsiteX3" fmla="*/ 20479 w 657225"/>
                <a:gd name="connsiteY3" fmla="*/ 8805 h 838200"/>
                <a:gd name="connsiteX4" fmla="*/ 7144 w 657225"/>
                <a:gd name="connsiteY4" fmla="*/ 16425 h 838200"/>
                <a:gd name="connsiteX5" fmla="*/ 25241 w 657225"/>
                <a:gd name="connsiteY5" fmla="*/ 18330 h 838200"/>
                <a:gd name="connsiteX6" fmla="*/ 615791 w 657225"/>
                <a:gd name="connsiteY6" fmla="*/ 359325 h 838200"/>
                <a:gd name="connsiteX7" fmla="*/ 640556 w 657225"/>
                <a:gd name="connsiteY7" fmla="*/ 403140 h 838200"/>
                <a:gd name="connsiteX8" fmla="*/ 639604 w 657225"/>
                <a:gd name="connsiteY8" fmla="*/ 801285 h 838200"/>
                <a:gd name="connsiteX9" fmla="*/ 639604 w 657225"/>
                <a:gd name="connsiteY9" fmla="*/ 837480 h 838200"/>
                <a:gd name="connsiteX10" fmla="*/ 652939 w 657225"/>
                <a:gd name="connsiteY10" fmla="*/ 829860 h 838200"/>
                <a:gd name="connsiteX11" fmla="*/ 652939 w 657225"/>
                <a:gd name="connsiteY11" fmla="*/ 793665 h 838200"/>
                <a:gd name="connsiteX12" fmla="*/ 653891 w 657225"/>
                <a:gd name="connsiteY12" fmla="*/ 3955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225" h="838200">
                  <a:moveTo>
                    <a:pt x="653891" y="395520"/>
                  </a:moveTo>
                  <a:cubicBezTo>
                    <a:pt x="653891" y="380280"/>
                    <a:pt x="643414" y="360278"/>
                    <a:pt x="629126" y="351705"/>
                  </a:cubicBezTo>
                  <a:lnTo>
                    <a:pt x="38576" y="10710"/>
                  </a:lnTo>
                  <a:cubicBezTo>
                    <a:pt x="31909" y="6900"/>
                    <a:pt x="25241" y="5948"/>
                    <a:pt x="20479" y="8805"/>
                  </a:cubicBezTo>
                  <a:lnTo>
                    <a:pt x="7144" y="16425"/>
                  </a:lnTo>
                  <a:cubicBezTo>
                    <a:pt x="11906" y="13568"/>
                    <a:pt x="18574" y="14520"/>
                    <a:pt x="25241" y="18330"/>
                  </a:cubicBezTo>
                  <a:lnTo>
                    <a:pt x="615791" y="359325"/>
                  </a:lnTo>
                  <a:cubicBezTo>
                    <a:pt x="629126" y="366945"/>
                    <a:pt x="641509" y="386948"/>
                    <a:pt x="640556" y="403140"/>
                  </a:cubicBezTo>
                  <a:lnTo>
                    <a:pt x="639604" y="801285"/>
                  </a:lnTo>
                  <a:lnTo>
                    <a:pt x="639604" y="837480"/>
                  </a:lnTo>
                  <a:lnTo>
                    <a:pt x="652939" y="829860"/>
                  </a:lnTo>
                  <a:lnTo>
                    <a:pt x="652939" y="793665"/>
                  </a:lnTo>
                  <a:lnTo>
                    <a:pt x="653891" y="395520"/>
                  </a:lnTo>
                  <a:close/>
                </a:path>
              </a:pathLst>
            </a:custGeom>
            <a:solidFill>
              <a:srgbClr val="002C6A"/>
            </a:solidFill>
            <a:ln w="9525" cap="flat">
              <a:noFill/>
              <a:prstDash val="solid"/>
              <a:miter/>
            </a:ln>
          </p:spPr>
          <p:txBody>
            <a:bodyPr rtlCol="0" anchor="ctr"/>
            <a:lstStyle/>
            <a:p>
              <a:endParaRPr lang="zh-CN" altLang="en-US"/>
            </a:p>
          </p:txBody>
        </p:sp>
        <p:sp>
          <p:nvSpPr>
            <p:cNvPr id="418" name="任意多边形: 形状 596">
              <a:extLst>
                <a:ext uri="{FF2B5EF4-FFF2-40B4-BE49-F238E27FC236}">
                  <a16:creationId xmlns:a16="http://schemas.microsoft.com/office/drawing/2014/main" id="{A18E7987-EB27-4DBD-8568-BAA826A5C226}"/>
                </a:ext>
              </a:extLst>
            </p:cNvPr>
            <p:cNvSpPr/>
            <p:nvPr/>
          </p:nvSpPr>
          <p:spPr>
            <a:xfrm>
              <a:off x="5904071" y="3155211"/>
              <a:ext cx="647700" cy="828675"/>
            </a:xfrm>
            <a:custGeom>
              <a:avLst/>
              <a:gdLst>
                <a:gd name="connsiteX0" fmla="*/ 624364 w 647700"/>
                <a:gd name="connsiteY0" fmla="*/ 350941 h 828675"/>
                <a:gd name="connsiteX1" fmla="*/ 649129 w 647700"/>
                <a:gd name="connsiteY1" fmla="*/ 394756 h 828675"/>
                <a:gd name="connsiteX2" fmla="*/ 648176 w 647700"/>
                <a:gd name="connsiteY2" fmla="*/ 792901 h 828675"/>
                <a:gd name="connsiteX3" fmla="*/ 648176 w 647700"/>
                <a:gd name="connsiteY3" fmla="*/ 799569 h 828675"/>
                <a:gd name="connsiteX4" fmla="*/ 648176 w 647700"/>
                <a:gd name="connsiteY4" fmla="*/ 830049 h 828675"/>
                <a:gd name="connsiteX5" fmla="*/ 7144 w 647700"/>
                <a:gd name="connsiteY5" fmla="*/ 459526 h 828675"/>
                <a:gd name="connsiteX6" fmla="*/ 8096 w 647700"/>
                <a:gd name="connsiteY6" fmla="*/ 25186 h 828675"/>
                <a:gd name="connsiteX7" fmla="*/ 33814 w 647700"/>
                <a:gd name="connsiteY7" fmla="*/ 10899 h 828675"/>
                <a:gd name="connsiteX8" fmla="*/ 624364 w 647700"/>
                <a:gd name="connsiteY8" fmla="*/ 350941 h 828675"/>
                <a:gd name="connsiteX9" fmla="*/ 37624 w 647700"/>
                <a:gd name="connsiteY9" fmla="*/ 439524 h 828675"/>
                <a:gd name="connsiteX10" fmla="*/ 621506 w 647700"/>
                <a:gd name="connsiteY10" fmla="*/ 776709 h 828675"/>
                <a:gd name="connsiteX11" fmla="*/ 622459 w 647700"/>
                <a:gd name="connsiteY11" fmla="*/ 376659 h 828675"/>
                <a:gd name="connsiteX12" fmla="*/ 38576 w 647700"/>
                <a:gd name="connsiteY12" fmla="*/ 39474 h 828675"/>
                <a:gd name="connsiteX13" fmla="*/ 37624 w 647700"/>
                <a:gd name="connsiteY13" fmla="*/ 439524 h 828675"/>
                <a:gd name="connsiteX14" fmla="*/ 37624 w 647700"/>
                <a:gd name="connsiteY14" fmla="*/ 43952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828675">
                  <a:moveTo>
                    <a:pt x="624364" y="350941"/>
                  </a:moveTo>
                  <a:cubicBezTo>
                    <a:pt x="638651" y="358561"/>
                    <a:pt x="650081" y="378564"/>
                    <a:pt x="649129" y="394756"/>
                  </a:cubicBezTo>
                  <a:lnTo>
                    <a:pt x="648176" y="792901"/>
                  </a:lnTo>
                  <a:lnTo>
                    <a:pt x="648176" y="799569"/>
                  </a:lnTo>
                  <a:lnTo>
                    <a:pt x="648176" y="830049"/>
                  </a:lnTo>
                  <a:lnTo>
                    <a:pt x="7144" y="459526"/>
                  </a:lnTo>
                  <a:cubicBezTo>
                    <a:pt x="7144" y="453811"/>
                    <a:pt x="7144" y="459526"/>
                    <a:pt x="8096" y="25186"/>
                  </a:cubicBezTo>
                  <a:cubicBezTo>
                    <a:pt x="8096" y="8994"/>
                    <a:pt x="19526" y="2326"/>
                    <a:pt x="33814" y="10899"/>
                  </a:cubicBezTo>
                  <a:lnTo>
                    <a:pt x="624364" y="350941"/>
                  </a:lnTo>
                  <a:close/>
                  <a:moveTo>
                    <a:pt x="37624" y="439524"/>
                  </a:moveTo>
                  <a:lnTo>
                    <a:pt x="621506" y="776709"/>
                  </a:lnTo>
                  <a:lnTo>
                    <a:pt x="622459" y="376659"/>
                  </a:lnTo>
                  <a:lnTo>
                    <a:pt x="38576" y="39474"/>
                  </a:lnTo>
                  <a:lnTo>
                    <a:pt x="37624" y="439524"/>
                  </a:lnTo>
                  <a:lnTo>
                    <a:pt x="37624" y="439524"/>
                  </a:lnTo>
                  <a:close/>
                </a:path>
              </a:pathLst>
            </a:custGeom>
            <a:solidFill>
              <a:srgbClr val="1A65E0"/>
            </a:solidFill>
            <a:ln w="9525" cap="flat">
              <a:noFill/>
              <a:prstDash val="solid"/>
              <a:miter/>
            </a:ln>
          </p:spPr>
          <p:txBody>
            <a:bodyPr rtlCol="0" anchor="ctr"/>
            <a:lstStyle/>
            <a:p>
              <a:endParaRPr lang="zh-CN" altLang="en-US"/>
            </a:p>
          </p:txBody>
        </p:sp>
        <p:sp>
          <p:nvSpPr>
            <p:cNvPr id="419" name="任意多边形: 形状 597">
              <a:extLst>
                <a:ext uri="{FF2B5EF4-FFF2-40B4-BE49-F238E27FC236}">
                  <a16:creationId xmlns:a16="http://schemas.microsoft.com/office/drawing/2014/main" id="{A192E882-9A6B-4C1E-B1BD-C3254E095C3F}"/>
                </a:ext>
              </a:extLst>
            </p:cNvPr>
            <p:cNvSpPr/>
            <p:nvPr/>
          </p:nvSpPr>
          <p:spPr>
            <a:xfrm>
              <a:off x="5798344" y="2819876"/>
              <a:ext cx="238125" cy="190500"/>
            </a:xfrm>
            <a:custGeom>
              <a:avLst/>
              <a:gdLst>
                <a:gd name="connsiteX0" fmla="*/ 222409 w 238125"/>
                <a:gd name="connsiteY0" fmla="*/ 85249 h 190500"/>
                <a:gd name="connsiteX1" fmla="*/ 88106 w 238125"/>
                <a:gd name="connsiteY1" fmla="*/ 7144 h 190500"/>
                <a:gd name="connsiteX2" fmla="*/ 99536 w 238125"/>
                <a:gd name="connsiteY2" fmla="*/ 32861 h 190500"/>
                <a:gd name="connsiteX3" fmla="*/ 87154 w 238125"/>
                <a:gd name="connsiteY3" fmla="*/ 53816 h 190500"/>
                <a:gd name="connsiteX4" fmla="*/ 13811 w 238125"/>
                <a:gd name="connsiteY4" fmla="*/ 95726 h 190500"/>
                <a:gd name="connsiteX5" fmla="*/ 7144 w 238125"/>
                <a:gd name="connsiteY5" fmla="*/ 107156 h 190500"/>
                <a:gd name="connsiteX6" fmla="*/ 9049 w 238125"/>
                <a:gd name="connsiteY6" fmla="*/ 111919 h 190500"/>
                <a:gd name="connsiteX7" fmla="*/ 143351 w 238125"/>
                <a:gd name="connsiteY7" fmla="*/ 190024 h 190500"/>
                <a:gd name="connsiteX8" fmla="*/ 141446 w 238125"/>
                <a:gd name="connsiteY8" fmla="*/ 185261 h 190500"/>
                <a:gd name="connsiteX9" fmla="*/ 148114 w 238125"/>
                <a:gd name="connsiteY9" fmla="*/ 173831 h 190500"/>
                <a:gd name="connsiteX10" fmla="*/ 221456 w 238125"/>
                <a:gd name="connsiteY10" fmla="*/ 131921 h 190500"/>
                <a:gd name="connsiteX11" fmla="*/ 233839 w 238125"/>
                <a:gd name="connsiteY11" fmla="*/ 110966 h 190500"/>
                <a:gd name="connsiteX12" fmla="*/ 222409 w 238125"/>
                <a:gd name="connsiteY12" fmla="*/ 8524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125" h="190500">
                  <a:moveTo>
                    <a:pt x="222409" y="85249"/>
                  </a:moveTo>
                  <a:lnTo>
                    <a:pt x="88106" y="7144"/>
                  </a:lnTo>
                  <a:cubicBezTo>
                    <a:pt x="95726" y="10954"/>
                    <a:pt x="99536" y="20479"/>
                    <a:pt x="99536" y="32861"/>
                  </a:cubicBezTo>
                  <a:cubicBezTo>
                    <a:pt x="99536" y="40481"/>
                    <a:pt x="93821" y="50006"/>
                    <a:pt x="87154" y="53816"/>
                  </a:cubicBezTo>
                  <a:lnTo>
                    <a:pt x="13811" y="95726"/>
                  </a:lnTo>
                  <a:cubicBezTo>
                    <a:pt x="10001" y="97631"/>
                    <a:pt x="7144" y="103346"/>
                    <a:pt x="7144" y="107156"/>
                  </a:cubicBezTo>
                  <a:cubicBezTo>
                    <a:pt x="7144" y="109061"/>
                    <a:pt x="8096" y="110966"/>
                    <a:pt x="9049" y="111919"/>
                  </a:cubicBezTo>
                  <a:lnTo>
                    <a:pt x="143351" y="190024"/>
                  </a:lnTo>
                  <a:cubicBezTo>
                    <a:pt x="142399" y="189071"/>
                    <a:pt x="141446" y="188119"/>
                    <a:pt x="141446" y="185261"/>
                  </a:cubicBezTo>
                  <a:cubicBezTo>
                    <a:pt x="141446" y="181451"/>
                    <a:pt x="144304" y="175736"/>
                    <a:pt x="148114" y="173831"/>
                  </a:cubicBezTo>
                  <a:lnTo>
                    <a:pt x="221456" y="131921"/>
                  </a:lnTo>
                  <a:cubicBezTo>
                    <a:pt x="228124" y="128111"/>
                    <a:pt x="233839" y="118586"/>
                    <a:pt x="233839" y="110966"/>
                  </a:cubicBezTo>
                  <a:cubicBezTo>
                    <a:pt x="233839" y="99536"/>
                    <a:pt x="229076" y="90011"/>
                    <a:pt x="222409" y="85249"/>
                  </a:cubicBezTo>
                  <a:close/>
                </a:path>
              </a:pathLst>
            </a:custGeom>
            <a:solidFill>
              <a:srgbClr val="1A65E0"/>
            </a:solidFill>
            <a:ln w="9525" cap="flat">
              <a:noFill/>
              <a:prstDash val="solid"/>
              <a:miter/>
            </a:ln>
          </p:spPr>
          <p:txBody>
            <a:bodyPr rtlCol="0" anchor="ctr"/>
            <a:lstStyle/>
            <a:p>
              <a:endParaRPr lang="zh-CN" altLang="en-US"/>
            </a:p>
          </p:txBody>
        </p:sp>
        <p:sp>
          <p:nvSpPr>
            <p:cNvPr id="420" name="任意多边形: 形状 598">
              <a:extLst>
                <a:ext uri="{FF2B5EF4-FFF2-40B4-BE49-F238E27FC236}">
                  <a16:creationId xmlns:a16="http://schemas.microsoft.com/office/drawing/2014/main" id="{271E24E9-D8BC-434F-8F6A-526E82079CE0}"/>
                </a:ext>
              </a:extLst>
            </p:cNvPr>
            <p:cNvSpPr/>
            <p:nvPr/>
          </p:nvSpPr>
          <p:spPr>
            <a:xfrm>
              <a:off x="5785009" y="2750344"/>
              <a:ext cx="152400" cy="104775"/>
            </a:xfrm>
            <a:custGeom>
              <a:avLst/>
              <a:gdLst>
                <a:gd name="connsiteX0" fmla="*/ 150019 w 152400"/>
                <a:gd name="connsiteY0" fmla="*/ 85249 h 104775"/>
                <a:gd name="connsiteX1" fmla="*/ 16669 w 152400"/>
                <a:gd name="connsiteY1" fmla="*/ 7144 h 104775"/>
                <a:gd name="connsiteX2" fmla="*/ 7144 w 152400"/>
                <a:gd name="connsiteY2" fmla="*/ 23336 h 104775"/>
                <a:gd name="connsiteX3" fmla="*/ 140494 w 152400"/>
                <a:gd name="connsiteY3" fmla="*/ 101441 h 104775"/>
              </a:gdLst>
              <a:ahLst/>
              <a:cxnLst>
                <a:cxn ang="0">
                  <a:pos x="connsiteX0" y="connsiteY0"/>
                </a:cxn>
                <a:cxn ang="0">
                  <a:pos x="connsiteX1" y="connsiteY1"/>
                </a:cxn>
                <a:cxn ang="0">
                  <a:pos x="connsiteX2" y="connsiteY2"/>
                </a:cxn>
                <a:cxn ang="0">
                  <a:pos x="connsiteX3" y="connsiteY3"/>
                </a:cxn>
              </a:cxnLst>
              <a:rect l="l" t="t" r="r" b="b"/>
              <a:pathLst>
                <a:path w="152400" h="104775">
                  <a:moveTo>
                    <a:pt x="150019" y="85249"/>
                  </a:moveTo>
                  <a:lnTo>
                    <a:pt x="16669" y="7144"/>
                  </a:lnTo>
                  <a:lnTo>
                    <a:pt x="7144" y="23336"/>
                  </a:lnTo>
                  <a:lnTo>
                    <a:pt x="140494" y="101441"/>
                  </a:lnTo>
                  <a:close/>
                </a:path>
              </a:pathLst>
            </a:custGeom>
            <a:solidFill>
              <a:srgbClr val="192020"/>
            </a:solidFill>
            <a:ln w="9525" cap="flat">
              <a:noFill/>
              <a:prstDash val="solid"/>
              <a:miter/>
            </a:ln>
          </p:spPr>
          <p:txBody>
            <a:bodyPr rtlCol="0" anchor="ctr"/>
            <a:lstStyle/>
            <a:p>
              <a:endParaRPr lang="zh-CN" altLang="en-US"/>
            </a:p>
          </p:txBody>
        </p:sp>
        <p:sp>
          <p:nvSpPr>
            <p:cNvPr id="421" name="任意多边形: 形状 599">
              <a:extLst>
                <a:ext uri="{FF2B5EF4-FFF2-40B4-BE49-F238E27FC236}">
                  <a16:creationId xmlns:a16="http://schemas.microsoft.com/office/drawing/2014/main" id="{532540F1-30A1-44F8-8D2B-EC82F9E8B5BD}"/>
                </a:ext>
              </a:extLst>
            </p:cNvPr>
            <p:cNvSpPr/>
            <p:nvPr/>
          </p:nvSpPr>
          <p:spPr>
            <a:xfrm>
              <a:off x="5794534" y="2750344"/>
              <a:ext cx="238125" cy="142875"/>
            </a:xfrm>
            <a:custGeom>
              <a:avLst/>
              <a:gdLst>
                <a:gd name="connsiteX0" fmla="*/ 235744 w 238125"/>
                <a:gd name="connsiteY0" fmla="*/ 138589 h 142875"/>
                <a:gd name="connsiteX1" fmla="*/ 101441 w 238125"/>
                <a:gd name="connsiteY1" fmla="*/ 60484 h 142875"/>
                <a:gd name="connsiteX2" fmla="*/ 7144 w 238125"/>
                <a:gd name="connsiteY2" fmla="*/ 7144 h 142875"/>
                <a:gd name="connsiteX3" fmla="*/ 140494 w 238125"/>
                <a:gd name="connsiteY3" fmla="*/ 85249 h 142875"/>
              </a:gdLst>
              <a:ahLst/>
              <a:cxnLst>
                <a:cxn ang="0">
                  <a:pos x="connsiteX0" y="connsiteY0"/>
                </a:cxn>
                <a:cxn ang="0">
                  <a:pos x="connsiteX1" y="connsiteY1"/>
                </a:cxn>
                <a:cxn ang="0">
                  <a:pos x="connsiteX2" y="connsiteY2"/>
                </a:cxn>
                <a:cxn ang="0">
                  <a:pos x="connsiteX3" y="connsiteY3"/>
                </a:cxn>
              </a:cxnLst>
              <a:rect l="l" t="t" r="r" b="b"/>
              <a:pathLst>
                <a:path w="238125" h="142875">
                  <a:moveTo>
                    <a:pt x="235744" y="138589"/>
                  </a:moveTo>
                  <a:lnTo>
                    <a:pt x="101441" y="60484"/>
                  </a:lnTo>
                  <a:lnTo>
                    <a:pt x="7144" y="7144"/>
                  </a:lnTo>
                  <a:lnTo>
                    <a:pt x="140494" y="85249"/>
                  </a:lnTo>
                  <a:close/>
                </a:path>
              </a:pathLst>
            </a:custGeom>
            <a:solidFill>
              <a:srgbClr val="151819"/>
            </a:solidFill>
            <a:ln w="9525" cap="flat">
              <a:noFill/>
              <a:prstDash val="solid"/>
              <a:miter/>
            </a:ln>
          </p:spPr>
          <p:txBody>
            <a:bodyPr rtlCol="0" anchor="ctr"/>
            <a:lstStyle/>
            <a:p>
              <a:endParaRPr lang="zh-CN" altLang="en-US"/>
            </a:p>
          </p:txBody>
        </p:sp>
        <p:sp>
          <p:nvSpPr>
            <p:cNvPr id="422" name="任意多边形: 形状 600">
              <a:extLst>
                <a:ext uri="{FF2B5EF4-FFF2-40B4-BE49-F238E27FC236}">
                  <a16:creationId xmlns:a16="http://schemas.microsoft.com/office/drawing/2014/main" id="{BE45A209-D134-4BDA-A49B-80137E375D4C}"/>
                </a:ext>
              </a:extLst>
            </p:cNvPr>
            <p:cNvSpPr/>
            <p:nvPr/>
          </p:nvSpPr>
          <p:spPr>
            <a:xfrm>
              <a:off x="5918359" y="2828449"/>
              <a:ext cx="123825" cy="180975"/>
            </a:xfrm>
            <a:custGeom>
              <a:avLst/>
              <a:gdLst>
                <a:gd name="connsiteX0" fmla="*/ 16669 w 123825"/>
                <a:gd name="connsiteY0" fmla="*/ 7144 h 180975"/>
                <a:gd name="connsiteX1" fmla="*/ 7144 w 123825"/>
                <a:gd name="connsiteY1" fmla="*/ 23336 h 180975"/>
                <a:gd name="connsiteX2" fmla="*/ 101441 w 123825"/>
                <a:gd name="connsiteY2" fmla="*/ 77629 h 180975"/>
                <a:gd name="connsiteX3" fmla="*/ 112871 w 123825"/>
                <a:gd name="connsiteY3" fmla="*/ 103346 h 180975"/>
                <a:gd name="connsiteX4" fmla="*/ 100489 w 123825"/>
                <a:gd name="connsiteY4" fmla="*/ 124301 h 180975"/>
                <a:gd name="connsiteX5" fmla="*/ 27146 w 123825"/>
                <a:gd name="connsiteY5" fmla="*/ 166211 h 180975"/>
                <a:gd name="connsiteX6" fmla="*/ 20479 w 123825"/>
                <a:gd name="connsiteY6" fmla="*/ 177641 h 180975"/>
                <a:gd name="connsiteX7" fmla="*/ 27146 w 123825"/>
                <a:gd name="connsiteY7" fmla="*/ 181451 h 180975"/>
                <a:gd name="connsiteX8" fmla="*/ 100489 w 123825"/>
                <a:gd name="connsiteY8" fmla="*/ 139541 h 180975"/>
                <a:gd name="connsiteX9" fmla="*/ 123349 w 123825"/>
                <a:gd name="connsiteY9" fmla="*/ 100489 h 180975"/>
                <a:gd name="connsiteX10" fmla="*/ 101441 w 123825"/>
                <a:gd name="connsiteY10" fmla="*/ 60484 h 180975"/>
                <a:gd name="connsiteX11" fmla="*/ 16669 w 123825"/>
                <a:gd name="connsiteY11"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16669" y="7144"/>
                  </a:moveTo>
                  <a:lnTo>
                    <a:pt x="7144" y="23336"/>
                  </a:lnTo>
                  <a:lnTo>
                    <a:pt x="101441" y="77629"/>
                  </a:lnTo>
                  <a:cubicBezTo>
                    <a:pt x="109061" y="81439"/>
                    <a:pt x="112871" y="90964"/>
                    <a:pt x="112871" y="103346"/>
                  </a:cubicBezTo>
                  <a:cubicBezTo>
                    <a:pt x="112871" y="110966"/>
                    <a:pt x="107156" y="120491"/>
                    <a:pt x="100489" y="124301"/>
                  </a:cubicBezTo>
                  <a:lnTo>
                    <a:pt x="27146" y="166211"/>
                  </a:lnTo>
                  <a:cubicBezTo>
                    <a:pt x="23336" y="168116"/>
                    <a:pt x="20479" y="173831"/>
                    <a:pt x="20479" y="177641"/>
                  </a:cubicBezTo>
                  <a:cubicBezTo>
                    <a:pt x="20479" y="181451"/>
                    <a:pt x="23336" y="183356"/>
                    <a:pt x="27146" y="181451"/>
                  </a:cubicBezTo>
                  <a:lnTo>
                    <a:pt x="100489" y="139541"/>
                  </a:lnTo>
                  <a:cubicBezTo>
                    <a:pt x="114776" y="130969"/>
                    <a:pt x="123349" y="117634"/>
                    <a:pt x="123349" y="100489"/>
                  </a:cubicBezTo>
                  <a:cubicBezTo>
                    <a:pt x="123349" y="84296"/>
                    <a:pt x="111919" y="66199"/>
                    <a:pt x="101441" y="60484"/>
                  </a:cubicBezTo>
                  <a:lnTo>
                    <a:pt x="16669" y="7144"/>
                  </a:lnTo>
                  <a:close/>
                </a:path>
              </a:pathLst>
            </a:custGeom>
            <a:solidFill>
              <a:srgbClr val="FFFFFF"/>
            </a:solidFill>
            <a:ln w="9525" cap="flat">
              <a:noFill/>
              <a:prstDash val="solid"/>
              <a:miter/>
            </a:ln>
          </p:spPr>
          <p:txBody>
            <a:bodyPr rtlCol="0" anchor="ctr"/>
            <a:lstStyle/>
            <a:p>
              <a:endParaRPr lang="zh-CN" altLang="en-US"/>
            </a:p>
          </p:txBody>
        </p:sp>
        <p:sp>
          <p:nvSpPr>
            <p:cNvPr id="423" name="任意多边形: 形状 601">
              <a:extLst>
                <a:ext uri="{FF2B5EF4-FFF2-40B4-BE49-F238E27FC236}">
                  <a16:creationId xmlns:a16="http://schemas.microsoft.com/office/drawing/2014/main" id="{0D09621E-F007-469A-BDC9-1268DEB99968}"/>
                </a:ext>
              </a:extLst>
            </p:cNvPr>
            <p:cNvSpPr/>
            <p:nvPr/>
          </p:nvSpPr>
          <p:spPr>
            <a:xfrm>
              <a:off x="5626894" y="2137177"/>
              <a:ext cx="38100" cy="19050"/>
            </a:xfrm>
            <a:custGeom>
              <a:avLst/>
              <a:gdLst>
                <a:gd name="connsiteX0" fmla="*/ 20479 w 38100"/>
                <a:gd name="connsiteY0" fmla="*/ 8805 h 19050"/>
                <a:gd name="connsiteX1" fmla="*/ 7144 w 38100"/>
                <a:gd name="connsiteY1" fmla="*/ 16425 h 19050"/>
                <a:gd name="connsiteX2" fmla="*/ 25241 w 38100"/>
                <a:gd name="connsiteY2" fmla="*/ 18330 h 19050"/>
                <a:gd name="connsiteX3" fmla="*/ 38576 w 38100"/>
                <a:gd name="connsiteY3" fmla="*/ 10710 h 19050"/>
                <a:gd name="connsiteX4" fmla="*/ 20479 w 38100"/>
                <a:gd name="connsiteY4" fmla="*/ 880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20479" y="8805"/>
                  </a:moveTo>
                  <a:lnTo>
                    <a:pt x="7144" y="16425"/>
                  </a:lnTo>
                  <a:cubicBezTo>
                    <a:pt x="11906" y="13568"/>
                    <a:pt x="18574" y="14520"/>
                    <a:pt x="25241" y="18330"/>
                  </a:cubicBezTo>
                  <a:lnTo>
                    <a:pt x="38576" y="10710"/>
                  </a:lnTo>
                  <a:cubicBezTo>
                    <a:pt x="31909" y="6900"/>
                    <a:pt x="25241" y="5948"/>
                    <a:pt x="20479" y="8805"/>
                  </a:cubicBezTo>
                  <a:close/>
                </a:path>
              </a:pathLst>
            </a:custGeom>
            <a:solidFill>
              <a:srgbClr val="676E71"/>
            </a:solidFill>
            <a:ln w="9525" cap="flat">
              <a:noFill/>
              <a:prstDash val="solid"/>
              <a:miter/>
            </a:ln>
          </p:spPr>
          <p:txBody>
            <a:bodyPr rtlCol="0" anchor="ctr"/>
            <a:lstStyle/>
            <a:p>
              <a:endParaRPr lang="zh-CN" altLang="en-US"/>
            </a:p>
          </p:txBody>
        </p:sp>
        <p:sp>
          <p:nvSpPr>
            <p:cNvPr id="424" name="任意多边形: 形状 602">
              <a:extLst>
                <a:ext uri="{FF2B5EF4-FFF2-40B4-BE49-F238E27FC236}">
                  <a16:creationId xmlns:a16="http://schemas.microsoft.com/office/drawing/2014/main" id="{95A0993A-2319-4139-A538-D345B122856D}"/>
                </a:ext>
              </a:extLst>
            </p:cNvPr>
            <p:cNvSpPr/>
            <p:nvPr/>
          </p:nvSpPr>
          <p:spPr>
            <a:xfrm>
              <a:off x="5648801" y="2170271"/>
              <a:ext cx="609600" cy="752475"/>
            </a:xfrm>
            <a:custGeom>
              <a:avLst/>
              <a:gdLst>
                <a:gd name="connsiteX0" fmla="*/ 20479 w 609600"/>
                <a:gd name="connsiteY0" fmla="*/ 407194 h 752475"/>
                <a:gd name="connsiteX1" fmla="*/ 21431 w 609600"/>
                <a:gd name="connsiteY1" fmla="*/ 7144 h 752475"/>
                <a:gd name="connsiteX2" fmla="*/ 8096 w 609600"/>
                <a:gd name="connsiteY2" fmla="*/ 14764 h 752475"/>
                <a:gd name="connsiteX3" fmla="*/ 7144 w 609600"/>
                <a:gd name="connsiteY3" fmla="*/ 414814 h 752475"/>
                <a:gd name="connsiteX4" fmla="*/ 591026 w 609600"/>
                <a:gd name="connsiteY4" fmla="*/ 751999 h 752475"/>
                <a:gd name="connsiteX5" fmla="*/ 604361 w 609600"/>
                <a:gd name="connsiteY5" fmla="*/ 744379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752475">
                  <a:moveTo>
                    <a:pt x="20479" y="407194"/>
                  </a:moveTo>
                  <a:lnTo>
                    <a:pt x="21431" y="7144"/>
                  </a:lnTo>
                  <a:lnTo>
                    <a:pt x="8096" y="14764"/>
                  </a:lnTo>
                  <a:lnTo>
                    <a:pt x="7144" y="414814"/>
                  </a:lnTo>
                  <a:lnTo>
                    <a:pt x="591026" y="751999"/>
                  </a:lnTo>
                  <a:lnTo>
                    <a:pt x="604361" y="744379"/>
                  </a:lnTo>
                  <a:close/>
                </a:path>
              </a:pathLst>
            </a:custGeom>
            <a:solidFill>
              <a:srgbClr val="002C6A"/>
            </a:solidFill>
            <a:ln w="9525" cap="flat">
              <a:noFill/>
              <a:prstDash val="solid"/>
              <a:miter/>
            </a:ln>
          </p:spPr>
          <p:txBody>
            <a:bodyPr rtlCol="0" anchor="ctr"/>
            <a:lstStyle/>
            <a:p>
              <a:endParaRPr lang="zh-CN" altLang="en-US"/>
            </a:p>
          </p:txBody>
        </p:sp>
        <p:sp>
          <p:nvSpPr>
            <p:cNvPr id="425" name="任意多边形: 形状 603">
              <a:extLst>
                <a:ext uri="{FF2B5EF4-FFF2-40B4-BE49-F238E27FC236}">
                  <a16:creationId xmlns:a16="http://schemas.microsoft.com/office/drawing/2014/main" id="{748745BD-0E44-4807-982B-D6F772217838}"/>
                </a:ext>
              </a:extLst>
            </p:cNvPr>
            <p:cNvSpPr/>
            <p:nvPr/>
          </p:nvSpPr>
          <p:spPr>
            <a:xfrm>
              <a:off x="6251734" y="2959894"/>
              <a:ext cx="28575" cy="76200"/>
            </a:xfrm>
            <a:custGeom>
              <a:avLst/>
              <a:gdLst>
                <a:gd name="connsiteX0" fmla="*/ 28099 w 28575"/>
                <a:gd name="connsiteY0" fmla="*/ 52864 h 76200"/>
                <a:gd name="connsiteX1" fmla="*/ 28099 w 28575"/>
                <a:gd name="connsiteY1" fmla="*/ 7144 h 76200"/>
                <a:gd name="connsiteX2" fmla="*/ 14764 w 28575"/>
                <a:gd name="connsiteY2" fmla="*/ 14764 h 76200"/>
                <a:gd name="connsiteX3" fmla="*/ 14764 w 28575"/>
                <a:gd name="connsiteY3" fmla="*/ 60484 h 76200"/>
                <a:gd name="connsiteX4" fmla="*/ 14764 w 28575"/>
                <a:gd name="connsiteY4" fmla="*/ 60484 h 76200"/>
                <a:gd name="connsiteX5" fmla="*/ 7144 w 28575"/>
                <a:gd name="connsiteY5" fmla="*/ 76676 h 76200"/>
                <a:gd name="connsiteX6" fmla="*/ 20479 w 28575"/>
                <a:gd name="connsiteY6" fmla="*/ 69056 h 76200"/>
                <a:gd name="connsiteX7" fmla="*/ 28099 w 28575"/>
                <a:gd name="connsiteY7" fmla="*/ 52864 h 76200"/>
                <a:gd name="connsiteX8" fmla="*/ 28099 w 28575"/>
                <a:gd name="connsiteY8" fmla="*/ 5286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76200">
                  <a:moveTo>
                    <a:pt x="28099" y="52864"/>
                  </a:moveTo>
                  <a:lnTo>
                    <a:pt x="28099" y="7144"/>
                  </a:lnTo>
                  <a:lnTo>
                    <a:pt x="14764" y="14764"/>
                  </a:lnTo>
                  <a:lnTo>
                    <a:pt x="14764" y="60484"/>
                  </a:lnTo>
                  <a:lnTo>
                    <a:pt x="14764" y="60484"/>
                  </a:lnTo>
                  <a:cubicBezTo>
                    <a:pt x="14764" y="68104"/>
                    <a:pt x="11906" y="73819"/>
                    <a:pt x="7144" y="76676"/>
                  </a:cubicBezTo>
                  <a:lnTo>
                    <a:pt x="20479" y="69056"/>
                  </a:lnTo>
                  <a:cubicBezTo>
                    <a:pt x="25241" y="66199"/>
                    <a:pt x="28099" y="60484"/>
                    <a:pt x="28099" y="52864"/>
                  </a:cubicBezTo>
                  <a:lnTo>
                    <a:pt x="28099" y="52864"/>
                  </a:lnTo>
                  <a:close/>
                </a:path>
              </a:pathLst>
            </a:custGeom>
            <a:solidFill>
              <a:srgbClr val="FFFFFF"/>
            </a:solidFill>
            <a:ln w="9525" cap="flat">
              <a:noFill/>
              <a:prstDash val="solid"/>
              <a:miter/>
            </a:ln>
          </p:spPr>
          <p:txBody>
            <a:bodyPr rtlCol="0" anchor="ctr"/>
            <a:lstStyle/>
            <a:p>
              <a:endParaRPr lang="zh-CN" altLang="en-US"/>
            </a:p>
          </p:txBody>
        </p:sp>
        <p:sp>
          <p:nvSpPr>
            <p:cNvPr id="426" name="任意多边形: 形状 604">
              <a:extLst>
                <a:ext uri="{FF2B5EF4-FFF2-40B4-BE49-F238E27FC236}">
                  <a16:creationId xmlns:a16="http://schemas.microsoft.com/office/drawing/2014/main" id="{0D77391A-1E52-4018-9A74-C9D864268FDF}"/>
                </a:ext>
              </a:extLst>
            </p:cNvPr>
            <p:cNvSpPr/>
            <p:nvPr/>
          </p:nvSpPr>
          <p:spPr>
            <a:xfrm>
              <a:off x="5618321" y="2597944"/>
              <a:ext cx="647700" cy="447675"/>
            </a:xfrm>
            <a:custGeom>
              <a:avLst/>
              <a:gdLst>
                <a:gd name="connsiteX0" fmla="*/ 648176 w 647700"/>
                <a:gd name="connsiteY0" fmla="*/ 376714 h 447675"/>
                <a:gd name="connsiteX1" fmla="*/ 7144 w 647700"/>
                <a:gd name="connsiteY1" fmla="*/ 7144 h 447675"/>
                <a:gd name="connsiteX2" fmla="*/ 7144 w 647700"/>
                <a:gd name="connsiteY2" fmla="*/ 52864 h 447675"/>
                <a:gd name="connsiteX3" fmla="*/ 32861 w 647700"/>
                <a:gd name="connsiteY3" fmla="*/ 96679 h 447675"/>
                <a:gd name="connsiteX4" fmla="*/ 260509 w 647700"/>
                <a:gd name="connsiteY4" fmla="*/ 228124 h 447675"/>
                <a:gd name="connsiteX5" fmla="*/ 397669 w 647700"/>
                <a:gd name="connsiteY5" fmla="*/ 307181 h 447675"/>
                <a:gd name="connsiteX6" fmla="*/ 623411 w 647700"/>
                <a:gd name="connsiteY6" fmla="*/ 437674 h 447675"/>
                <a:gd name="connsiteX7" fmla="*/ 649129 w 647700"/>
                <a:gd name="connsiteY7" fmla="*/ 423386 h 447675"/>
                <a:gd name="connsiteX8" fmla="*/ 648176 w 647700"/>
                <a:gd name="connsiteY8" fmla="*/ 37671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47675">
                  <a:moveTo>
                    <a:pt x="648176" y="376714"/>
                  </a:moveTo>
                  <a:lnTo>
                    <a:pt x="7144" y="7144"/>
                  </a:lnTo>
                  <a:lnTo>
                    <a:pt x="7144" y="52864"/>
                  </a:lnTo>
                  <a:cubicBezTo>
                    <a:pt x="7144" y="69056"/>
                    <a:pt x="18574" y="88106"/>
                    <a:pt x="32861" y="96679"/>
                  </a:cubicBezTo>
                  <a:lnTo>
                    <a:pt x="260509" y="228124"/>
                  </a:lnTo>
                  <a:lnTo>
                    <a:pt x="397669" y="307181"/>
                  </a:lnTo>
                  <a:lnTo>
                    <a:pt x="623411" y="437674"/>
                  </a:lnTo>
                  <a:cubicBezTo>
                    <a:pt x="637699" y="445294"/>
                    <a:pt x="649129" y="439579"/>
                    <a:pt x="649129" y="423386"/>
                  </a:cubicBezTo>
                  <a:lnTo>
                    <a:pt x="648176" y="376714"/>
                  </a:lnTo>
                  <a:close/>
                </a:path>
              </a:pathLst>
            </a:custGeom>
            <a:solidFill>
              <a:srgbClr val="6AA8FF"/>
            </a:solidFill>
            <a:ln w="9525" cap="flat">
              <a:noFill/>
              <a:prstDash val="solid"/>
              <a:miter/>
            </a:ln>
          </p:spPr>
          <p:txBody>
            <a:bodyPr rtlCol="0" anchor="ctr"/>
            <a:lstStyle/>
            <a:p>
              <a:endParaRPr lang="zh-CN" altLang="en-US"/>
            </a:p>
          </p:txBody>
        </p:sp>
        <p:sp>
          <p:nvSpPr>
            <p:cNvPr id="427" name="任意多边形: 形状 605">
              <a:extLst>
                <a:ext uri="{FF2B5EF4-FFF2-40B4-BE49-F238E27FC236}">
                  <a16:creationId xmlns:a16="http://schemas.microsoft.com/office/drawing/2014/main" id="{A9CBA654-4989-468F-8D33-BE98ACCEFDB5}"/>
                </a:ext>
              </a:extLst>
            </p:cNvPr>
            <p:cNvSpPr/>
            <p:nvPr/>
          </p:nvSpPr>
          <p:spPr>
            <a:xfrm>
              <a:off x="5656421" y="2173129"/>
              <a:ext cx="590550" cy="742950"/>
            </a:xfrm>
            <a:custGeom>
              <a:avLst/>
              <a:gdLst>
                <a:gd name="connsiteX0" fmla="*/ 8096 w 590550"/>
                <a:gd name="connsiteY0" fmla="*/ 7144 h 742950"/>
                <a:gd name="connsiteX1" fmla="*/ 7144 w 590550"/>
                <a:gd name="connsiteY1" fmla="*/ 407194 h 742950"/>
                <a:gd name="connsiteX2" fmla="*/ 591026 w 590550"/>
                <a:gd name="connsiteY2" fmla="*/ 744379 h 742950"/>
                <a:gd name="connsiteX3" fmla="*/ 591979 w 590550"/>
                <a:gd name="connsiteY3" fmla="*/ 344329 h 742950"/>
              </a:gdLst>
              <a:ahLst/>
              <a:cxnLst>
                <a:cxn ang="0">
                  <a:pos x="connsiteX0" y="connsiteY0"/>
                </a:cxn>
                <a:cxn ang="0">
                  <a:pos x="connsiteX1" y="connsiteY1"/>
                </a:cxn>
                <a:cxn ang="0">
                  <a:pos x="connsiteX2" y="connsiteY2"/>
                </a:cxn>
                <a:cxn ang="0">
                  <a:pos x="connsiteX3" y="connsiteY3"/>
                </a:cxn>
              </a:cxnLst>
              <a:rect l="l" t="t" r="r" b="b"/>
              <a:pathLst>
                <a:path w="590550" h="742950">
                  <a:moveTo>
                    <a:pt x="8096" y="7144"/>
                  </a:moveTo>
                  <a:lnTo>
                    <a:pt x="7144" y="407194"/>
                  </a:lnTo>
                  <a:lnTo>
                    <a:pt x="591026" y="744379"/>
                  </a:lnTo>
                  <a:lnTo>
                    <a:pt x="591979" y="344329"/>
                  </a:lnTo>
                  <a:close/>
                </a:path>
              </a:pathLst>
            </a:custGeom>
            <a:solidFill>
              <a:srgbClr val="FFFFFF"/>
            </a:solidFill>
            <a:ln w="9525" cap="flat">
              <a:noFill/>
              <a:prstDash val="solid"/>
              <a:miter/>
            </a:ln>
          </p:spPr>
          <p:txBody>
            <a:bodyPr rtlCol="0" anchor="ctr"/>
            <a:lstStyle/>
            <a:p>
              <a:endParaRPr lang="zh-CN" altLang="en-US"/>
            </a:p>
          </p:txBody>
        </p:sp>
        <p:sp>
          <p:nvSpPr>
            <p:cNvPr id="428" name="任意多边形: 形状 606">
              <a:extLst>
                <a:ext uri="{FF2B5EF4-FFF2-40B4-BE49-F238E27FC236}">
                  <a16:creationId xmlns:a16="http://schemas.microsoft.com/office/drawing/2014/main" id="{CDA7E98F-6748-47FB-8D54-73BC9870FEE1}"/>
                </a:ext>
              </a:extLst>
            </p:cNvPr>
            <p:cNvSpPr/>
            <p:nvPr/>
          </p:nvSpPr>
          <p:spPr>
            <a:xfrm>
              <a:off x="6232684" y="2507456"/>
              <a:ext cx="28575" cy="419100"/>
            </a:xfrm>
            <a:custGeom>
              <a:avLst/>
              <a:gdLst>
                <a:gd name="connsiteX0" fmla="*/ 7144 w 28575"/>
                <a:gd name="connsiteY0" fmla="*/ 414814 h 419100"/>
                <a:gd name="connsiteX1" fmla="*/ 20479 w 28575"/>
                <a:gd name="connsiteY1" fmla="*/ 407194 h 419100"/>
                <a:gd name="connsiteX2" fmla="*/ 21431 w 28575"/>
                <a:gd name="connsiteY2" fmla="*/ 7144 h 419100"/>
                <a:gd name="connsiteX3" fmla="*/ 8096 w 28575"/>
                <a:gd name="connsiteY3" fmla="*/ 14764 h 419100"/>
              </a:gdLst>
              <a:ahLst/>
              <a:cxnLst>
                <a:cxn ang="0">
                  <a:pos x="connsiteX0" y="connsiteY0"/>
                </a:cxn>
                <a:cxn ang="0">
                  <a:pos x="connsiteX1" y="connsiteY1"/>
                </a:cxn>
                <a:cxn ang="0">
                  <a:pos x="connsiteX2" y="connsiteY2"/>
                </a:cxn>
                <a:cxn ang="0">
                  <a:pos x="connsiteX3" y="connsiteY3"/>
                </a:cxn>
              </a:cxnLst>
              <a:rect l="l" t="t" r="r" b="b"/>
              <a:pathLst>
                <a:path w="28575" h="419100">
                  <a:moveTo>
                    <a:pt x="7144" y="414814"/>
                  </a:moveTo>
                  <a:lnTo>
                    <a:pt x="20479" y="407194"/>
                  </a:lnTo>
                  <a:lnTo>
                    <a:pt x="21431" y="7144"/>
                  </a:lnTo>
                  <a:lnTo>
                    <a:pt x="8096" y="14764"/>
                  </a:lnTo>
                  <a:close/>
                </a:path>
              </a:pathLst>
            </a:custGeom>
            <a:solidFill>
              <a:srgbClr val="ABABAB"/>
            </a:solidFill>
            <a:ln w="9525" cap="flat">
              <a:noFill/>
              <a:prstDash val="solid"/>
              <a:miter/>
            </a:ln>
          </p:spPr>
          <p:txBody>
            <a:bodyPr rtlCol="0" anchor="ctr"/>
            <a:lstStyle/>
            <a:p>
              <a:endParaRPr lang="zh-CN" altLang="en-US"/>
            </a:p>
          </p:txBody>
        </p:sp>
        <p:sp>
          <p:nvSpPr>
            <p:cNvPr id="429" name="任意多边形: 形状 607">
              <a:extLst>
                <a:ext uri="{FF2B5EF4-FFF2-40B4-BE49-F238E27FC236}">
                  <a16:creationId xmlns:a16="http://schemas.microsoft.com/office/drawing/2014/main" id="{E56B6413-45CA-4D5C-B996-E4EBAA844C75}"/>
                </a:ext>
              </a:extLst>
            </p:cNvPr>
            <p:cNvSpPr/>
            <p:nvPr/>
          </p:nvSpPr>
          <p:spPr>
            <a:xfrm>
              <a:off x="5649754" y="2170271"/>
              <a:ext cx="609600" cy="352425"/>
            </a:xfrm>
            <a:custGeom>
              <a:avLst/>
              <a:gdLst>
                <a:gd name="connsiteX0" fmla="*/ 591026 w 609600"/>
                <a:gd name="connsiteY0" fmla="*/ 351949 h 352425"/>
                <a:gd name="connsiteX1" fmla="*/ 604361 w 609600"/>
                <a:gd name="connsiteY1" fmla="*/ 344329 h 352425"/>
                <a:gd name="connsiteX2" fmla="*/ 20479 w 609600"/>
                <a:gd name="connsiteY2" fmla="*/ 7144 h 352425"/>
                <a:gd name="connsiteX3" fmla="*/ 7144 w 609600"/>
                <a:gd name="connsiteY3" fmla="*/ 14764 h 352425"/>
              </a:gdLst>
              <a:ahLst/>
              <a:cxnLst>
                <a:cxn ang="0">
                  <a:pos x="connsiteX0" y="connsiteY0"/>
                </a:cxn>
                <a:cxn ang="0">
                  <a:pos x="connsiteX1" y="connsiteY1"/>
                </a:cxn>
                <a:cxn ang="0">
                  <a:pos x="connsiteX2" y="connsiteY2"/>
                </a:cxn>
                <a:cxn ang="0">
                  <a:pos x="connsiteX3" y="connsiteY3"/>
                </a:cxn>
              </a:cxnLst>
              <a:rect l="l" t="t" r="r" b="b"/>
              <a:pathLst>
                <a:path w="609600" h="352425">
                  <a:moveTo>
                    <a:pt x="591026" y="351949"/>
                  </a:moveTo>
                  <a:lnTo>
                    <a:pt x="604361" y="344329"/>
                  </a:lnTo>
                  <a:lnTo>
                    <a:pt x="20479" y="7144"/>
                  </a:lnTo>
                  <a:lnTo>
                    <a:pt x="7144" y="14764"/>
                  </a:lnTo>
                  <a:close/>
                </a:path>
              </a:pathLst>
            </a:custGeom>
            <a:solidFill>
              <a:srgbClr val="F1F1F1"/>
            </a:solidFill>
            <a:ln w="9525" cap="flat">
              <a:noFill/>
              <a:prstDash val="solid"/>
              <a:miter/>
            </a:ln>
          </p:spPr>
          <p:txBody>
            <a:bodyPr rtlCol="0" anchor="ctr"/>
            <a:lstStyle/>
            <a:p>
              <a:endParaRPr lang="zh-CN" altLang="en-US"/>
            </a:p>
          </p:txBody>
        </p:sp>
        <p:sp>
          <p:nvSpPr>
            <p:cNvPr id="430" name="任意多边形: 形状 608">
              <a:extLst>
                <a:ext uri="{FF2B5EF4-FFF2-40B4-BE49-F238E27FC236}">
                  <a16:creationId xmlns:a16="http://schemas.microsoft.com/office/drawing/2014/main" id="{E195AE62-3775-4241-A8D9-4C7CAA3D3DCD}"/>
                </a:ext>
              </a:extLst>
            </p:cNvPr>
            <p:cNvSpPr/>
            <p:nvPr/>
          </p:nvSpPr>
          <p:spPr>
            <a:xfrm>
              <a:off x="5626894" y="2136225"/>
              <a:ext cx="657225" cy="838200"/>
            </a:xfrm>
            <a:custGeom>
              <a:avLst/>
              <a:gdLst>
                <a:gd name="connsiteX0" fmla="*/ 653891 w 657225"/>
                <a:gd name="connsiteY0" fmla="*/ 395520 h 838200"/>
                <a:gd name="connsiteX1" fmla="*/ 629126 w 657225"/>
                <a:gd name="connsiteY1" fmla="*/ 351705 h 838200"/>
                <a:gd name="connsiteX2" fmla="*/ 38576 w 657225"/>
                <a:gd name="connsiteY2" fmla="*/ 10710 h 838200"/>
                <a:gd name="connsiteX3" fmla="*/ 20479 w 657225"/>
                <a:gd name="connsiteY3" fmla="*/ 8805 h 838200"/>
                <a:gd name="connsiteX4" fmla="*/ 7144 w 657225"/>
                <a:gd name="connsiteY4" fmla="*/ 16425 h 838200"/>
                <a:gd name="connsiteX5" fmla="*/ 25241 w 657225"/>
                <a:gd name="connsiteY5" fmla="*/ 18330 h 838200"/>
                <a:gd name="connsiteX6" fmla="*/ 615791 w 657225"/>
                <a:gd name="connsiteY6" fmla="*/ 359325 h 838200"/>
                <a:gd name="connsiteX7" fmla="*/ 640556 w 657225"/>
                <a:gd name="connsiteY7" fmla="*/ 403140 h 838200"/>
                <a:gd name="connsiteX8" fmla="*/ 639604 w 657225"/>
                <a:gd name="connsiteY8" fmla="*/ 801285 h 838200"/>
                <a:gd name="connsiteX9" fmla="*/ 639604 w 657225"/>
                <a:gd name="connsiteY9" fmla="*/ 837480 h 838200"/>
                <a:gd name="connsiteX10" fmla="*/ 652939 w 657225"/>
                <a:gd name="connsiteY10" fmla="*/ 829860 h 838200"/>
                <a:gd name="connsiteX11" fmla="*/ 652939 w 657225"/>
                <a:gd name="connsiteY11" fmla="*/ 793665 h 838200"/>
                <a:gd name="connsiteX12" fmla="*/ 653891 w 657225"/>
                <a:gd name="connsiteY12" fmla="*/ 3955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225" h="838200">
                  <a:moveTo>
                    <a:pt x="653891" y="395520"/>
                  </a:moveTo>
                  <a:cubicBezTo>
                    <a:pt x="653891" y="380280"/>
                    <a:pt x="643414" y="360278"/>
                    <a:pt x="629126" y="351705"/>
                  </a:cubicBezTo>
                  <a:lnTo>
                    <a:pt x="38576" y="10710"/>
                  </a:lnTo>
                  <a:cubicBezTo>
                    <a:pt x="31909" y="6900"/>
                    <a:pt x="25241" y="5948"/>
                    <a:pt x="20479" y="8805"/>
                  </a:cubicBezTo>
                  <a:lnTo>
                    <a:pt x="7144" y="16425"/>
                  </a:lnTo>
                  <a:cubicBezTo>
                    <a:pt x="11906" y="13568"/>
                    <a:pt x="18574" y="14520"/>
                    <a:pt x="25241" y="18330"/>
                  </a:cubicBezTo>
                  <a:lnTo>
                    <a:pt x="615791" y="359325"/>
                  </a:lnTo>
                  <a:cubicBezTo>
                    <a:pt x="629126" y="366945"/>
                    <a:pt x="641509" y="386948"/>
                    <a:pt x="640556" y="403140"/>
                  </a:cubicBezTo>
                  <a:lnTo>
                    <a:pt x="639604" y="801285"/>
                  </a:lnTo>
                  <a:lnTo>
                    <a:pt x="639604" y="837480"/>
                  </a:lnTo>
                  <a:lnTo>
                    <a:pt x="652939" y="829860"/>
                  </a:lnTo>
                  <a:lnTo>
                    <a:pt x="652939" y="793665"/>
                  </a:lnTo>
                  <a:lnTo>
                    <a:pt x="653891" y="395520"/>
                  </a:lnTo>
                  <a:close/>
                </a:path>
              </a:pathLst>
            </a:custGeom>
            <a:solidFill>
              <a:srgbClr val="002C6A"/>
            </a:solidFill>
            <a:ln w="9525" cap="flat">
              <a:noFill/>
              <a:prstDash val="solid"/>
              <a:miter/>
            </a:ln>
          </p:spPr>
          <p:txBody>
            <a:bodyPr rtlCol="0" anchor="ctr"/>
            <a:lstStyle/>
            <a:p>
              <a:endParaRPr lang="zh-CN" altLang="en-US"/>
            </a:p>
          </p:txBody>
        </p:sp>
        <p:sp>
          <p:nvSpPr>
            <p:cNvPr id="431" name="任意多边形: 形状 609">
              <a:extLst>
                <a:ext uri="{FF2B5EF4-FFF2-40B4-BE49-F238E27FC236}">
                  <a16:creationId xmlns:a16="http://schemas.microsoft.com/office/drawing/2014/main" id="{F56C38BD-6998-4D93-97D3-F03EF9EA5B01}"/>
                </a:ext>
              </a:extLst>
            </p:cNvPr>
            <p:cNvSpPr/>
            <p:nvPr/>
          </p:nvSpPr>
          <p:spPr>
            <a:xfrm>
              <a:off x="5618321" y="2145561"/>
              <a:ext cx="647700" cy="828675"/>
            </a:xfrm>
            <a:custGeom>
              <a:avLst/>
              <a:gdLst>
                <a:gd name="connsiteX0" fmla="*/ 624364 w 647700"/>
                <a:gd name="connsiteY0" fmla="*/ 350941 h 828675"/>
                <a:gd name="connsiteX1" fmla="*/ 649129 w 647700"/>
                <a:gd name="connsiteY1" fmla="*/ 394756 h 828675"/>
                <a:gd name="connsiteX2" fmla="*/ 648176 w 647700"/>
                <a:gd name="connsiteY2" fmla="*/ 792901 h 828675"/>
                <a:gd name="connsiteX3" fmla="*/ 648176 w 647700"/>
                <a:gd name="connsiteY3" fmla="*/ 799569 h 828675"/>
                <a:gd name="connsiteX4" fmla="*/ 648176 w 647700"/>
                <a:gd name="connsiteY4" fmla="*/ 830049 h 828675"/>
                <a:gd name="connsiteX5" fmla="*/ 7144 w 647700"/>
                <a:gd name="connsiteY5" fmla="*/ 459526 h 828675"/>
                <a:gd name="connsiteX6" fmla="*/ 8096 w 647700"/>
                <a:gd name="connsiteY6" fmla="*/ 25186 h 828675"/>
                <a:gd name="connsiteX7" fmla="*/ 33814 w 647700"/>
                <a:gd name="connsiteY7" fmla="*/ 10899 h 828675"/>
                <a:gd name="connsiteX8" fmla="*/ 624364 w 647700"/>
                <a:gd name="connsiteY8" fmla="*/ 350941 h 828675"/>
                <a:gd name="connsiteX9" fmla="*/ 37624 w 647700"/>
                <a:gd name="connsiteY9" fmla="*/ 439524 h 828675"/>
                <a:gd name="connsiteX10" fmla="*/ 621506 w 647700"/>
                <a:gd name="connsiteY10" fmla="*/ 776709 h 828675"/>
                <a:gd name="connsiteX11" fmla="*/ 622459 w 647700"/>
                <a:gd name="connsiteY11" fmla="*/ 376659 h 828675"/>
                <a:gd name="connsiteX12" fmla="*/ 38576 w 647700"/>
                <a:gd name="connsiteY12" fmla="*/ 39474 h 828675"/>
                <a:gd name="connsiteX13" fmla="*/ 37624 w 647700"/>
                <a:gd name="connsiteY13" fmla="*/ 439524 h 828675"/>
                <a:gd name="connsiteX14" fmla="*/ 37624 w 647700"/>
                <a:gd name="connsiteY14" fmla="*/ 43952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828675">
                  <a:moveTo>
                    <a:pt x="624364" y="350941"/>
                  </a:moveTo>
                  <a:cubicBezTo>
                    <a:pt x="638651" y="358561"/>
                    <a:pt x="650081" y="378564"/>
                    <a:pt x="649129" y="394756"/>
                  </a:cubicBezTo>
                  <a:lnTo>
                    <a:pt x="648176" y="792901"/>
                  </a:lnTo>
                  <a:lnTo>
                    <a:pt x="648176" y="799569"/>
                  </a:lnTo>
                  <a:lnTo>
                    <a:pt x="648176" y="830049"/>
                  </a:lnTo>
                  <a:lnTo>
                    <a:pt x="7144" y="459526"/>
                  </a:lnTo>
                  <a:cubicBezTo>
                    <a:pt x="7144" y="453811"/>
                    <a:pt x="7144" y="459526"/>
                    <a:pt x="8096" y="25186"/>
                  </a:cubicBezTo>
                  <a:cubicBezTo>
                    <a:pt x="8096" y="8994"/>
                    <a:pt x="19526" y="2326"/>
                    <a:pt x="33814" y="10899"/>
                  </a:cubicBezTo>
                  <a:lnTo>
                    <a:pt x="624364" y="350941"/>
                  </a:lnTo>
                  <a:close/>
                  <a:moveTo>
                    <a:pt x="37624" y="439524"/>
                  </a:moveTo>
                  <a:lnTo>
                    <a:pt x="621506" y="776709"/>
                  </a:lnTo>
                  <a:lnTo>
                    <a:pt x="622459" y="376659"/>
                  </a:lnTo>
                  <a:lnTo>
                    <a:pt x="38576" y="39474"/>
                  </a:lnTo>
                  <a:lnTo>
                    <a:pt x="37624" y="439524"/>
                  </a:lnTo>
                  <a:lnTo>
                    <a:pt x="37624" y="439524"/>
                  </a:lnTo>
                  <a:close/>
                </a:path>
              </a:pathLst>
            </a:custGeom>
            <a:solidFill>
              <a:srgbClr val="1A65E0"/>
            </a:solidFill>
            <a:ln w="9525" cap="flat">
              <a:noFill/>
              <a:prstDash val="solid"/>
              <a:miter/>
            </a:ln>
          </p:spPr>
          <p:txBody>
            <a:bodyPr rtlCol="0" anchor="ctr"/>
            <a:lstStyle/>
            <a:p>
              <a:endParaRPr lang="zh-CN" altLang="en-US"/>
            </a:p>
          </p:txBody>
        </p:sp>
        <p:sp>
          <p:nvSpPr>
            <p:cNvPr id="432" name="任意多边形: 形状 610">
              <a:extLst>
                <a:ext uri="{FF2B5EF4-FFF2-40B4-BE49-F238E27FC236}">
                  <a16:creationId xmlns:a16="http://schemas.microsoft.com/office/drawing/2014/main" id="{5A3E2621-7E3C-4103-8D96-A87B7C789F5B}"/>
                </a:ext>
              </a:extLst>
            </p:cNvPr>
            <p:cNvSpPr/>
            <p:nvPr/>
          </p:nvSpPr>
          <p:spPr>
            <a:xfrm>
              <a:off x="6798469" y="3439001"/>
              <a:ext cx="238125" cy="190500"/>
            </a:xfrm>
            <a:custGeom>
              <a:avLst/>
              <a:gdLst>
                <a:gd name="connsiteX0" fmla="*/ 222409 w 238125"/>
                <a:gd name="connsiteY0" fmla="*/ 85249 h 190500"/>
                <a:gd name="connsiteX1" fmla="*/ 88106 w 238125"/>
                <a:gd name="connsiteY1" fmla="*/ 7144 h 190500"/>
                <a:gd name="connsiteX2" fmla="*/ 99536 w 238125"/>
                <a:gd name="connsiteY2" fmla="*/ 32861 h 190500"/>
                <a:gd name="connsiteX3" fmla="*/ 87154 w 238125"/>
                <a:gd name="connsiteY3" fmla="*/ 53816 h 190500"/>
                <a:gd name="connsiteX4" fmla="*/ 13811 w 238125"/>
                <a:gd name="connsiteY4" fmla="*/ 95726 h 190500"/>
                <a:gd name="connsiteX5" fmla="*/ 7144 w 238125"/>
                <a:gd name="connsiteY5" fmla="*/ 107156 h 190500"/>
                <a:gd name="connsiteX6" fmla="*/ 9049 w 238125"/>
                <a:gd name="connsiteY6" fmla="*/ 111919 h 190500"/>
                <a:gd name="connsiteX7" fmla="*/ 143351 w 238125"/>
                <a:gd name="connsiteY7" fmla="*/ 190024 h 190500"/>
                <a:gd name="connsiteX8" fmla="*/ 141446 w 238125"/>
                <a:gd name="connsiteY8" fmla="*/ 185261 h 190500"/>
                <a:gd name="connsiteX9" fmla="*/ 148114 w 238125"/>
                <a:gd name="connsiteY9" fmla="*/ 173831 h 190500"/>
                <a:gd name="connsiteX10" fmla="*/ 221456 w 238125"/>
                <a:gd name="connsiteY10" fmla="*/ 131921 h 190500"/>
                <a:gd name="connsiteX11" fmla="*/ 233839 w 238125"/>
                <a:gd name="connsiteY11" fmla="*/ 110966 h 190500"/>
                <a:gd name="connsiteX12" fmla="*/ 222409 w 238125"/>
                <a:gd name="connsiteY12" fmla="*/ 8524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125" h="190500">
                  <a:moveTo>
                    <a:pt x="222409" y="85249"/>
                  </a:moveTo>
                  <a:lnTo>
                    <a:pt x="88106" y="7144"/>
                  </a:lnTo>
                  <a:cubicBezTo>
                    <a:pt x="95726" y="10954"/>
                    <a:pt x="99536" y="20479"/>
                    <a:pt x="99536" y="32861"/>
                  </a:cubicBezTo>
                  <a:cubicBezTo>
                    <a:pt x="99536" y="40481"/>
                    <a:pt x="93821" y="50006"/>
                    <a:pt x="87154" y="53816"/>
                  </a:cubicBezTo>
                  <a:lnTo>
                    <a:pt x="13811" y="95726"/>
                  </a:lnTo>
                  <a:cubicBezTo>
                    <a:pt x="10001" y="97631"/>
                    <a:pt x="7144" y="103346"/>
                    <a:pt x="7144" y="107156"/>
                  </a:cubicBezTo>
                  <a:cubicBezTo>
                    <a:pt x="7144" y="109061"/>
                    <a:pt x="8096" y="110966"/>
                    <a:pt x="9049" y="111919"/>
                  </a:cubicBezTo>
                  <a:lnTo>
                    <a:pt x="143351" y="190024"/>
                  </a:lnTo>
                  <a:cubicBezTo>
                    <a:pt x="142399" y="189071"/>
                    <a:pt x="141446" y="188119"/>
                    <a:pt x="141446" y="185261"/>
                  </a:cubicBezTo>
                  <a:cubicBezTo>
                    <a:pt x="141446" y="181451"/>
                    <a:pt x="144304" y="175736"/>
                    <a:pt x="148114" y="173831"/>
                  </a:cubicBezTo>
                  <a:lnTo>
                    <a:pt x="221456" y="131921"/>
                  </a:lnTo>
                  <a:cubicBezTo>
                    <a:pt x="228124" y="128111"/>
                    <a:pt x="233839" y="118586"/>
                    <a:pt x="233839" y="110966"/>
                  </a:cubicBezTo>
                  <a:cubicBezTo>
                    <a:pt x="233839" y="99536"/>
                    <a:pt x="229076" y="90011"/>
                    <a:pt x="222409" y="85249"/>
                  </a:cubicBezTo>
                  <a:close/>
                </a:path>
              </a:pathLst>
            </a:custGeom>
            <a:solidFill>
              <a:srgbClr val="1A65E0"/>
            </a:solidFill>
            <a:ln w="9525" cap="flat">
              <a:noFill/>
              <a:prstDash val="solid"/>
              <a:miter/>
            </a:ln>
          </p:spPr>
          <p:txBody>
            <a:bodyPr rtlCol="0" anchor="ctr"/>
            <a:lstStyle/>
            <a:p>
              <a:endParaRPr lang="zh-CN" altLang="en-US"/>
            </a:p>
          </p:txBody>
        </p:sp>
        <p:sp>
          <p:nvSpPr>
            <p:cNvPr id="433" name="任意多边形: 形状 611">
              <a:extLst>
                <a:ext uri="{FF2B5EF4-FFF2-40B4-BE49-F238E27FC236}">
                  <a16:creationId xmlns:a16="http://schemas.microsoft.com/office/drawing/2014/main" id="{F0FC80ED-231E-4EC2-B566-08275001CA24}"/>
                </a:ext>
              </a:extLst>
            </p:cNvPr>
            <p:cNvSpPr/>
            <p:nvPr/>
          </p:nvSpPr>
          <p:spPr>
            <a:xfrm>
              <a:off x="6785134" y="3369469"/>
              <a:ext cx="152400" cy="104775"/>
            </a:xfrm>
            <a:custGeom>
              <a:avLst/>
              <a:gdLst>
                <a:gd name="connsiteX0" fmla="*/ 150019 w 152400"/>
                <a:gd name="connsiteY0" fmla="*/ 85249 h 104775"/>
                <a:gd name="connsiteX1" fmla="*/ 16669 w 152400"/>
                <a:gd name="connsiteY1" fmla="*/ 7144 h 104775"/>
                <a:gd name="connsiteX2" fmla="*/ 7144 w 152400"/>
                <a:gd name="connsiteY2" fmla="*/ 23336 h 104775"/>
                <a:gd name="connsiteX3" fmla="*/ 140494 w 152400"/>
                <a:gd name="connsiteY3" fmla="*/ 101441 h 104775"/>
              </a:gdLst>
              <a:ahLst/>
              <a:cxnLst>
                <a:cxn ang="0">
                  <a:pos x="connsiteX0" y="connsiteY0"/>
                </a:cxn>
                <a:cxn ang="0">
                  <a:pos x="connsiteX1" y="connsiteY1"/>
                </a:cxn>
                <a:cxn ang="0">
                  <a:pos x="connsiteX2" y="connsiteY2"/>
                </a:cxn>
                <a:cxn ang="0">
                  <a:pos x="connsiteX3" y="connsiteY3"/>
                </a:cxn>
              </a:cxnLst>
              <a:rect l="l" t="t" r="r" b="b"/>
              <a:pathLst>
                <a:path w="152400" h="104775">
                  <a:moveTo>
                    <a:pt x="150019" y="85249"/>
                  </a:moveTo>
                  <a:lnTo>
                    <a:pt x="16669" y="7144"/>
                  </a:lnTo>
                  <a:lnTo>
                    <a:pt x="7144" y="23336"/>
                  </a:lnTo>
                  <a:lnTo>
                    <a:pt x="140494" y="101441"/>
                  </a:lnTo>
                  <a:close/>
                </a:path>
              </a:pathLst>
            </a:custGeom>
            <a:solidFill>
              <a:srgbClr val="192020"/>
            </a:solidFill>
            <a:ln w="9525" cap="flat">
              <a:noFill/>
              <a:prstDash val="solid"/>
              <a:miter/>
            </a:ln>
          </p:spPr>
          <p:txBody>
            <a:bodyPr rtlCol="0" anchor="ctr"/>
            <a:lstStyle/>
            <a:p>
              <a:endParaRPr lang="zh-CN" altLang="en-US"/>
            </a:p>
          </p:txBody>
        </p:sp>
        <p:sp>
          <p:nvSpPr>
            <p:cNvPr id="434" name="任意多边形: 形状 612">
              <a:extLst>
                <a:ext uri="{FF2B5EF4-FFF2-40B4-BE49-F238E27FC236}">
                  <a16:creationId xmlns:a16="http://schemas.microsoft.com/office/drawing/2014/main" id="{4ED41FCF-3662-4353-9E68-05677C42E85D}"/>
                </a:ext>
              </a:extLst>
            </p:cNvPr>
            <p:cNvSpPr/>
            <p:nvPr/>
          </p:nvSpPr>
          <p:spPr>
            <a:xfrm>
              <a:off x="6794659" y="3369469"/>
              <a:ext cx="238125" cy="142875"/>
            </a:xfrm>
            <a:custGeom>
              <a:avLst/>
              <a:gdLst>
                <a:gd name="connsiteX0" fmla="*/ 235744 w 238125"/>
                <a:gd name="connsiteY0" fmla="*/ 138589 h 142875"/>
                <a:gd name="connsiteX1" fmla="*/ 101441 w 238125"/>
                <a:gd name="connsiteY1" fmla="*/ 60484 h 142875"/>
                <a:gd name="connsiteX2" fmla="*/ 7144 w 238125"/>
                <a:gd name="connsiteY2" fmla="*/ 7144 h 142875"/>
                <a:gd name="connsiteX3" fmla="*/ 140494 w 238125"/>
                <a:gd name="connsiteY3" fmla="*/ 85249 h 142875"/>
              </a:gdLst>
              <a:ahLst/>
              <a:cxnLst>
                <a:cxn ang="0">
                  <a:pos x="connsiteX0" y="connsiteY0"/>
                </a:cxn>
                <a:cxn ang="0">
                  <a:pos x="connsiteX1" y="connsiteY1"/>
                </a:cxn>
                <a:cxn ang="0">
                  <a:pos x="connsiteX2" y="connsiteY2"/>
                </a:cxn>
                <a:cxn ang="0">
                  <a:pos x="connsiteX3" y="connsiteY3"/>
                </a:cxn>
              </a:cxnLst>
              <a:rect l="l" t="t" r="r" b="b"/>
              <a:pathLst>
                <a:path w="238125" h="142875">
                  <a:moveTo>
                    <a:pt x="235744" y="138589"/>
                  </a:moveTo>
                  <a:lnTo>
                    <a:pt x="101441" y="60484"/>
                  </a:lnTo>
                  <a:lnTo>
                    <a:pt x="7144" y="7144"/>
                  </a:lnTo>
                  <a:lnTo>
                    <a:pt x="140494" y="85249"/>
                  </a:lnTo>
                  <a:close/>
                </a:path>
              </a:pathLst>
            </a:custGeom>
            <a:solidFill>
              <a:srgbClr val="151819"/>
            </a:solidFill>
            <a:ln w="9525" cap="flat">
              <a:noFill/>
              <a:prstDash val="solid"/>
              <a:miter/>
            </a:ln>
          </p:spPr>
          <p:txBody>
            <a:bodyPr rtlCol="0" anchor="ctr"/>
            <a:lstStyle/>
            <a:p>
              <a:endParaRPr lang="zh-CN" altLang="en-US"/>
            </a:p>
          </p:txBody>
        </p:sp>
        <p:sp>
          <p:nvSpPr>
            <p:cNvPr id="435" name="任意多边形: 形状 613">
              <a:extLst>
                <a:ext uri="{FF2B5EF4-FFF2-40B4-BE49-F238E27FC236}">
                  <a16:creationId xmlns:a16="http://schemas.microsoft.com/office/drawing/2014/main" id="{3F6EA3F3-D790-4825-BA28-1F205824998F}"/>
                </a:ext>
              </a:extLst>
            </p:cNvPr>
            <p:cNvSpPr/>
            <p:nvPr/>
          </p:nvSpPr>
          <p:spPr>
            <a:xfrm>
              <a:off x="6918484" y="3447574"/>
              <a:ext cx="123825" cy="180975"/>
            </a:xfrm>
            <a:custGeom>
              <a:avLst/>
              <a:gdLst>
                <a:gd name="connsiteX0" fmla="*/ 16669 w 123825"/>
                <a:gd name="connsiteY0" fmla="*/ 7144 h 180975"/>
                <a:gd name="connsiteX1" fmla="*/ 7144 w 123825"/>
                <a:gd name="connsiteY1" fmla="*/ 23336 h 180975"/>
                <a:gd name="connsiteX2" fmla="*/ 101441 w 123825"/>
                <a:gd name="connsiteY2" fmla="*/ 77629 h 180975"/>
                <a:gd name="connsiteX3" fmla="*/ 112871 w 123825"/>
                <a:gd name="connsiteY3" fmla="*/ 103346 h 180975"/>
                <a:gd name="connsiteX4" fmla="*/ 100489 w 123825"/>
                <a:gd name="connsiteY4" fmla="*/ 124301 h 180975"/>
                <a:gd name="connsiteX5" fmla="*/ 27146 w 123825"/>
                <a:gd name="connsiteY5" fmla="*/ 166211 h 180975"/>
                <a:gd name="connsiteX6" fmla="*/ 20479 w 123825"/>
                <a:gd name="connsiteY6" fmla="*/ 177641 h 180975"/>
                <a:gd name="connsiteX7" fmla="*/ 27146 w 123825"/>
                <a:gd name="connsiteY7" fmla="*/ 181451 h 180975"/>
                <a:gd name="connsiteX8" fmla="*/ 100489 w 123825"/>
                <a:gd name="connsiteY8" fmla="*/ 139541 h 180975"/>
                <a:gd name="connsiteX9" fmla="*/ 123349 w 123825"/>
                <a:gd name="connsiteY9" fmla="*/ 100489 h 180975"/>
                <a:gd name="connsiteX10" fmla="*/ 101441 w 123825"/>
                <a:gd name="connsiteY10" fmla="*/ 60484 h 180975"/>
                <a:gd name="connsiteX11" fmla="*/ 16669 w 123825"/>
                <a:gd name="connsiteY11"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16669" y="7144"/>
                  </a:moveTo>
                  <a:lnTo>
                    <a:pt x="7144" y="23336"/>
                  </a:lnTo>
                  <a:lnTo>
                    <a:pt x="101441" y="77629"/>
                  </a:lnTo>
                  <a:cubicBezTo>
                    <a:pt x="109061" y="81439"/>
                    <a:pt x="112871" y="90964"/>
                    <a:pt x="112871" y="103346"/>
                  </a:cubicBezTo>
                  <a:cubicBezTo>
                    <a:pt x="112871" y="110966"/>
                    <a:pt x="107156" y="120491"/>
                    <a:pt x="100489" y="124301"/>
                  </a:cubicBezTo>
                  <a:lnTo>
                    <a:pt x="27146" y="166211"/>
                  </a:lnTo>
                  <a:cubicBezTo>
                    <a:pt x="23336" y="168116"/>
                    <a:pt x="20479" y="173831"/>
                    <a:pt x="20479" y="177641"/>
                  </a:cubicBezTo>
                  <a:cubicBezTo>
                    <a:pt x="20479" y="181451"/>
                    <a:pt x="23336" y="183356"/>
                    <a:pt x="27146" y="181451"/>
                  </a:cubicBezTo>
                  <a:lnTo>
                    <a:pt x="100489" y="139541"/>
                  </a:lnTo>
                  <a:cubicBezTo>
                    <a:pt x="114776" y="130969"/>
                    <a:pt x="123349" y="117634"/>
                    <a:pt x="123349" y="100489"/>
                  </a:cubicBezTo>
                  <a:cubicBezTo>
                    <a:pt x="123349" y="84296"/>
                    <a:pt x="111919" y="66199"/>
                    <a:pt x="101441" y="60484"/>
                  </a:cubicBezTo>
                  <a:lnTo>
                    <a:pt x="16669" y="7144"/>
                  </a:lnTo>
                  <a:close/>
                </a:path>
              </a:pathLst>
            </a:custGeom>
            <a:solidFill>
              <a:srgbClr val="FFFFFF"/>
            </a:solidFill>
            <a:ln w="9525" cap="flat">
              <a:noFill/>
              <a:prstDash val="solid"/>
              <a:miter/>
            </a:ln>
          </p:spPr>
          <p:txBody>
            <a:bodyPr rtlCol="0" anchor="ctr"/>
            <a:lstStyle/>
            <a:p>
              <a:endParaRPr lang="zh-CN" altLang="en-US"/>
            </a:p>
          </p:txBody>
        </p:sp>
        <p:sp>
          <p:nvSpPr>
            <p:cNvPr id="436" name="任意多边形: 形状 614">
              <a:extLst>
                <a:ext uri="{FF2B5EF4-FFF2-40B4-BE49-F238E27FC236}">
                  <a16:creationId xmlns:a16="http://schemas.microsoft.com/office/drawing/2014/main" id="{A5CE8ADF-E0E9-492F-86C0-EAFCC903F5D2}"/>
                </a:ext>
              </a:extLst>
            </p:cNvPr>
            <p:cNvSpPr/>
            <p:nvPr/>
          </p:nvSpPr>
          <p:spPr>
            <a:xfrm>
              <a:off x="6627019" y="2756302"/>
              <a:ext cx="38100" cy="19050"/>
            </a:xfrm>
            <a:custGeom>
              <a:avLst/>
              <a:gdLst>
                <a:gd name="connsiteX0" fmla="*/ 20479 w 38100"/>
                <a:gd name="connsiteY0" fmla="*/ 8805 h 19050"/>
                <a:gd name="connsiteX1" fmla="*/ 7144 w 38100"/>
                <a:gd name="connsiteY1" fmla="*/ 16425 h 19050"/>
                <a:gd name="connsiteX2" fmla="*/ 25241 w 38100"/>
                <a:gd name="connsiteY2" fmla="*/ 18330 h 19050"/>
                <a:gd name="connsiteX3" fmla="*/ 38576 w 38100"/>
                <a:gd name="connsiteY3" fmla="*/ 10710 h 19050"/>
                <a:gd name="connsiteX4" fmla="*/ 20479 w 38100"/>
                <a:gd name="connsiteY4" fmla="*/ 880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20479" y="8805"/>
                  </a:moveTo>
                  <a:lnTo>
                    <a:pt x="7144" y="16425"/>
                  </a:lnTo>
                  <a:cubicBezTo>
                    <a:pt x="11906" y="13568"/>
                    <a:pt x="18574" y="14520"/>
                    <a:pt x="25241" y="18330"/>
                  </a:cubicBezTo>
                  <a:lnTo>
                    <a:pt x="38576" y="10710"/>
                  </a:lnTo>
                  <a:cubicBezTo>
                    <a:pt x="31909" y="6900"/>
                    <a:pt x="25241" y="5948"/>
                    <a:pt x="20479" y="8805"/>
                  </a:cubicBezTo>
                  <a:close/>
                </a:path>
              </a:pathLst>
            </a:custGeom>
            <a:solidFill>
              <a:srgbClr val="676E71"/>
            </a:solidFill>
            <a:ln w="9525" cap="flat">
              <a:noFill/>
              <a:prstDash val="solid"/>
              <a:miter/>
            </a:ln>
          </p:spPr>
          <p:txBody>
            <a:bodyPr rtlCol="0" anchor="ctr"/>
            <a:lstStyle/>
            <a:p>
              <a:endParaRPr lang="zh-CN" altLang="en-US"/>
            </a:p>
          </p:txBody>
        </p:sp>
        <p:sp>
          <p:nvSpPr>
            <p:cNvPr id="437" name="任意多边形: 形状 615">
              <a:extLst>
                <a:ext uri="{FF2B5EF4-FFF2-40B4-BE49-F238E27FC236}">
                  <a16:creationId xmlns:a16="http://schemas.microsoft.com/office/drawing/2014/main" id="{5502C14A-FD8C-4845-9E18-FEA05C9B3454}"/>
                </a:ext>
              </a:extLst>
            </p:cNvPr>
            <p:cNvSpPr/>
            <p:nvPr/>
          </p:nvSpPr>
          <p:spPr>
            <a:xfrm>
              <a:off x="6648926" y="2789396"/>
              <a:ext cx="609600" cy="752475"/>
            </a:xfrm>
            <a:custGeom>
              <a:avLst/>
              <a:gdLst>
                <a:gd name="connsiteX0" fmla="*/ 20479 w 609600"/>
                <a:gd name="connsiteY0" fmla="*/ 407194 h 752475"/>
                <a:gd name="connsiteX1" fmla="*/ 21431 w 609600"/>
                <a:gd name="connsiteY1" fmla="*/ 7144 h 752475"/>
                <a:gd name="connsiteX2" fmla="*/ 8096 w 609600"/>
                <a:gd name="connsiteY2" fmla="*/ 14764 h 752475"/>
                <a:gd name="connsiteX3" fmla="*/ 7144 w 609600"/>
                <a:gd name="connsiteY3" fmla="*/ 414814 h 752475"/>
                <a:gd name="connsiteX4" fmla="*/ 591026 w 609600"/>
                <a:gd name="connsiteY4" fmla="*/ 751999 h 752475"/>
                <a:gd name="connsiteX5" fmla="*/ 604361 w 609600"/>
                <a:gd name="connsiteY5" fmla="*/ 744379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752475">
                  <a:moveTo>
                    <a:pt x="20479" y="407194"/>
                  </a:moveTo>
                  <a:lnTo>
                    <a:pt x="21431" y="7144"/>
                  </a:lnTo>
                  <a:lnTo>
                    <a:pt x="8096" y="14764"/>
                  </a:lnTo>
                  <a:lnTo>
                    <a:pt x="7144" y="414814"/>
                  </a:lnTo>
                  <a:lnTo>
                    <a:pt x="591026" y="751999"/>
                  </a:lnTo>
                  <a:lnTo>
                    <a:pt x="604361" y="744379"/>
                  </a:lnTo>
                  <a:close/>
                </a:path>
              </a:pathLst>
            </a:custGeom>
            <a:solidFill>
              <a:srgbClr val="002C6A"/>
            </a:solidFill>
            <a:ln w="9525" cap="flat">
              <a:noFill/>
              <a:prstDash val="solid"/>
              <a:miter/>
            </a:ln>
          </p:spPr>
          <p:txBody>
            <a:bodyPr rtlCol="0" anchor="ctr"/>
            <a:lstStyle/>
            <a:p>
              <a:endParaRPr lang="zh-CN" altLang="en-US"/>
            </a:p>
          </p:txBody>
        </p:sp>
        <p:sp>
          <p:nvSpPr>
            <p:cNvPr id="438" name="任意多边形: 形状 616">
              <a:extLst>
                <a:ext uri="{FF2B5EF4-FFF2-40B4-BE49-F238E27FC236}">
                  <a16:creationId xmlns:a16="http://schemas.microsoft.com/office/drawing/2014/main" id="{284569D6-557D-40F0-B7FC-D4665E142564}"/>
                </a:ext>
              </a:extLst>
            </p:cNvPr>
            <p:cNvSpPr/>
            <p:nvPr/>
          </p:nvSpPr>
          <p:spPr>
            <a:xfrm>
              <a:off x="7251859" y="3579019"/>
              <a:ext cx="28575" cy="76200"/>
            </a:xfrm>
            <a:custGeom>
              <a:avLst/>
              <a:gdLst>
                <a:gd name="connsiteX0" fmla="*/ 28099 w 28575"/>
                <a:gd name="connsiteY0" fmla="*/ 52864 h 76200"/>
                <a:gd name="connsiteX1" fmla="*/ 28099 w 28575"/>
                <a:gd name="connsiteY1" fmla="*/ 7144 h 76200"/>
                <a:gd name="connsiteX2" fmla="*/ 14764 w 28575"/>
                <a:gd name="connsiteY2" fmla="*/ 14764 h 76200"/>
                <a:gd name="connsiteX3" fmla="*/ 14764 w 28575"/>
                <a:gd name="connsiteY3" fmla="*/ 60484 h 76200"/>
                <a:gd name="connsiteX4" fmla="*/ 14764 w 28575"/>
                <a:gd name="connsiteY4" fmla="*/ 60484 h 76200"/>
                <a:gd name="connsiteX5" fmla="*/ 7144 w 28575"/>
                <a:gd name="connsiteY5" fmla="*/ 76676 h 76200"/>
                <a:gd name="connsiteX6" fmla="*/ 20479 w 28575"/>
                <a:gd name="connsiteY6" fmla="*/ 69056 h 76200"/>
                <a:gd name="connsiteX7" fmla="*/ 28099 w 28575"/>
                <a:gd name="connsiteY7" fmla="*/ 52864 h 76200"/>
                <a:gd name="connsiteX8" fmla="*/ 28099 w 28575"/>
                <a:gd name="connsiteY8" fmla="*/ 5286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76200">
                  <a:moveTo>
                    <a:pt x="28099" y="52864"/>
                  </a:moveTo>
                  <a:lnTo>
                    <a:pt x="28099" y="7144"/>
                  </a:lnTo>
                  <a:lnTo>
                    <a:pt x="14764" y="14764"/>
                  </a:lnTo>
                  <a:lnTo>
                    <a:pt x="14764" y="60484"/>
                  </a:lnTo>
                  <a:lnTo>
                    <a:pt x="14764" y="60484"/>
                  </a:lnTo>
                  <a:cubicBezTo>
                    <a:pt x="14764" y="68104"/>
                    <a:pt x="11906" y="73819"/>
                    <a:pt x="7144" y="76676"/>
                  </a:cubicBezTo>
                  <a:lnTo>
                    <a:pt x="20479" y="69056"/>
                  </a:lnTo>
                  <a:cubicBezTo>
                    <a:pt x="25241" y="66199"/>
                    <a:pt x="28099" y="60484"/>
                    <a:pt x="28099" y="52864"/>
                  </a:cubicBezTo>
                  <a:lnTo>
                    <a:pt x="28099" y="52864"/>
                  </a:lnTo>
                  <a:close/>
                </a:path>
              </a:pathLst>
            </a:custGeom>
            <a:solidFill>
              <a:srgbClr val="FFFFFF"/>
            </a:solidFill>
            <a:ln w="9525" cap="flat">
              <a:noFill/>
              <a:prstDash val="solid"/>
              <a:miter/>
            </a:ln>
          </p:spPr>
          <p:txBody>
            <a:bodyPr rtlCol="0" anchor="ctr"/>
            <a:lstStyle/>
            <a:p>
              <a:endParaRPr lang="zh-CN" altLang="en-US"/>
            </a:p>
          </p:txBody>
        </p:sp>
        <p:sp>
          <p:nvSpPr>
            <p:cNvPr id="439" name="任意多边形: 形状 617">
              <a:extLst>
                <a:ext uri="{FF2B5EF4-FFF2-40B4-BE49-F238E27FC236}">
                  <a16:creationId xmlns:a16="http://schemas.microsoft.com/office/drawing/2014/main" id="{9FA23F21-CABB-4487-A6EF-F70A581017EA}"/>
                </a:ext>
              </a:extLst>
            </p:cNvPr>
            <p:cNvSpPr/>
            <p:nvPr/>
          </p:nvSpPr>
          <p:spPr>
            <a:xfrm>
              <a:off x="6618446" y="3217069"/>
              <a:ext cx="647700" cy="447675"/>
            </a:xfrm>
            <a:custGeom>
              <a:avLst/>
              <a:gdLst>
                <a:gd name="connsiteX0" fmla="*/ 648176 w 647700"/>
                <a:gd name="connsiteY0" fmla="*/ 376714 h 447675"/>
                <a:gd name="connsiteX1" fmla="*/ 7144 w 647700"/>
                <a:gd name="connsiteY1" fmla="*/ 7144 h 447675"/>
                <a:gd name="connsiteX2" fmla="*/ 7144 w 647700"/>
                <a:gd name="connsiteY2" fmla="*/ 52864 h 447675"/>
                <a:gd name="connsiteX3" fmla="*/ 32861 w 647700"/>
                <a:gd name="connsiteY3" fmla="*/ 96679 h 447675"/>
                <a:gd name="connsiteX4" fmla="*/ 260509 w 647700"/>
                <a:gd name="connsiteY4" fmla="*/ 228124 h 447675"/>
                <a:gd name="connsiteX5" fmla="*/ 397669 w 647700"/>
                <a:gd name="connsiteY5" fmla="*/ 307181 h 447675"/>
                <a:gd name="connsiteX6" fmla="*/ 623411 w 647700"/>
                <a:gd name="connsiteY6" fmla="*/ 437674 h 447675"/>
                <a:gd name="connsiteX7" fmla="*/ 649129 w 647700"/>
                <a:gd name="connsiteY7" fmla="*/ 423386 h 447675"/>
                <a:gd name="connsiteX8" fmla="*/ 648176 w 647700"/>
                <a:gd name="connsiteY8" fmla="*/ 37671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47675">
                  <a:moveTo>
                    <a:pt x="648176" y="376714"/>
                  </a:moveTo>
                  <a:lnTo>
                    <a:pt x="7144" y="7144"/>
                  </a:lnTo>
                  <a:lnTo>
                    <a:pt x="7144" y="52864"/>
                  </a:lnTo>
                  <a:cubicBezTo>
                    <a:pt x="7144" y="69056"/>
                    <a:pt x="18574" y="88106"/>
                    <a:pt x="32861" y="96679"/>
                  </a:cubicBezTo>
                  <a:lnTo>
                    <a:pt x="260509" y="228124"/>
                  </a:lnTo>
                  <a:lnTo>
                    <a:pt x="397669" y="307181"/>
                  </a:lnTo>
                  <a:lnTo>
                    <a:pt x="623411" y="437674"/>
                  </a:lnTo>
                  <a:cubicBezTo>
                    <a:pt x="637699" y="445294"/>
                    <a:pt x="649129" y="439579"/>
                    <a:pt x="649129" y="423386"/>
                  </a:cubicBezTo>
                  <a:lnTo>
                    <a:pt x="648176" y="376714"/>
                  </a:lnTo>
                  <a:close/>
                </a:path>
              </a:pathLst>
            </a:custGeom>
            <a:solidFill>
              <a:srgbClr val="6AA8FF"/>
            </a:solidFill>
            <a:ln w="9525" cap="flat">
              <a:noFill/>
              <a:prstDash val="solid"/>
              <a:miter/>
            </a:ln>
          </p:spPr>
          <p:txBody>
            <a:bodyPr rtlCol="0" anchor="ctr"/>
            <a:lstStyle/>
            <a:p>
              <a:endParaRPr lang="zh-CN" altLang="en-US"/>
            </a:p>
          </p:txBody>
        </p:sp>
        <p:sp>
          <p:nvSpPr>
            <p:cNvPr id="440" name="任意多边形: 形状 618">
              <a:extLst>
                <a:ext uri="{FF2B5EF4-FFF2-40B4-BE49-F238E27FC236}">
                  <a16:creationId xmlns:a16="http://schemas.microsoft.com/office/drawing/2014/main" id="{9DA700CF-9C98-47F2-97B8-BAB320CA683D}"/>
                </a:ext>
              </a:extLst>
            </p:cNvPr>
            <p:cNvSpPr/>
            <p:nvPr/>
          </p:nvSpPr>
          <p:spPr>
            <a:xfrm>
              <a:off x="6656546" y="2792254"/>
              <a:ext cx="590550" cy="742950"/>
            </a:xfrm>
            <a:custGeom>
              <a:avLst/>
              <a:gdLst>
                <a:gd name="connsiteX0" fmla="*/ 8096 w 590550"/>
                <a:gd name="connsiteY0" fmla="*/ 7144 h 742950"/>
                <a:gd name="connsiteX1" fmla="*/ 7144 w 590550"/>
                <a:gd name="connsiteY1" fmla="*/ 407194 h 742950"/>
                <a:gd name="connsiteX2" fmla="*/ 591026 w 590550"/>
                <a:gd name="connsiteY2" fmla="*/ 744379 h 742950"/>
                <a:gd name="connsiteX3" fmla="*/ 591979 w 590550"/>
                <a:gd name="connsiteY3" fmla="*/ 344329 h 742950"/>
              </a:gdLst>
              <a:ahLst/>
              <a:cxnLst>
                <a:cxn ang="0">
                  <a:pos x="connsiteX0" y="connsiteY0"/>
                </a:cxn>
                <a:cxn ang="0">
                  <a:pos x="connsiteX1" y="connsiteY1"/>
                </a:cxn>
                <a:cxn ang="0">
                  <a:pos x="connsiteX2" y="connsiteY2"/>
                </a:cxn>
                <a:cxn ang="0">
                  <a:pos x="connsiteX3" y="connsiteY3"/>
                </a:cxn>
              </a:cxnLst>
              <a:rect l="l" t="t" r="r" b="b"/>
              <a:pathLst>
                <a:path w="590550" h="742950">
                  <a:moveTo>
                    <a:pt x="8096" y="7144"/>
                  </a:moveTo>
                  <a:lnTo>
                    <a:pt x="7144" y="407194"/>
                  </a:lnTo>
                  <a:lnTo>
                    <a:pt x="591026" y="744379"/>
                  </a:lnTo>
                  <a:lnTo>
                    <a:pt x="591979" y="344329"/>
                  </a:lnTo>
                  <a:close/>
                </a:path>
              </a:pathLst>
            </a:custGeom>
            <a:solidFill>
              <a:srgbClr val="FFFFFF"/>
            </a:solidFill>
            <a:ln w="9525" cap="flat">
              <a:noFill/>
              <a:prstDash val="solid"/>
              <a:miter/>
            </a:ln>
          </p:spPr>
          <p:txBody>
            <a:bodyPr rtlCol="0" anchor="ctr"/>
            <a:lstStyle/>
            <a:p>
              <a:endParaRPr lang="zh-CN" altLang="en-US"/>
            </a:p>
          </p:txBody>
        </p:sp>
        <p:sp>
          <p:nvSpPr>
            <p:cNvPr id="441" name="任意多边形: 形状 619">
              <a:extLst>
                <a:ext uri="{FF2B5EF4-FFF2-40B4-BE49-F238E27FC236}">
                  <a16:creationId xmlns:a16="http://schemas.microsoft.com/office/drawing/2014/main" id="{F4CDFA84-5B1A-4F19-B87C-F7821F6100F0}"/>
                </a:ext>
              </a:extLst>
            </p:cNvPr>
            <p:cNvSpPr/>
            <p:nvPr/>
          </p:nvSpPr>
          <p:spPr>
            <a:xfrm>
              <a:off x="7232809" y="3126581"/>
              <a:ext cx="28575" cy="419100"/>
            </a:xfrm>
            <a:custGeom>
              <a:avLst/>
              <a:gdLst>
                <a:gd name="connsiteX0" fmla="*/ 7144 w 28575"/>
                <a:gd name="connsiteY0" fmla="*/ 414814 h 419100"/>
                <a:gd name="connsiteX1" fmla="*/ 20479 w 28575"/>
                <a:gd name="connsiteY1" fmla="*/ 407194 h 419100"/>
                <a:gd name="connsiteX2" fmla="*/ 21431 w 28575"/>
                <a:gd name="connsiteY2" fmla="*/ 7144 h 419100"/>
                <a:gd name="connsiteX3" fmla="*/ 8096 w 28575"/>
                <a:gd name="connsiteY3" fmla="*/ 14764 h 419100"/>
              </a:gdLst>
              <a:ahLst/>
              <a:cxnLst>
                <a:cxn ang="0">
                  <a:pos x="connsiteX0" y="connsiteY0"/>
                </a:cxn>
                <a:cxn ang="0">
                  <a:pos x="connsiteX1" y="connsiteY1"/>
                </a:cxn>
                <a:cxn ang="0">
                  <a:pos x="connsiteX2" y="connsiteY2"/>
                </a:cxn>
                <a:cxn ang="0">
                  <a:pos x="connsiteX3" y="connsiteY3"/>
                </a:cxn>
              </a:cxnLst>
              <a:rect l="l" t="t" r="r" b="b"/>
              <a:pathLst>
                <a:path w="28575" h="419100">
                  <a:moveTo>
                    <a:pt x="7144" y="414814"/>
                  </a:moveTo>
                  <a:lnTo>
                    <a:pt x="20479" y="407194"/>
                  </a:lnTo>
                  <a:lnTo>
                    <a:pt x="21431" y="7144"/>
                  </a:lnTo>
                  <a:lnTo>
                    <a:pt x="8096" y="14764"/>
                  </a:lnTo>
                  <a:close/>
                </a:path>
              </a:pathLst>
            </a:custGeom>
            <a:solidFill>
              <a:srgbClr val="ABABAB"/>
            </a:solidFill>
            <a:ln w="9525" cap="flat">
              <a:noFill/>
              <a:prstDash val="solid"/>
              <a:miter/>
            </a:ln>
          </p:spPr>
          <p:txBody>
            <a:bodyPr rtlCol="0" anchor="ctr"/>
            <a:lstStyle/>
            <a:p>
              <a:endParaRPr lang="zh-CN" altLang="en-US"/>
            </a:p>
          </p:txBody>
        </p:sp>
        <p:sp>
          <p:nvSpPr>
            <p:cNvPr id="442" name="任意多边形: 形状 620">
              <a:extLst>
                <a:ext uri="{FF2B5EF4-FFF2-40B4-BE49-F238E27FC236}">
                  <a16:creationId xmlns:a16="http://schemas.microsoft.com/office/drawing/2014/main" id="{BE567CDE-5704-48C8-9168-0F0951155F27}"/>
                </a:ext>
              </a:extLst>
            </p:cNvPr>
            <p:cNvSpPr/>
            <p:nvPr/>
          </p:nvSpPr>
          <p:spPr>
            <a:xfrm>
              <a:off x="6649879" y="2789396"/>
              <a:ext cx="609600" cy="352425"/>
            </a:xfrm>
            <a:custGeom>
              <a:avLst/>
              <a:gdLst>
                <a:gd name="connsiteX0" fmla="*/ 591026 w 609600"/>
                <a:gd name="connsiteY0" fmla="*/ 351949 h 352425"/>
                <a:gd name="connsiteX1" fmla="*/ 604361 w 609600"/>
                <a:gd name="connsiteY1" fmla="*/ 344329 h 352425"/>
                <a:gd name="connsiteX2" fmla="*/ 20479 w 609600"/>
                <a:gd name="connsiteY2" fmla="*/ 7144 h 352425"/>
                <a:gd name="connsiteX3" fmla="*/ 7144 w 609600"/>
                <a:gd name="connsiteY3" fmla="*/ 14764 h 352425"/>
              </a:gdLst>
              <a:ahLst/>
              <a:cxnLst>
                <a:cxn ang="0">
                  <a:pos x="connsiteX0" y="connsiteY0"/>
                </a:cxn>
                <a:cxn ang="0">
                  <a:pos x="connsiteX1" y="connsiteY1"/>
                </a:cxn>
                <a:cxn ang="0">
                  <a:pos x="connsiteX2" y="connsiteY2"/>
                </a:cxn>
                <a:cxn ang="0">
                  <a:pos x="connsiteX3" y="connsiteY3"/>
                </a:cxn>
              </a:cxnLst>
              <a:rect l="l" t="t" r="r" b="b"/>
              <a:pathLst>
                <a:path w="609600" h="352425">
                  <a:moveTo>
                    <a:pt x="591026" y="351949"/>
                  </a:moveTo>
                  <a:lnTo>
                    <a:pt x="604361" y="344329"/>
                  </a:lnTo>
                  <a:lnTo>
                    <a:pt x="20479" y="7144"/>
                  </a:lnTo>
                  <a:lnTo>
                    <a:pt x="7144" y="14764"/>
                  </a:lnTo>
                  <a:close/>
                </a:path>
              </a:pathLst>
            </a:custGeom>
            <a:solidFill>
              <a:srgbClr val="F1F1F1"/>
            </a:solidFill>
            <a:ln w="9525" cap="flat">
              <a:noFill/>
              <a:prstDash val="solid"/>
              <a:miter/>
            </a:ln>
          </p:spPr>
          <p:txBody>
            <a:bodyPr rtlCol="0" anchor="ctr"/>
            <a:lstStyle/>
            <a:p>
              <a:endParaRPr lang="zh-CN" altLang="en-US"/>
            </a:p>
          </p:txBody>
        </p:sp>
        <p:sp>
          <p:nvSpPr>
            <p:cNvPr id="443" name="任意多边形: 形状 621">
              <a:extLst>
                <a:ext uri="{FF2B5EF4-FFF2-40B4-BE49-F238E27FC236}">
                  <a16:creationId xmlns:a16="http://schemas.microsoft.com/office/drawing/2014/main" id="{E5E68B42-6589-4C36-826B-796249D2D7A1}"/>
                </a:ext>
              </a:extLst>
            </p:cNvPr>
            <p:cNvSpPr/>
            <p:nvPr/>
          </p:nvSpPr>
          <p:spPr>
            <a:xfrm>
              <a:off x="6627019" y="2755350"/>
              <a:ext cx="657225" cy="838200"/>
            </a:xfrm>
            <a:custGeom>
              <a:avLst/>
              <a:gdLst>
                <a:gd name="connsiteX0" fmla="*/ 653891 w 657225"/>
                <a:gd name="connsiteY0" fmla="*/ 395520 h 838200"/>
                <a:gd name="connsiteX1" fmla="*/ 629126 w 657225"/>
                <a:gd name="connsiteY1" fmla="*/ 351705 h 838200"/>
                <a:gd name="connsiteX2" fmla="*/ 38576 w 657225"/>
                <a:gd name="connsiteY2" fmla="*/ 10710 h 838200"/>
                <a:gd name="connsiteX3" fmla="*/ 20479 w 657225"/>
                <a:gd name="connsiteY3" fmla="*/ 8805 h 838200"/>
                <a:gd name="connsiteX4" fmla="*/ 7144 w 657225"/>
                <a:gd name="connsiteY4" fmla="*/ 16425 h 838200"/>
                <a:gd name="connsiteX5" fmla="*/ 25241 w 657225"/>
                <a:gd name="connsiteY5" fmla="*/ 18330 h 838200"/>
                <a:gd name="connsiteX6" fmla="*/ 615791 w 657225"/>
                <a:gd name="connsiteY6" fmla="*/ 359325 h 838200"/>
                <a:gd name="connsiteX7" fmla="*/ 640556 w 657225"/>
                <a:gd name="connsiteY7" fmla="*/ 403140 h 838200"/>
                <a:gd name="connsiteX8" fmla="*/ 639604 w 657225"/>
                <a:gd name="connsiteY8" fmla="*/ 801285 h 838200"/>
                <a:gd name="connsiteX9" fmla="*/ 639604 w 657225"/>
                <a:gd name="connsiteY9" fmla="*/ 837480 h 838200"/>
                <a:gd name="connsiteX10" fmla="*/ 652939 w 657225"/>
                <a:gd name="connsiteY10" fmla="*/ 829860 h 838200"/>
                <a:gd name="connsiteX11" fmla="*/ 652939 w 657225"/>
                <a:gd name="connsiteY11" fmla="*/ 793665 h 838200"/>
                <a:gd name="connsiteX12" fmla="*/ 653891 w 657225"/>
                <a:gd name="connsiteY12" fmla="*/ 3955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225" h="838200">
                  <a:moveTo>
                    <a:pt x="653891" y="395520"/>
                  </a:moveTo>
                  <a:cubicBezTo>
                    <a:pt x="653891" y="380280"/>
                    <a:pt x="643414" y="360278"/>
                    <a:pt x="629126" y="351705"/>
                  </a:cubicBezTo>
                  <a:lnTo>
                    <a:pt x="38576" y="10710"/>
                  </a:lnTo>
                  <a:cubicBezTo>
                    <a:pt x="31909" y="6900"/>
                    <a:pt x="25241" y="5948"/>
                    <a:pt x="20479" y="8805"/>
                  </a:cubicBezTo>
                  <a:lnTo>
                    <a:pt x="7144" y="16425"/>
                  </a:lnTo>
                  <a:cubicBezTo>
                    <a:pt x="11906" y="13568"/>
                    <a:pt x="18574" y="14520"/>
                    <a:pt x="25241" y="18330"/>
                  </a:cubicBezTo>
                  <a:lnTo>
                    <a:pt x="615791" y="359325"/>
                  </a:lnTo>
                  <a:cubicBezTo>
                    <a:pt x="629126" y="366945"/>
                    <a:pt x="641509" y="386948"/>
                    <a:pt x="640556" y="403140"/>
                  </a:cubicBezTo>
                  <a:lnTo>
                    <a:pt x="639604" y="801285"/>
                  </a:lnTo>
                  <a:lnTo>
                    <a:pt x="639604" y="837480"/>
                  </a:lnTo>
                  <a:lnTo>
                    <a:pt x="652939" y="829860"/>
                  </a:lnTo>
                  <a:lnTo>
                    <a:pt x="652939" y="793665"/>
                  </a:lnTo>
                  <a:lnTo>
                    <a:pt x="653891" y="395520"/>
                  </a:lnTo>
                  <a:close/>
                </a:path>
              </a:pathLst>
            </a:custGeom>
            <a:solidFill>
              <a:srgbClr val="002C6A"/>
            </a:solidFill>
            <a:ln w="9525" cap="flat">
              <a:noFill/>
              <a:prstDash val="solid"/>
              <a:miter/>
            </a:ln>
          </p:spPr>
          <p:txBody>
            <a:bodyPr rtlCol="0" anchor="ctr"/>
            <a:lstStyle/>
            <a:p>
              <a:endParaRPr lang="zh-CN" altLang="en-US"/>
            </a:p>
          </p:txBody>
        </p:sp>
        <p:sp>
          <p:nvSpPr>
            <p:cNvPr id="444" name="任意多边形: 形状 622">
              <a:extLst>
                <a:ext uri="{FF2B5EF4-FFF2-40B4-BE49-F238E27FC236}">
                  <a16:creationId xmlns:a16="http://schemas.microsoft.com/office/drawing/2014/main" id="{EFF51E0B-F917-4398-8985-184F672077F8}"/>
                </a:ext>
              </a:extLst>
            </p:cNvPr>
            <p:cNvSpPr/>
            <p:nvPr/>
          </p:nvSpPr>
          <p:spPr>
            <a:xfrm>
              <a:off x="6618446" y="2764686"/>
              <a:ext cx="647700" cy="828675"/>
            </a:xfrm>
            <a:custGeom>
              <a:avLst/>
              <a:gdLst>
                <a:gd name="connsiteX0" fmla="*/ 624364 w 647700"/>
                <a:gd name="connsiteY0" fmla="*/ 350941 h 828675"/>
                <a:gd name="connsiteX1" fmla="*/ 649129 w 647700"/>
                <a:gd name="connsiteY1" fmla="*/ 394756 h 828675"/>
                <a:gd name="connsiteX2" fmla="*/ 648176 w 647700"/>
                <a:gd name="connsiteY2" fmla="*/ 792901 h 828675"/>
                <a:gd name="connsiteX3" fmla="*/ 648176 w 647700"/>
                <a:gd name="connsiteY3" fmla="*/ 799569 h 828675"/>
                <a:gd name="connsiteX4" fmla="*/ 648176 w 647700"/>
                <a:gd name="connsiteY4" fmla="*/ 830049 h 828675"/>
                <a:gd name="connsiteX5" fmla="*/ 7144 w 647700"/>
                <a:gd name="connsiteY5" fmla="*/ 459526 h 828675"/>
                <a:gd name="connsiteX6" fmla="*/ 8096 w 647700"/>
                <a:gd name="connsiteY6" fmla="*/ 25186 h 828675"/>
                <a:gd name="connsiteX7" fmla="*/ 33814 w 647700"/>
                <a:gd name="connsiteY7" fmla="*/ 10899 h 828675"/>
                <a:gd name="connsiteX8" fmla="*/ 624364 w 647700"/>
                <a:gd name="connsiteY8" fmla="*/ 350941 h 828675"/>
                <a:gd name="connsiteX9" fmla="*/ 37624 w 647700"/>
                <a:gd name="connsiteY9" fmla="*/ 439524 h 828675"/>
                <a:gd name="connsiteX10" fmla="*/ 621506 w 647700"/>
                <a:gd name="connsiteY10" fmla="*/ 776709 h 828675"/>
                <a:gd name="connsiteX11" fmla="*/ 622459 w 647700"/>
                <a:gd name="connsiteY11" fmla="*/ 376659 h 828675"/>
                <a:gd name="connsiteX12" fmla="*/ 38576 w 647700"/>
                <a:gd name="connsiteY12" fmla="*/ 39474 h 828675"/>
                <a:gd name="connsiteX13" fmla="*/ 37624 w 647700"/>
                <a:gd name="connsiteY13" fmla="*/ 439524 h 828675"/>
                <a:gd name="connsiteX14" fmla="*/ 37624 w 647700"/>
                <a:gd name="connsiteY14" fmla="*/ 43952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828675">
                  <a:moveTo>
                    <a:pt x="624364" y="350941"/>
                  </a:moveTo>
                  <a:cubicBezTo>
                    <a:pt x="638651" y="358561"/>
                    <a:pt x="650081" y="378564"/>
                    <a:pt x="649129" y="394756"/>
                  </a:cubicBezTo>
                  <a:lnTo>
                    <a:pt x="648176" y="792901"/>
                  </a:lnTo>
                  <a:lnTo>
                    <a:pt x="648176" y="799569"/>
                  </a:lnTo>
                  <a:lnTo>
                    <a:pt x="648176" y="830049"/>
                  </a:lnTo>
                  <a:lnTo>
                    <a:pt x="7144" y="459526"/>
                  </a:lnTo>
                  <a:cubicBezTo>
                    <a:pt x="7144" y="453811"/>
                    <a:pt x="7144" y="459526"/>
                    <a:pt x="8096" y="25186"/>
                  </a:cubicBezTo>
                  <a:cubicBezTo>
                    <a:pt x="8096" y="8994"/>
                    <a:pt x="19526" y="2326"/>
                    <a:pt x="33814" y="10899"/>
                  </a:cubicBezTo>
                  <a:lnTo>
                    <a:pt x="624364" y="350941"/>
                  </a:lnTo>
                  <a:close/>
                  <a:moveTo>
                    <a:pt x="37624" y="439524"/>
                  </a:moveTo>
                  <a:lnTo>
                    <a:pt x="621506" y="776709"/>
                  </a:lnTo>
                  <a:lnTo>
                    <a:pt x="622459" y="376659"/>
                  </a:lnTo>
                  <a:lnTo>
                    <a:pt x="38576" y="39474"/>
                  </a:lnTo>
                  <a:lnTo>
                    <a:pt x="37624" y="439524"/>
                  </a:lnTo>
                  <a:lnTo>
                    <a:pt x="37624" y="439524"/>
                  </a:lnTo>
                  <a:close/>
                </a:path>
              </a:pathLst>
            </a:custGeom>
            <a:solidFill>
              <a:srgbClr val="1A65E0"/>
            </a:solidFill>
            <a:ln w="9525" cap="flat">
              <a:noFill/>
              <a:prstDash val="solid"/>
              <a:miter/>
            </a:ln>
          </p:spPr>
          <p:txBody>
            <a:bodyPr rtlCol="0" anchor="ctr"/>
            <a:lstStyle/>
            <a:p>
              <a:endParaRPr lang="zh-CN" altLang="en-US"/>
            </a:p>
          </p:txBody>
        </p:sp>
        <p:sp>
          <p:nvSpPr>
            <p:cNvPr id="445" name="任意多边形: 形状 623">
              <a:extLst>
                <a:ext uri="{FF2B5EF4-FFF2-40B4-BE49-F238E27FC236}">
                  <a16:creationId xmlns:a16="http://schemas.microsoft.com/office/drawing/2014/main" id="{7A7EED14-E505-4112-A549-AF3166388DA2}"/>
                </a:ext>
              </a:extLst>
            </p:cNvPr>
            <p:cNvSpPr/>
            <p:nvPr/>
          </p:nvSpPr>
          <p:spPr>
            <a:xfrm>
              <a:off x="7122319" y="4448651"/>
              <a:ext cx="238125" cy="190500"/>
            </a:xfrm>
            <a:custGeom>
              <a:avLst/>
              <a:gdLst>
                <a:gd name="connsiteX0" fmla="*/ 222409 w 238125"/>
                <a:gd name="connsiteY0" fmla="*/ 85249 h 190500"/>
                <a:gd name="connsiteX1" fmla="*/ 88106 w 238125"/>
                <a:gd name="connsiteY1" fmla="*/ 7144 h 190500"/>
                <a:gd name="connsiteX2" fmla="*/ 99536 w 238125"/>
                <a:gd name="connsiteY2" fmla="*/ 32861 h 190500"/>
                <a:gd name="connsiteX3" fmla="*/ 87154 w 238125"/>
                <a:gd name="connsiteY3" fmla="*/ 53816 h 190500"/>
                <a:gd name="connsiteX4" fmla="*/ 13811 w 238125"/>
                <a:gd name="connsiteY4" fmla="*/ 95726 h 190500"/>
                <a:gd name="connsiteX5" fmla="*/ 7144 w 238125"/>
                <a:gd name="connsiteY5" fmla="*/ 107156 h 190500"/>
                <a:gd name="connsiteX6" fmla="*/ 9049 w 238125"/>
                <a:gd name="connsiteY6" fmla="*/ 111919 h 190500"/>
                <a:gd name="connsiteX7" fmla="*/ 143351 w 238125"/>
                <a:gd name="connsiteY7" fmla="*/ 190024 h 190500"/>
                <a:gd name="connsiteX8" fmla="*/ 141446 w 238125"/>
                <a:gd name="connsiteY8" fmla="*/ 185261 h 190500"/>
                <a:gd name="connsiteX9" fmla="*/ 148114 w 238125"/>
                <a:gd name="connsiteY9" fmla="*/ 173831 h 190500"/>
                <a:gd name="connsiteX10" fmla="*/ 221456 w 238125"/>
                <a:gd name="connsiteY10" fmla="*/ 131921 h 190500"/>
                <a:gd name="connsiteX11" fmla="*/ 233839 w 238125"/>
                <a:gd name="connsiteY11" fmla="*/ 110966 h 190500"/>
                <a:gd name="connsiteX12" fmla="*/ 222409 w 238125"/>
                <a:gd name="connsiteY12" fmla="*/ 8524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125" h="190500">
                  <a:moveTo>
                    <a:pt x="222409" y="85249"/>
                  </a:moveTo>
                  <a:lnTo>
                    <a:pt x="88106" y="7144"/>
                  </a:lnTo>
                  <a:cubicBezTo>
                    <a:pt x="95726" y="10954"/>
                    <a:pt x="99536" y="20479"/>
                    <a:pt x="99536" y="32861"/>
                  </a:cubicBezTo>
                  <a:cubicBezTo>
                    <a:pt x="99536" y="40481"/>
                    <a:pt x="93821" y="50006"/>
                    <a:pt x="87154" y="53816"/>
                  </a:cubicBezTo>
                  <a:lnTo>
                    <a:pt x="13811" y="95726"/>
                  </a:lnTo>
                  <a:cubicBezTo>
                    <a:pt x="10001" y="97631"/>
                    <a:pt x="7144" y="103346"/>
                    <a:pt x="7144" y="107156"/>
                  </a:cubicBezTo>
                  <a:cubicBezTo>
                    <a:pt x="7144" y="109061"/>
                    <a:pt x="8096" y="110966"/>
                    <a:pt x="9049" y="111919"/>
                  </a:cubicBezTo>
                  <a:lnTo>
                    <a:pt x="143351" y="190024"/>
                  </a:lnTo>
                  <a:cubicBezTo>
                    <a:pt x="142399" y="189071"/>
                    <a:pt x="141446" y="188119"/>
                    <a:pt x="141446" y="185261"/>
                  </a:cubicBezTo>
                  <a:cubicBezTo>
                    <a:pt x="141446" y="181451"/>
                    <a:pt x="144304" y="175736"/>
                    <a:pt x="148114" y="173831"/>
                  </a:cubicBezTo>
                  <a:lnTo>
                    <a:pt x="221456" y="131921"/>
                  </a:lnTo>
                  <a:cubicBezTo>
                    <a:pt x="228124" y="128111"/>
                    <a:pt x="233839" y="118586"/>
                    <a:pt x="233839" y="110966"/>
                  </a:cubicBezTo>
                  <a:cubicBezTo>
                    <a:pt x="233839" y="99536"/>
                    <a:pt x="229076" y="90011"/>
                    <a:pt x="222409" y="85249"/>
                  </a:cubicBezTo>
                  <a:close/>
                </a:path>
              </a:pathLst>
            </a:custGeom>
            <a:solidFill>
              <a:srgbClr val="1A65E0"/>
            </a:solidFill>
            <a:ln w="9525" cap="flat">
              <a:noFill/>
              <a:prstDash val="solid"/>
              <a:miter/>
            </a:ln>
          </p:spPr>
          <p:txBody>
            <a:bodyPr rtlCol="0" anchor="ctr"/>
            <a:lstStyle/>
            <a:p>
              <a:endParaRPr lang="zh-CN" altLang="en-US"/>
            </a:p>
          </p:txBody>
        </p:sp>
        <p:sp>
          <p:nvSpPr>
            <p:cNvPr id="446" name="任意多边形: 形状 624">
              <a:extLst>
                <a:ext uri="{FF2B5EF4-FFF2-40B4-BE49-F238E27FC236}">
                  <a16:creationId xmlns:a16="http://schemas.microsoft.com/office/drawing/2014/main" id="{2A7AC05B-0CE6-4EC6-82E2-B94BA12C1481}"/>
                </a:ext>
              </a:extLst>
            </p:cNvPr>
            <p:cNvSpPr/>
            <p:nvPr/>
          </p:nvSpPr>
          <p:spPr>
            <a:xfrm>
              <a:off x="7108984" y="4379119"/>
              <a:ext cx="152400" cy="104775"/>
            </a:xfrm>
            <a:custGeom>
              <a:avLst/>
              <a:gdLst>
                <a:gd name="connsiteX0" fmla="*/ 150019 w 152400"/>
                <a:gd name="connsiteY0" fmla="*/ 85249 h 104775"/>
                <a:gd name="connsiteX1" fmla="*/ 16669 w 152400"/>
                <a:gd name="connsiteY1" fmla="*/ 7144 h 104775"/>
                <a:gd name="connsiteX2" fmla="*/ 7144 w 152400"/>
                <a:gd name="connsiteY2" fmla="*/ 23336 h 104775"/>
                <a:gd name="connsiteX3" fmla="*/ 140494 w 152400"/>
                <a:gd name="connsiteY3" fmla="*/ 101441 h 104775"/>
              </a:gdLst>
              <a:ahLst/>
              <a:cxnLst>
                <a:cxn ang="0">
                  <a:pos x="connsiteX0" y="connsiteY0"/>
                </a:cxn>
                <a:cxn ang="0">
                  <a:pos x="connsiteX1" y="connsiteY1"/>
                </a:cxn>
                <a:cxn ang="0">
                  <a:pos x="connsiteX2" y="connsiteY2"/>
                </a:cxn>
                <a:cxn ang="0">
                  <a:pos x="connsiteX3" y="connsiteY3"/>
                </a:cxn>
              </a:cxnLst>
              <a:rect l="l" t="t" r="r" b="b"/>
              <a:pathLst>
                <a:path w="152400" h="104775">
                  <a:moveTo>
                    <a:pt x="150019" y="85249"/>
                  </a:moveTo>
                  <a:lnTo>
                    <a:pt x="16669" y="7144"/>
                  </a:lnTo>
                  <a:lnTo>
                    <a:pt x="7144" y="23336"/>
                  </a:lnTo>
                  <a:lnTo>
                    <a:pt x="140494" y="101441"/>
                  </a:lnTo>
                  <a:close/>
                </a:path>
              </a:pathLst>
            </a:custGeom>
            <a:solidFill>
              <a:srgbClr val="192020"/>
            </a:solidFill>
            <a:ln w="9525" cap="flat">
              <a:noFill/>
              <a:prstDash val="solid"/>
              <a:miter/>
            </a:ln>
          </p:spPr>
          <p:txBody>
            <a:bodyPr rtlCol="0" anchor="ctr"/>
            <a:lstStyle/>
            <a:p>
              <a:endParaRPr lang="zh-CN" altLang="en-US"/>
            </a:p>
          </p:txBody>
        </p:sp>
        <p:sp>
          <p:nvSpPr>
            <p:cNvPr id="447" name="任意多边形: 形状 625">
              <a:extLst>
                <a:ext uri="{FF2B5EF4-FFF2-40B4-BE49-F238E27FC236}">
                  <a16:creationId xmlns:a16="http://schemas.microsoft.com/office/drawing/2014/main" id="{183F6C66-094A-46A2-811F-97F9B5AB52B7}"/>
                </a:ext>
              </a:extLst>
            </p:cNvPr>
            <p:cNvSpPr/>
            <p:nvPr/>
          </p:nvSpPr>
          <p:spPr>
            <a:xfrm>
              <a:off x="7118509" y="4379119"/>
              <a:ext cx="238125" cy="142875"/>
            </a:xfrm>
            <a:custGeom>
              <a:avLst/>
              <a:gdLst>
                <a:gd name="connsiteX0" fmla="*/ 235744 w 238125"/>
                <a:gd name="connsiteY0" fmla="*/ 138589 h 142875"/>
                <a:gd name="connsiteX1" fmla="*/ 101441 w 238125"/>
                <a:gd name="connsiteY1" fmla="*/ 60484 h 142875"/>
                <a:gd name="connsiteX2" fmla="*/ 7144 w 238125"/>
                <a:gd name="connsiteY2" fmla="*/ 7144 h 142875"/>
                <a:gd name="connsiteX3" fmla="*/ 140494 w 238125"/>
                <a:gd name="connsiteY3" fmla="*/ 85249 h 142875"/>
              </a:gdLst>
              <a:ahLst/>
              <a:cxnLst>
                <a:cxn ang="0">
                  <a:pos x="connsiteX0" y="connsiteY0"/>
                </a:cxn>
                <a:cxn ang="0">
                  <a:pos x="connsiteX1" y="connsiteY1"/>
                </a:cxn>
                <a:cxn ang="0">
                  <a:pos x="connsiteX2" y="connsiteY2"/>
                </a:cxn>
                <a:cxn ang="0">
                  <a:pos x="connsiteX3" y="connsiteY3"/>
                </a:cxn>
              </a:cxnLst>
              <a:rect l="l" t="t" r="r" b="b"/>
              <a:pathLst>
                <a:path w="238125" h="142875">
                  <a:moveTo>
                    <a:pt x="235744" y="138589"/>
                  </a:moveTo>
                  <a:lnTo>
                    <a:pt x="101441" y="60484"/>
                  </a:lnTo>
                  <a:lnTo>
                    <a:pt x="7144" y="7144"/>
                  </a:lnTo>
                  <a:lnTo>
                    <a:pt x="140494" y="85249"/>
                  </a:lnTo>
                  <a:close/>
                </a:path>
              </a:pathLst>
            </a:custGeom>
            <a:solidFill>
              <a:srgbClr val="151819"/>
            </a:solidFill>
            <a:ln w="9525" cap="flat">
              <a:noFill/>
              <a:prstDash val="solid"/>
              <a:miter/>
            </a:ln>
          </p:spPr>
          <p:txBody>
            <a:bodyPr rtlCol="0" anchor="ctr"/>
            <a:lstStyle/>
            <a:p>
              <a:endParaRPr lang="zh-CN" altLang="en-US"/>
            </a:p>
          </p:txBody>
        </p:sp>
        <p:sp>
          <p:nvSpPr>
            <p:cNvPr id="448" name="任意多边形: 形状 626">
              <a:extLst>
                <a:ext uri="{FF2B5EF4-FFF2-40B4-BE49-F238E27FC236}">
                  <a16:creationId xmlns:a16="http://schemas.microsoft.com/office/drawing/2014/main" id="{0F086CFA-F1F9-4181-B638-4DEB31AE951E}"/>
                </a:ext>
              </a:extLst>
            </p:cNvPr>
            <p:cNvSpPr/>
            <p:nvPr/>
          </p:nvSpPr>
          <p:spPr>
            <a:xfrm>
              <a:off x="7242334" y="4457224"/>
              <a:ext cx="123825" cy="180975"/>
            </a:xfrm>
            <a:custGeom>
              <a:avLst/>
              <a:gdLst>
                <a:gd name="connsiteX0" fmla="*/ 16669 w 123825"/>
                <a:gd name="connsiteY0" fmla="*/ 7144 h 180975"/>
                <a:gd name="connsiteX1" fmla="*/ 7144 w 123825"/>
                <a:gd name="connsiteY1" fmla="*/ 23336 h 180975"/>
                <a:gd name="connsiteX2" fmla="*/ 101441 w 123825"/>
                <a:gd name="connsiteY2" fmla="*/ 77629 h 180975"/>
                <a:gd name="connsiteX3" fmla="*/ 112871 w 123825"/>
                <a:gd name="connsiteY3" fmla="*/ 103346 h 180975"/>
                <a:gd name="connsiteX4" fmla="*/ 100489 w 123825"/>
                <a:gd name="connsiteY4" fmla="*/ 124301 h 180975"/>
                <a:gd name="connsiteX5" fmla="*/ 27146 w 123825"/>
                <a:gd name="connsiteY5" fmla="*/ 166211 h 180975"/>
                <a:gd name="connsiteX6" fmla="*/ 20479 w 123825"/>
                <a:gd name="connsiteY6" fmla="*/ 177641 h 180975"/>
                <a:gd name="connsiteX7" fmla="*/ 27146 w 123825"/>
                <a:gd name="connsiteY7" fmla="*/ 181451 h 180975"/>
                <a:gd name="connsiteX8" fmla="*/ 100489 w 123825"/>
                <a:gd name="connsiteY8" fmla="*/ 139541 h 180975"/>
                <a:gd name="connsiteX9" fmla="*/ 123349 w 123825"/>
                <a:gd name="connsiteY9" fmla="*/ 100489 h 180975"/>
                <a:gd name="connsiteX10" fmla="*/ 101441 w 123825"/>
                <a:gd name="connsiteY10" fmla="*/ 60484 h 180975"/>
                <a:gd name="connsiteX11" fmla="*/ 16669 w 123825"/>
                <a:gd name="connsiteY11"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16669" y="7144"/>
                  </a:moveTo>
                  <a:lnTo>
                    <a:pt x="7144" y="23336"/>
                  </a:lnTo>
                  <a:lnTo>
                    <a:pt x="101441" y="77629"/>
                  </a:lnTo>
                  <a:cubicBezTo>
                    <a:pt x="109061" y="81439"/>
                    <a:pt x="112871" y="90964"/>
                    <a:pt x="112871" y="103346"/>
                  </a:cubicBezTo>
                  <a:cubicBezTo>
                    <a:pt x="112871" y="110966"/>
                    <a:pt x="107156" y="120491"/>
                    <a:pt x="100489" y="124301"/>
                  </a:cubicBezTo>
                  <a:lnTo>
                    <a:pt x="27146" y="166211"/>
                  </a:lnTo>
                  <a:cubicBezTo>
                    <a:pt x="23336" y="168116"/>
                    <a:pt x="20479" y="173831"/>
                    <a:pt x="20479" y="177641"/>
                  </a:cubicBezTo>
                  <a:cubicBezTo>
                    <a:pt x="20479" y="181451"/>
                    <a:pt x="23336" y="183356"/>
                    <a:pt x="27146" y="181451"/>
                  </a:cubicBezTo>
                  <a:lnTo>
                    <a:pt x="100489" y="139541"/>
                  </a:lnTo>
                  <a:cubicBezTo>
                    <a:pt x="114776" y="130969"/>
                    <a:pt x="123349" y="117634"/>
                    <a:pt x="123349" y="100489"/>
                  </a:cubicBezTo>
                  <a:cubicBezTo>
                    <a:pt x="123349" y="84296"/>
                    <a:pt x="111919" y="66199"/>
                    <a:pt x="101441" y="60484"/>
                  </a:cubicBezTo>
                  <a:lnTo>
                    <a:pt x="16669" y="7144"/>
                  </a:lnTo>
                  <a:close/>
                </a:path>
              </a:pathLst>
            </a:custGeom>
            <a:solidFill>
              <a:srgbClr val="FFFFFF"/>
            </a:solidFill>
            <a:ln w="9525" cap="flat">
              <a:noFill/>
              <a:prstDash val="solid"/>
              <a:miter/>
            </a:ln>
          </p:spPr>
          <p:txBody>
            <a:bodyPr rtlCol="0" anchor="ctr"/>
            <a:lstStyle/>
            <a:p>
              <a:endParaRPr lang="zh-CN" altLang="en-US"/>
            </a:p>
          </p:txBody>
        </p:sp>
        <p:sp>
          <p:nvSpPr>
            <p:cNvPr id="449" name="任意多边形: 形状 627">
              <a:extLst>
                <a:ext uri="{FF2B5EF4-FFF2-40B4-BE49-F238E27FC236}">
                  <a16:creationId xmlns:a16="http://schemas.microsoft.com/office/drawing/2014/main" id="{17FE2754-17A0-4708-8681-E7A1683BF6B2}"/>
                </a:ext>
              </a:extLst>
            </p:cNvPr>
            <p:cNvSpPr/>
            <p:nvPr/>
          </p:nvSpPr>
          <p:spPr>
            <a:xfrm>
              <a:off x="6950869" y="3765952"/>
              <a:ext cx="38100" cy="19050"/>
            </a:xfrm>
            <a:custGeom>
              <a:avLst/>
              <a:gdLst>
                <a:gd name="connsiteX0" fmla="*/ 20479 w 38100"/>
                <a:gd name="connsiteY0" fmla="*/ 8805 h 19050"/>
                <a:gd name="connsiteX1" fmla="*/ 7144 w 38100"/>
                <a:gd name="connsiteY1" fmla="*/ 16425 h 19050"/>
                <a:gd name="connsiteX2" fmla="*/ 25241 w 38100"/>
                <a:gd name="connsiteY2" fmla="*/ 18330 h 19050"/>
                <a:gd name="connsiteX3" fmla="*/ 38576 w 38100"/>
                <a:gd name="connsiteY3" fmla="*/ 10710 h 19050"/>
                <a:gd name="connsiteX4" fmla="*/ 20479 w 38100"/>
                <a:gd name="connsiteY4" fmla="*/ 880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20479" y="8805"/>
                  </a:moveTo>
                  <a:lnTo>
                    <a:pt x="7144" y="16425"/>
                  </a:lnTo>
                  <a:cubicBezTo>
                    <a:pt x="11906" y="13568"/>
                    <a:pt x="18574" y="14520"/>
                    <a:pt x="25241" y="18330"/>
                  </a:cubicBezTo>
                  <a:lnTo>
                    <a:pt x="38576" y="10710"/>
                  </a:lnTo>
                  <a:cubicBezTo>
                    <a:pt x="31909" y="6900"/>
                    <a:pt x="25241" y="5948"/>
                    <a:pt x="20479" y="8805"/>
                  </a:cubicBezTo>
                  <a:close/>
                </a:path>
              </a:pathLst>
            </a:custGeom>
            <a:solidFill>
              <a:srgbClr val="676E71"/>
            </a:solidFill>
            <a:ln w="9525" cap="flat">
              <a:noFill/>
              <a:prstDash val="solid"/>
              <a:miter/>
            </a:ln>
          </p:spPr>
          <p:txBody>
            <a:bodyPr rtlCol="0" anchor="ctr"/>
            <a:lstStyle/>
            <a:p>
              <a:endParaRPr lang="zh-CN" altLang="en-US"/>
            </a:p>
          </p:txBody>
        </p:sp>
        <p:sp>
          <p:nvSpPr>
            <p:cNvPr id="450" name="任意多边形: 形状 628">
              <a:extLst>
                <a:ext uri="{FF2B5EF4-FFF2-40B4-BE49-F238E27FC236}">
                  <a16:creationId xmlns:a16="http://schemas.microsoft.com/office/drawing/2014/main" id="{93AA8B3F-3202-4E51-9D25-BF40219F6F8F}"/>
                </a:ext>
              </a:extLst>
            </p:cNvPr>
            <p:cNvSpPr/>
            <p:nvPr/>
          </p:nvSpPr>
          <p:spPr>
            <a:xfrm>
              <a:off x="6972776" y="3799046"/>
              <a:ext cx="609600" cy="752475"/>
            </a:xfrm>
            <a:custGeom>
              <a:avLst/>
              <a:gdLst>
                <a:gd name="connsiteX0" fmla="*/ 20479 w 609600"/>
                <a:gd name="connsiteY0" fmla="*/ 407194 h 752475"/>
                <a:gd name="connsiteX1" fmla="*/ 21431 w 609600"/>
                <a:gd name="connsiteY1" fmla="*/ 7144 h 752475"/>
                <a:gd name="connsiteX2" fmla="*/ 8096 w 609600"/>
                <a:gd name="connsiteY2" fmla="*/ 14764 h 752475"/>
                <a:gd name="connsiteX3" fmla="*/ 7144 w 609600"/>
                <a:gd name="connsiteY3" fmla="*/ 414814 h 752475"/>
                <a:gd name="connsiteX4" fmla="*/ 591026 w 609600"/>
                <a:gd name="connsiteY4" fmla="*/ 751999 h 752475"/>
                <a:gd name="connsiteX5" fmla="*/ 604361 w 609600"/>
                <a:gd name="connsiteY5" fmla="*/ 744379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752475">
                  <a:moveTo>
                    <a:pt x="20479" y="407194"/>
                  </a:moveTo>
                  <a:lnTo>
                    <a:pt x="21431" y="7144"/>
                  </a:lnTo>
                  <a:lnTo>
                    <a:pt x="8096" y="14764"/>
                  </a:lnTo>
                  <a:lnTo>
                    <a:pt x="7144" y="414814"/>
                  </a:lnTo>
                  <a:lnTo>
                    <a:pt x="591026" y="751999"/>
                  </a:lnTo>
                  <a:lnTo>
                    <a:pt x="604361" y="744379"/>
                  </a:lnTo>
                  <a:close/>
                </a:path>
              </a:pathLst>
            </a:custGeom>
            <a:solidFill>
              <a:srgbClr val="002C6A"/>
            </a:solidFill>
            <a:ln w="9525" cap="flat">
              <a:noFill/>
              <a:prstDash val="solid"/>
              <a:miter/>
            </a:ln>
          </p:spPr>
          <p:txBody>
            <a:bodyPr rtlCol="0" anchor="ctr"/>
            <a:lstStyle/>
            <a:p>
              <a:endParaRPr lang="zh-CN" altLang="en-US"/>
            </a:p>
          </p:txBody>
        </p:sp>
        <p:sp>
          <p:nvSpPr>
            <p:cNvPr id="451" name="任意多边形: 形状 629">
              <a:extLst>
                <a:ext uri="{FF2B5EF4-FFF2-40B4-BE49-F238E27FC236}">
                  <a16:creationId xmlns:a16="http://schemas.microsoft.com/office/drawing/2014/main" id="{26EF354B-9073-46A7-B837-3399B6F0BEC4}"/>
                </a:ext>
              </a:extLst>
            </p:cNvPr>
            <p:cNvSpPr/>
            <p:nvPr/>
          </p:nvSpPr>
          <p:spPr>
            <a:xfrm>
              <a:off x="7575709" y="4588669"/>
              <a:ext cx="28575" cy="76200"/>
            </a:xfrm>
            <a:custGeom>
              <a:avLst/>
              <a:gdLst>
                <a:gd name="connsiteX0" fmla="*/ 28099 w 28575"/>
                <a:gd name="connsiteY0" fmla="*/ 52864 h 76200"/>
                <a:gd name="connsiteX1" fmla="*/ 28099 w 28575"/>
                <a:gd name="connsiteY1" fmla="*/ 7144 h 76200"/>
                <a:gd name="connsiteX2" fmla="*/ 14764 w 28575"/>
                <a:gd name="connsiteY2" fmla="*/ 14764 h 76200"/>
                <a:gd name="connsiteX3" fmla="*/ 14764 w 28575"/>
                <a:gd name="connsiteY3" fmla="*/ 60484 h 76200"/>
                <a:gd name="connsiteX4" fmla="*/ 14764 w 28575"/>
                <a:gd name="connsiteY4" fmla="*/ 60484 h 76200"/>
                <a:gd name="connsiteX5" fmla="*/ 7144 w 28575"/>
                <a:gd name="connsiteY5" fmla="*/ 76676 h 76200"/>
                <a:gd name="connsiteX6" fmla="*/ 20479 w 28575"/>
                <a:gd name="connsiteY6" fmla="*/ 69056 h 76200"/>
                <a:gd name="connsiteX7" fmla="*/ 28099 w 28575"/>
                <a:gd name="connsiteY7" fmla="*/ 52864 h 76200"/>
                <a:gd name="connsiteX8" fmla="*/ 28099 w 28575"/>
                <a:gd name="connsiteY8" fmla="*/ 5286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76200">
                  <a:moveTo>
                    <a:pt x="28099" y="52864"/>
                  </a:moveTo>
                  <a:lnTo>
                    <a:pt x="28099" y="7144"/>
                  </a:lnTo>
                  <a:lnTo>
                    <a:pt x="14764" y="14764"/>
                  </a:lnTo>
                  <a:lnTo>
                    <a:pt x="14764" y="60484"/>
                  </a:lnTo>
                  <a:lnTo>
                    <a:pt x="14764" y="60484"/>
                  </a:lnTo>
                  <a:cubicBezTo>
                    <a:pt x="14764" y="68104"/>
                    <a:pt x="11906" y="73819"/>
                    <a:pt x="7144" y="76676"/>
                  </a:cubicBezTo>
                  <a:lnTo>
                    <a:pt x="20479" y="69056"/>
                  </a:lnTo>
                  <a:cubicBezTo>
                    <a:pt x="25241" y="66199"/>
                    <a:pt x="28099" y="60484"/>
                    <a:pt x="28099" y="52864"/>
                  </a:cubicBezTo>
                  <a:lnTo>
                    <a:pt x="28099" y="52864"/>
                  </a:lnTo>
                  <a:close/>
                </a:path>
              </a:pathLst>
            </a:custGeom>
            <a:solidFill>
              <a:srgbClr val="FFFFFF"/>
            </a:solidFill>
            <a:ln w="9525" cap="flat">
              <a:noFill/>
              <a:prstDash val="solid"/>
              <a:miter/>
            </a:ln>
          </p:spPr>
          <p:txBody>
            <a:bodyPr rtlCol="0" anchor="ctr"/>
            <a:lstStyle/>
            <a:p>
              <a:endParaRPr lang="zh-CN" altLang="en-US"/>
            </a:p>
          </p:txBody>
        </p:sp>
        <p:sp>
          <p:nvSpPr>
            <p:cNvPr id="452" name="任意多边形: 形状 630">
              <a:extLst>
                <a:ext uri="{FF2B5EF4-FFF2-40B4-BE49-F238E27FC236}">
                  <a16:creationId xmlns:a16="http://schemas.microsoft.com/office/drawing/2014/main" id="{C3A93164-1E56-47E1-9A6A-DB7B7D9630A5}"/>
                </a:ext>
              </a:extLst>
            </p:cNvPr>
            <p:cNvSpPr/>
            <p:nvPr/>
          </p:nvSpPr>
          <p:spPr>
            <a:xfrm>
              <a:off x="6942296" y="4226719"/>
              <a:ext cx="647700" cy="447675"/>
            </a:xfrm>
            <a:custGeom>
              <a:avLst/>
              <a:gdLst>
                <a:gd name="connsiteX0" fmla="*/ 648176 w 647700"/>
                <a:gd name="connsiteY0" fmla="*/ 376714 h 447675"/>
                <a:gd name="connsiteX1" fmla="*/ 7144 w 647700"/>
                <a:gd name="connsiteY1" fmla="*/ 7144 h 447675"/>
                <a:gd name="connsiteX2" fmla="*/ 7144 w 647700"/>
                <a:gd name="connsiteY2" fmla="*/ 52864 h 447675"/>
                <a:gd name="connsiteX3" fmla="*/ 32861 w 647700"/>
                <a:gd name="connsiteY3" fmla="*/ 96679 h 447675"/>
                <a:gd name="connsiteX4" fmla="*/ 260509 w 647700"/>
                <a:gd name="connsiteY4" fmla="*/ 228124 h 447675"/>
                <a:gd name="connsiteX5" fmla="*/ 397669 w 647700"/>
                <a:gd name="connsiteY5" fmla="*/ 307181 h 447675"/>
                <a:gd name="connsiteX6" fmla="*/ 623411 w 647700"/>
                <a:gd name="connsiteY6" fmla="*/ 437674 h 447675"/>
                <a:gd name="connsiteX7" fmla="*/ 649129 w 647700"/>
                <a:gd name="connsiteY7" fmla="*/ 423386 h 447675"/>
                <a:gd name="connsiteX8" fmla="*/ 648176 w 647700"/>
                <a:gd name="connsiteY8" fmla="*/ 37671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47675">
                  <a:moveTo>
                    <a:pt x="648176" y="376714"/>
                  </a:moveTo>
                  <a:lnTo>
                    <a:pt x="7144" y="7144"/>
                  </a:lnTo>
                  <a:lnTo>
                    <a:pt x="7144" y="52864"/>
                  </a:lnTo>
                  <a:cubicBezTo>
                    <a:pt x="7144" y="69056"/>
                    <a:pt x="18574" y="88106"/>
                    <a:pt x="32861" y="96679"/>
                  </a:cubicBezTo>
                  <a:lnTo>
                    <a:pt x="260509" y="228124"/>
                  </a:lnTo>
                  <a:lnTo>
                    <a:pt x="397669" y="307181"/>
                  </a:lnTo>
                  <a:lnTo>
                    <a:pt x="623411" y="437674"/>
                  </a:lnTo>
                  <a:cubicBezTo>
                    <a:pt x="637699" y="445294"/>
                    <a:pt x="649129" y="439579"/>
                    <a:pt x="649129" y="423386"/>
                  </a:cubicBezTo>
                  <a:lnTo>
                    <a:pt x="648176" y="376714"/>
                  </a:lnTo>
                  <a:close/>
                </a:path>
              </a:pathLst>
            </a:custGeom>
            <a:solidFill>
              <a:srgbClr val="6AA8FF"/>
            </a:solidFill>
            <a:ln w="9525" cap="flat">
              <a:noFill/>
              <a:prstDash val="solid"/>
              <a:miter/>
            </a:ln>
          </p:spPr>
          <p:txBody>
            <a:bodyPr rtlCol="0" anchor="ctr"/>
            <a:lstStyle/>
            <a:p>
              <a:endParaRPr lang="zh-CN" altLang="en-US"/>
            </a:p>
          </p:txBody>
        </p:sp>
        <p:sp>
          <p:nvSpPr>
            <p:cNvPr id="453" name="任意多边形: 形状 631">
              <a:extLst>
                <a:ext uri="{FF2B5EF4-FFF2-40B4-BE49-F238E27FC236}">
                  <a16:creationId xmlns:a16="http://schemas.microsoft.com/office/drawing/2014/main" id="{DEC7A02C-9283-4F8F-AA05-21EAC00B2FD0}"/>
                </a:ext>
              </a:extLst>
            </p:cNvPr>
            <p:cNvSpPr/>
            <p:nvPr/>
          </p:nvSpPr>
          <p:spPr>
            <a:xfrm>
              <a:off x="6980396" y="3801904"/>
              <a:ext cx="590550" cy="742950"/>
            </a:xfrm>
            <a:custGeom>
              <a:avLst/>
              <a:gdLst>
                <a:gd name="connsiteX0" fmla="*/ 8096 w 590550"/>
                <a:gd name="connsiteY0" fmla="*/ 7144 h 742950"/>
                <a:gd name="connsiteX1" fmla="*/ 7144 w 590550"/>
                <a:gd name="connsiteY1" fmla="*/ 407194 h 742950"/>
                <a:gd name="connsiteX2" fmla="*/ 591026 w 590550"/>
                <a:gd name="connsiteY2" fmla="*/ 744379 h 742950"/>
                <a:gd name="connsiteX3" fmla="*/ 591979 w 590550"/>
                <a:gd name="connsiteY3" fmla="*/ 344329 h 742950"/>
              </a:gdLst>
              <a:ahLst/>
              <a:cxnLst>
                <a:cxn ang="0">
                  <a:pos x="connsiteX0" y="connsiteY0"/>
                </a:cxn>
                <a:cxn ang="0">
                  <a:pos x="connsiteX1" y="connsiteY1"/>
                </a:cxn>
                <a:cxn ang="0">
                  <a:pos x="connsiteX2" y="connsiteY2"/>
                </a:cxn>
                <a:cxn ang="0">
                  <a:pos x="connsiteX3" y="connsiteY3"/>
                </a:cxn>
              </a:cxnLst>
              <a:rect l="l" t="t" r="r" b="b"/>
              <a:pathLst>
                <a:path w="590550" h="742950">
                  <a:moveTo>
                    <a:pt x="8096" y="7144"/>
                  </a:moveTo>
                  <a:lnTo>
                    <a:pt x="7144" y="407194"/>
                  </a:lnTo>
                  <a:lnTo>
                    <a:pt x="591026" y="744379"/>
                  </a:lnTo>
                  <a:lnTo>
                    <a:pt x="591979" y="344329"/>
                  </a:lnTo>
                  <a:close/>
                </a:path>
              </a:pathLst>
            </a:custGeom>
            <a:solidFill>
              <a:srgbClr val="FFFFFF"/>
            </a:solidFill>
            <a:ln w="9525" cap="flat">
              <a:noFill/>
              <a:prstDash val="solid"/>
              <a:miter/>
            </a:ln>
          </p:spPr>
          <p:txBody>
            <a:bodyPr rtlCol="0" anchor="ctr"/>
            <a:lstStyle/>
            <a:p>
              <a:endParaRPr lang="zh-CN" altLang="en-US"/>
            </a:p>
          </p:txBody>
        </p:sp>
        <p:sp>
          <p:nvSpPr>
            <p:cNvPr id="454" name="任意多边形: 形状 632">
              <a:extLst>
                <a:ext uri="{FF2B5EF4-FFF2-40B4-BE49-F238E27FC236}">
                  <a16:creationId xmlns:a16="http://schemas.microsoft.com/office/drawing/2014/main" id="{3AFC7BC0-EE07-4DCA-8297-14DF2B3ACB8A}"/>
                </a:ext>
              </a:extLst>
            </p:cNvPr>
            <p:cNvSpPr/>
            <p:nvPr/>
          </p:nvSpPr>
          <p:spPr>
            <a:xfrm>
              <a:off x="7556659" y="4136231"/>
              <a:ext cx="28575" cy="419100"/>
            </a:xfrm>
            <a:custGeom>
              <a:avLst/>
              <a:gdLst>
                <a:gd name="connsiteX0" fmla="*/ 7144 w 28575"/>
                <a:gd name="connsiteY0" fmla="*/ 414814 h 419100"/>
                <a:gd name="connsiteX1" fmla="*/ 20479 w 28575"/>
                <a:gd name="connsiteY1" fmla="*/ 407194 h 419100"/>
                <a:gd name="connsiteX2" fmla="*/ 21431 w 28575"/>
                <a:gd name="connsiteY2" fmla="*/ 7144 h 419100"/>
                <a:gd name="connsiteX3" fmla="*/ 8096 w 28575"/>
                <a:gd name="connsiteY3" fmla="*/ 14764 h 419100"/>
              </a:gdLst>
              <a:ahLst/>
              <a:cxnLst>
                <a:cxn ang="0">
                  <a:pos x="connsiteX0" y="connsiteY0"/>
                </a:cxn>
                <a:cxn ang="0">
                  <a:pos x="connsiteX1" y="connsiteY1"/>
                </a:cxn>
                <a:cxn ang="0">
                  <a:pos x="connsiteX2" y="connsiteY2"/>
                </a:cxn>
                <a:cxn ang="0">
                  <a:pos x="connsiteX3" y="connsiteY3"/>
                </a:cxn>
              </a:cxnLst>
              <a:rect l="l" t="t" r="r" b="b"/>
              <a:pathLst>
                <a:path w="28575" h="419100">
                  <a:moveTo>
                    <a:pt x="7144" y="414814"/>
                  </a:moveTo>
                  <a:lnTo>
                    <a:pt x="20479" y="407194"/>
                  </a:lnTo>
                  <a:lnTo>
                    <a:pt x="21431" y="7144"/>
                  </a:lnTo>
                  <a:lnTo>
                    <a:pt x="8096" y="14764"/>
                  </a:lnTo>
                  <a:close/>
                </a:path>
              </a:pathLst>
            </a:custGeom>
            <a:solidFill>
              <a:srgbClr val="ABABAB"/>
            </a:solidFill>
            <a:ln w="9525" cap="flat">
              <a:noFill/>
              <a:prstDash val="solid"/>
              <a:miter/>
            </a:ln>
          </p:spPr>
          <p:txBody>
            <a:bodyPr rtlCol="0" anchor="ctr"/>
            <a:lstStyle/>
            <a:p>
              <a:endParaRPr lang="zh-CN" altLang="en-US"/>
            </a:p>
          </p:txBody>
        </p:sp>
        <p:sp>
          <p:nvSpPr>
            <p:cNvPr id="455" name="任意多边形: 形状 633">
              <a:extLst>
                <a:ext uri="{FF2B5EF4-FFF2-40B4-BE49-F238E27FC236}">
                  <a16:creationId xmlns:a16="http://schemas.microsoft.com/office/drawing/2014/main" id="{23AB9D60-D446-4DC7-87EC-174D660AC09F}"/>
                </a:ext>
              </a:extLst>
            </p:cNvPr>
            <p:cNvSpPr/>
            <p:nvPr/>
          </p:nvSpPr>
          <p:spPr>
            <a:xfrm>
              <a:off x="6973729" y="3799046"/>
              <a:ext cx="609600" cy="352425"/>
            </a:xfrm>
            <a:custGeom>
              <a:avLst/>
              <a:gdLst>
                <a:gd name="connsiteX0" fmla="*/ 591026 w 609600"/>
                <a:gd name="connsiteY0" fmla="*/ 351949 h 352425"/>
                <a:gd name="connsiteX1" fmla="*/ 604361 w 609600"/>
                <a:gd name="connsiteY1" fmla="*/ 344329 h 352425"/>
                <a:gd name="connsiteX2" fmla="*/ 20479 w 609600"/>
                <a:gd name="connsiteY2" fmla="*/ 7144 h 352425"/>
                <a:gd name="connsiteX3" fmla="*/ 7144 w 609600"/>
                <a:gd name="connsiteY3" fmla="*/ 14764 h 352425"/>
              </a:gdLst>
              <a:ahLst/>
              <a:cxnLst>
                <a:cxn ang="0">
                  <a:pos x="connsiteX0" y="connsiteY0"/>
                </a:cxn>
                <a:cxn ang="0">
                  <a:pos x="connsiteX1" y="connsiteY1"/>
                </a:cxn>
                <a:cxn ang="0">
                  <a:pos x="connsiteX2" y="connsiteY2"/>
                </a:cxn>
                <a:cxn ang="0">
                  <a:pos x="connsiteX3" y="connsiteY3"/>
                </a:cxn>
              </a:cxnLst>
              <a:rect l="l" t="t" r="r" b="b"/>
              <a:pathLst>
                <a:path w="609600" h="352425">
                  <a:moveTo>
                    <a:pt x="591026" y="351949"/>
                  </a:moveTo>
                  <a:lnTo>
                    <a:pt x="604361" y="344329"/>
                  </a:lnTo>
                  <a:lnTo>
                    <a:pt x="20479" y="7144"/>
                  </a:lnTo>
                  <a:lnTo>
                    <a:pt x="7144" y="14764"/>
                  </a:lnTo>
                  <a:close/>
                </a:path>
              </a:pathLst>
            </a:custGeom>
            <a:solidFill>
              <a:srgbClr val="F1F1F1"/>
            </a:solidFill>
            <a:ln w="9525" cap="flat">
              <a:noFill/>
              <a:prstDash val="solid"/>
              <a:miter/>
            </a:ln>
          </p:spPr>
          <p:txBody>
            <a:bodyPr rtlCol="0" anchor="ctr"/>
            <a:lstStyle/>
            <a:p>
              <a:endParaRPr lang="zh-CN" altLang="en-US"/>
            </a:p>
          </p:txBody>
        </p:sp>
        <p:sp>
          <p:nvSpPr>
            <p:cNvPr id="456" name="任意多边形: 形状 634">
              <a:extLst>
                <a:ext uri="{FF2B5EF4-FFF2-40B4-BE49-F238E27FC236}">
                  <a16:creationId xmlns:a16="http://schemas.microsoft.com/office/drawing/2014/main" id="{BD06784E-4398-43A0-A132-D0F496503DC7}"/>
                </a:ext>
              </a:extLst>
            </p:cNvPr>
            <p:cNvSpPr/>
            <p:nvPr/>
          </p:nvSpPr>
          <p:spPr>
            <a:xfrm>
              <a:off x="6950869" y="3765000"/>
              <a:ext cx="657225" cy="838200"/>
            </a:xfrm>
            <a:custGeom>
              <a:avLst/>
              <a:gdLst>
                <a:gd name="connsiteX0" fmla="*/ 653891 w 657225"/>
                <a:gd name="connsiteY0" fmla="*/ 395520 h 838200"/>
                <a:gd name="connsiteX1" fmla="*/ 629126 w 657225"/>
                <a:gd name="connsiteY1" fmla="*/ 351705 h 838200"/>
                <a:gd name="connsiteX2" fmla="*/ 38576 w 657225"/>
                <a:gd name="connsiteY2" fmla="*/ 10710 h 838200"/>
                <a:gd name="connsiteX3" fmla="*/ 20479 w 657225"/>
                <a:gd name="connsiteY3" fmla="*/ 8805 h 838200"/>
                <a:gd name="connsiteX4" fmla="*/ 7144 w 657225"/>
                <a:gd name="connsiteY4" fmla="*/ 16425 h 838200"/>
                <a:gd name="connsiteX5" fmla="*/ 25241 w 657225"/>
                <a:gd name="connsiteY5" fmla="*/ 18330 h 838200"/>
                <a:gd name="connsiteX6" fmla="*/ 615791 w 657225"/>
                <a:gd name="connsiteY6" fmla="*/ 359325 h 838200"/>
                <a:gd name="connsiteX7" fmla="*/ 640556 w 657225"/>
                <a:gd name="connsiteY7" fmla="*/ 403140 h 838200"/>
                <a:gd name="connsiteX8" fmla="*/ 639604 w 657225"/>
                <a:gd name="connsiteY8" fmla="*/ 801285 h 838200"/>
                <a:gd name="connsiteX9" fmla="*/ 639604 w 657225"/>
                <a:gd name="connsiteY9" fmla="*/ 837480 h 838200"/>
                <a:gd name="connsiteX10" fmla="*/ 652939 w 657225"/>
                <a:gd name="connsiteY10" fmla="*/ 829860 h 838200"/>
                <a:gd name="connsiteX11" fmla="*/ 652939 w 657225"/>
                <a:gd name="connsiteY11" fmla="*/ 793665 h 838200"/>
                <a:gd name="connsiteX12" fmla="*/ 653891 w 657225"/>
                <a:gd name="connsiteY12" fmla="*/ 3955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225" h="838200">
                  <a:moveTo>
                    <a:pt x="653891" y="395520"/>
                  </a:moveTo>
                  <a:cubicBezTo>
                    <a:pt x="653891" y="380280"/>
                    <a:pt x="643414" y="360278"/>
                    <a:pt x="629126" y="351705"/>
                  </a:cubicBezTo>
                  <a:lnTo>
                    <a:pt x="38576" y="10710"/>
                  </a:lnTo>
                  <a:cubicBezTo>
                    <a:pt x="31909" y="6900"/>
                    <a:pt x="25241" y="5948"/>
                    <a:pt x="20479" y="8805"/>
                  </a:cubicBezTo>
                  <a:lnTo>
                    <a:pt x="7144" y="16425"/>
                  </a:lnTo>
                  <a:cubicBezTo>
                    <a:pt x="11906" y="13568"/>
                    <a:pt x="18574" y="14520"/>
                    <a:pt x="25241" y="18330"/>
                  </a:cubicBezTo>
                  <a:lnTo>
                    <a:pt x="615791" y="359325"/>
                  </a:lnTo>
                  <a:cubicBezTo>
                    <a:pt x="629126" y="366945"/>
                    <a:pt x="641509" y="386948"/>
                    <a:pt x="640556" y="403140"/>
                  </a:cubicBezTo>
                  <a:lnTo>
                    <a:pt x="639604" y="801285"/>
                  </a:lnTo>
                  <a:lnTo>
                    <a:pt x="639604" y="837480"/>
                  </a:lnTo>
                  <a:lnTo>
                    <a:pt x="652939" y="829860"/>
                  </a:lnTo>
                  <a:lnTo>
                    <a:pt x="652939" y="793665"/>
                  </a:lnTo>
                  <a:lnTo>
                    <a:pt x="653891" y="395520"/>
                  </a:lnTo>
                  <a:close/>
                </a:path>
              </a:pathLst>
            </a:custGeom>
            <a:solidFill>
              <a:srgbClr val="002C6A"/>
            </a:solidFill>
            <a:ln w="9525" cap="flat">
              <a:noFill/>
              <a:prstDash val="solid"/>
              <a:miter/>
            </a:ln>
          </p:spPr>
          <p:txBody>
            <a:bodyPr rtlCol="0" anchor="ctr"/>
            <a:lstStyle/>
            <a:p>
              <a:endParaRPr lang="zh-CN" altLang="en-US"/>
            </a:p>
          </p:txBody>
        </p:sp>
        <p:sp>
          <p:nvSpPr>
            <p:cNvPr id="457" name="任意多边形: 形状 635">
              <a:extLst>
                <a:ext uri="{FF2B5EF4-FFF2-40B4-BE49-F238E27FC236}">
                  <a16:creationId xmlns:a16="http://schemas.microsoft.com/office/drawing/2014/main" id="{ADE7AE18-44A9-491E-8B02-6AF5DDC29688}"/>
                </a:ext>
              </a:extLst>
            </p:cNvPr>
            <p:cNvSpPr/>
            <p:nvPr/>
          </p:nvSpPr>
          <p:spPr>
            <a:xfrm>
              <a:off x="6942296" y="3774336"/>
              <a:ext cx="647700" cy="828675"/>
            </a:xfrm>
            <a:custGeom>
              <a:avLst/>
              <a:gdLst>
                <a:gd name="connsiteX0" fmla="*/ 624364 w 647700"/>
                <a:gd name="connsiteY0" fmla="*/ 350941 h 828675"/>
                <a:gd name="connsiteX1" fmla="*/ 649129 w 647700"/>
                <a:gd name="connsiteY1" fmla="*/ 394756 h 828675"/>
                <a:gd name="connsiteX2" fmla="*/ 648176 w 647700"/>
                <a:gd name="connsiteY2" fmla="*/ 792901 h 828675"/>
                <a:gd name="connsiteX3" fmla="*/ 648176 w 647700"/>
                <a:gd name="connsiteY3" fmla="*/ 799569 h 828675"/>
                <a:gd name="connsiteX4" fmla="*/ 648176 w 647700"/>
                <a:gd name="connsiteY4" fmla="*/ 830049 h 828675"/>
                <a:gd name="connsiteX5" fmla="*/ 7144 w 647700"/>
                <a:gd name="connsiteY5" fmla="*/ 459526 h 828675"/>
                <a:gd name="connsiteX6" fmla="*/ 8096 w 647700"/>
                <a:gd name="connsiteY6" fmla="*/ 25186 h 828675"/>
                <a:gd name="connsiteX7" fmla="*/ 33814 w 647700"/>
                <a:gd name="connsiteY7" fmla="*/ 10899 h 828675"/>
                <a:gd name="connsiteX8" fmla="*/ 624364 w 647700"/>
                <a:gd name="connsiteY8" fmla="*/ 350941 h 828675"/>
                <a:gd name="connsiteX9" fmla="*/ 37624 w 647700"/>
                <a:gd name="connsiteY9" fmla="*/ 439524 h 828675"/>
                <a:gd name="connsiteX10" fmla="*/ 621506 w 647700"/>
                <a:gd name="connsiteY10" fmla="*/ 776709 h 828675"/>
                <a:gd name="connsiteX11" fmla="*/ 622459 w 647700"/>
                <a:gd name="connsiteY11" fmla="*/ 376659 h 828675"/>
                <a:gd name="connsiteX12" fmla="*/ 38576 w 647700"/>
                <a:gd name="connsiteY12" fmla="*/ 39474 h 828675"/>
                <a:gd name="connsiteX13" fmla="*/ 37624 w 647700"/>
                <a:gd name="connsiteY13" fmla="*/ 439524 h 828675"/>
                <a:gd name="connsiteX14" fmla="*/ 37624 w 647700"/>
                <a:gd name="connsiteY14" fmla="*/ 43952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828675">
                  <a:moveTo>
                    <a:pt x="624364" y="350941"/>
                  </a:moveTo>
                  <a:cubicBezTo>
                    <a:pt x="638651" y="358561"/>
                    <a:pt x="650081" y="378564"/>
                    <a:pt x="649129" y="394756"/>
                  </a:cubicBezTo>
                  <a:lnTo>
                    <a:pt x="648176" y="792901"/>
                  </a:lnTo>
                  <a:lnTo>
                    <a:pt x="648176" y="799569"/>
                  </a:lnTo>
                  <a:lnTo>
                    <a:pt x="648176" y="830049"/>
                  </a:lnTo>
                  <a:lnTo>
                    <a:pt x="7144" y="459526"/>
                  </a:lnTo>
                  <a:cubicBezTo>
                    <a:pt x="7144" y="453811"/>
                    <a:pt x="7144" y="459526"/>
                    <a:pt x="8096" y="25186"/>
                  </a:cubicBezTo>
                  <a:cubicBezTo>
                    <a:pt x="8096" y="8994"/>
                    <a:pt x="19526" y="2326"/>
                    <a:pt x="33814" y="10899"/>
                  </a:cubicBezTo>
                  <a:lnTo>
                    <a:pt x="624364" y="350941"/>
                  </a:lnTo>
                  <a:close/>
                  <a:moveTo>
                    <a:pt x="37624" y="439524"/>
                  </a:moveTo>
                  <a:lnTo>
                    <a:pt x="621506" y="776709"/>
                  </a:lnTo>
                  <a:lnTo>
                    <a:pt x="622459" y="376659"/>
                  </a:lnTo>
                  <a:lnTo>
                    <a:pt x="38576" y="39474"/>
                  </a:lnTo>
                  <a:lnTo>
                    <a:pt x="37624" y="439524"/>
                  </a:lnTo>
                  <a:lnTo>
                    <a:pt x="37624" y="439524"/>
                  </a:lnTo>
                  <a:close/>
                </a:path>
              </a:pathLst>
            </a:custGeom>
            <a:solidFill>
              <a:srgbClr val="1A65E0"/>
            </a:solidFill>
            <a:ln w="9525" cap="flat">
              <a:noFill/>
              <a:prstDash val="solid"/>
              <a:miter/>
            </a:ln>
          </p:spPr>
          <p:txBody>
            <a:bodyPr rtlCol="0" anchor="ctr"/>
            <a:lstStyle/>
            <a:p>
              <a:endParaRPr lang="zh-CN" altLang="en-US"/>
            </a:p>
          </p:txBody>
        </p:sp>
        <p:sp>
          <p:nvSpPr>
            <p:cNvPr id="458" name="任意多边形: 形状 636">
              <a:extLst>
                <a:ext uri="{FF2B5EF4-FFF2-40B4-BE49-F238E27FC236}">
                  <a16:creationId xmlns:a16="http://schemas.microsoft.com/office/drawing/2014/main" id="{B6A46EEC-BC2B-46C9-A5E6-64BF90B2EF89}"/>
                </a:ext>
              </a:extLst>
            </p:cNvPr>
            <p:cNvSpPr/>
            <p:nvPr/>
          </p:nvSpPr>
          <p:spPr>
            <a:xfrm>
              <a:off x="6023134" y="2130593"/>
              <a:ext cx="333375" cy="466725"/>
            </a:xfrm>
            <a:custGeom>
              <a:avLst/>
              <a:gdLst>
                <a:gd name="connsiteX0" fmla="*/ 312896 w 333375"/>
                <a:gd name="connsiteY0" fmla="*/ 153502 h 466725"/>
                <a:gd name="connsiteX1" fmla="*/ 55721 w 333375"/>
                <a:gd name="connsiteY1" fmla="*/ 8722 h 466725"/>
                <a:gd name="connsiteX2" fmla="*/ 46196 w 333375"/>
                <a:gd name="connsiteY2" fmla="*/ 7769 h 466725"/>
                <a:gd name="connsiteX3" fmla="*/ 45244 w 333375"/>
                <a:gd name="connsiteY3" fmla="*/ 7769 h 466725"/>
                <a:gd name="connsiteX4" fmla="*/ 44291 w 333375"/>
                <a:gd name="connsiteY4" fmla="*/ 7769 h 466725"/>
                <a:gd name="connsiteX5" fmla="*/ 43339 w 333375"/>
                <a:gd name="connsiteY5" fmla="*/ 7769 h 466725"/>
                <a:gd name="connsiteX6" fmla="*/ 42386 w 333375"/>
                <a:gd name="connsiteY6" fmla="*/ 7769 h 466725"/>
                <a:gd name="connsiteX7" fmla="*/ 41434 w 333375"/>
                <a:gd name="connsiteY7" fmla="*/ 7769 h 466725"/>
                <a:gd name="connsiteX8" fmla="*/ 40481 w 333375"/>
                <a:gd name="connsiteY8" fmla="*/ 7769 h 466725"/>
                <a:gd name="connsiteX9" fmla="*/ 39529 w 333375"/>
                <a:gd name="connsiteY9" fmla="*/ 7769 h 466725"/>
                <a:gd name="connsiteX10" fmla="*/ 38576 w 333375"/>
                <a:gd name="connsiteY10" fmla="*/ 7769 h 466725"/>
                <a:gd name="connsiteX11" fmla="*/ 37624 w 333375"/>
                <a:gd name="connsiteY11" fmla="*/ 7769 h 466725"/>
                <a:gd name="connsiteX12" fmla="*/ 36671 w 333375"/>
                <a:gd name="connsiteY12" fmla="*/ 7769 h 466725"/>
                <a:gd name="connsiteX13" fmla="*/ 35719 w 333375"/>
                <a:gd name="connsiteY13" fmla="*/ 7769 h 466725"/>
                <a:gd name="connsiteX14" fmla="*/ 34766 w 333375"/>
                <a:gd name="connsiteY14" fmla="*/ 7769 h 466725"/>
                <a:gd name="connsiteX15" fmla="*/ 33814 w 333375"/>
                <a:gd name="connsiteY15" fmla="*/ 7769 h 466725"/>
                <a:gd name="connsiteX16" fmla="*/ 32861 w 333375"/>
                <a:gd name="connsiteY16" fmla="*/ 7769 h 466725"/>
                <a:gd name="connsiteX17" fmla="*/ 31909 w 333375"/>
                <a:gd name="connsiteY17" fmla="*/ 7769 h 466725"/>
                <a:gd name="connsiteX18" fmla="*/ 30956 w 333375"/>
                <a:gd name="connsiteY18" fmla="*/ 7769 h 466725"/>
                <a:gd name="connsiteX19" fmla="*/ 30004 w 333375"/>
                <a:gd name="connsiteY19" fmla="*/ 7769 h 466725"/>
                <a:gd name="connsiteX20" fmla="*/ 29051 w 333375"/>
                <a:gd name="connsiteY20" fmla="*/ 7769 h 466725"/>
                <a:gd name="connsiteX21" fmla="*/ 28099 w 333375"/>
                <a:gd name="connsiteY21" fmla="*/ 7769 h 466725"/>
                <a:gd name="connsiteX22" fmla="*/ 27146 w 333375"/>
                <a:gd name="connsiteY22" fmla="*/ 7769 h 466725"/>
                <a:gd name="connsiteX23" fmla="*/ 26194 w 333375"/>
                <a:gd name="connsiteY23" fmla="*/ 7769 h 466725"/>
                <a:gd name="connsiteX24" fmla="*/ 25241 w 333375"/>
                <a:gd name="connsiteY24" fmla="*/ 7769 h 466725"/>
                <a:gd name="connsiteX25" fmla="*/ 24289 w 333375"/>
                <a:gd name="connsiteY25" fmla="*/ 7769 h 466725"/>
                <a:gd name="connsiteX26" fmla="*/ 23336 w 333375"/>
                <a:gd name="connsiteY26" fmla="*/ 7769 h 466725"/>
                <a:gd name="connsiteX27" fmla="*/ 22384 w 333375"/>
                <a:gd name="connsiteY27" fmla="*/ 7769 h 466725"/>
                <a:gd name="connsiteX28" fmla="*/ 21431 w 333375"/>
                <a:gd name="connsiteY28" fmla="*/ 7769 h 466725"/>
                <a:gd name="connsiteX29" fmla="*/ 20479 w 333375"/>
                <a:gd name="connsiteY29" fmla="*/ 7769 h 466725"/>
                <a:gd name="connsiteX30" fmla="*/ 19526 w 333375"/>
                <a:gd name="connsiteY30" fmla="*/ 7769 h 466725"/>
                <a:gd name="connsiteX31" fmla="*/ 18574 w 333375"/>
                <a:gd name="connsiteY31" fmla="*/ 7769 h 466725"/>
                <a:gd name="connsiteX32" fmla="*/ 17621 w 333375"/>
                <a:gd name="connsiteY32" fmla="*/ 7769 h 466725"/>
                <a:gd name="connsiteX33" fmla="*/ 7144 w 333375"/>
                <a:gd name="connsiteY33" fmla="*/ 29677 h 466725"/>
                <a:gd name="connsiteX34" fmla="*/ 7144 w 333375"/>
                <a:gd name="connsiteY34" fmla="*/ 263992 h 466725"/>
                <a:gd name="connsiteX35" fmla="*/ 25241 w 333375"/>
                <a:gd name="connsiteY35" fmla="*/ 306854 h 466725"/>
                <a:gd name="connsiteX36" fmla="*/ 61436 w 333375"/>
                <a:gd name="connsiteY36" fmla="*/ 328762 h 466725"/>
                <a:gd name="connsiteX37" fmla="*/ 61436 w 333375"/>
                <a:gd name="connsiteY37" fmla="*/ 400199 h 466725"/>
                <a:gd name="connsiteX38" fmla="*/ 62389 w 333375"/>
                <a:gd name="connsiteY38" fmla="*/ 399247 h 466725"/>
                <a:gd name="connsiteX39" fmla="*/ 62389 w 333375"/>
                <a:gd name="connsiteY39" fmla="*/ 400199 h 466725"/>
                <a:gd name="connsiteX40" fmla="*/ 63341 w 333375"/>
                <a:gd name="connsiteY40" fmla="*/ 399247 h 466725"/>
                <a:gd name="connsiteX41" fmla="*/ 63341 w 333375"/>
                <a:gd name="connsiteY41" fmla="*/ 400199 h 466725"/>
                <a:gd name="connsiteX42" fmla="*/ 64294 w 333375"/>
                <a:gd name="connsiteY42" fmla="*/ 399247 h 466725"/>
                <a:gd name="connsiteX43" fmla="*/ 64294 w 333375"/>
                <a:gd name="connsiteY43" fmla="*/ 400199 h 466725"/>
                <a:gd name="connsiteX44" fmla="*/ 65246 w 333375"/>
                <a:gd name="connsiteY44" fmla="*/ 399247 h 466725"/>
                <a:gd name="connsiteX45" fmla="*/ 65246 w 333375"/>
                <a:gd name="connsiteY45" fmla="*/ 400199 h 466725"/>
                <a:gd name="connsiteX46" fmla="*/ 66199 w 333375"/>
                <a:gd name="connsiteY46" fmla="*/ 399247 h 466725"/>
                <a:gd name="connsiteX47" fmla="*/ 66199 w 333375"/>
                <a:gd name="connsiteY47" fmla="*/ 400199 h 466725"/>
                <a:gd name="connsiteX48" fmla="*/ 67151 w 333375"/>
                <a:gd name="connsiteY48" fmla="*/ 399247 h 466725"/>
                <a:gd name="connsiteX49" fmla="*/ 67151 w 333375"/>
                <a:gd name="connsiteY49" fmla="*/ 400199 h 466725"/>
                <a:gd name="connsiteX50" fmla="*/ 68104 w 333375"/>
                <a:gd name="connsiteY50" fmla="*/ 399247 h 466725"/>
                <a:gd name="connsiteX51" fmla="*/ 68104 w 333375"/>
                <a:gd name="connsiteY51" fmla="*/ 400199 h 466725"/>
                <a:gd name="connsiteX52" fmla="*/ 69056 w 333375"/>
                <a:gd name="connsiteY52" fmla="*/ 399247 h 466725"/>
                <a:gd name="connsiteX53" fmla="*/ 69056 w 333375"/>
                <a:gd name="connsiteY53" fmla="*/ 400199 h 466725"/>
                <a:gd name="connsiteX54" fmla="*/ 70009 w 333375"/>
                <a:gd name="connsiteY54" fmla="*/ 399247 h 466725"/>
                <a:gd name="connsiteX55" fmla="*/ 70009 w 333375"/>
                <a:gd name="connsiteY55" fmla="*/ 400199 h 466725"/>
                <a:gd name="connsiteX56" fmla="*/ 70961 w 333375"/>
                <a:gd name="connsiteY56" fmla="*/ 399247 h 466725"/>
                <a:gd name="connsiteX57" fmla="*/ 70961 w 333375"/>
                <a:gd name="connsiteY57" fmla="*/ 400199 h 466725"/>
                <a:gd name="connsiteX58" fmla="*/ 71914 w 333375"/>
                <a:gd name="connsiteY58" fmla="*/ 399247 h 466725"/>
                <a:gd name="connsiteX59" fmla="*/ 71914 w 333375"/>
                <a:gd name="connsiteY59" fmla="*/ 400199 h 466725"/>
                <a:gd name="connsiteX60" fmla="*/ 72866 w 333375"/>
                <a:gd name="connsiteY60" fmla="*/ 399247 h 466725"/>
                <a:gd name="connsiteX61" fmla="*/ 72866 w 333375"/>
                <a:gd name="connsiteY61" fmla="*/ 400199 h 466725"/>
                <a:gd name="connsiteX62" fmla="*/ 73819 w 333375"/>
                <a:gd name="connsiteY62" fmla="*/ 399247 h 466725"/>
                <a:gd name="connsiteX63" fmla="*/ 73819 w 333375"/>
                <a:gd name="connsiteY63" fmla="*/ 400199 h 466725"/>
                <a:gd name="connsiteX64" fmla="*/ 74771 w 333375"/>
                <a:gd name="connsiteY64" fmla="*/ 399247 h 466725"/>
                <a:gd name="connsiteX65" fmla="*/ 74771 w 333375"/>
                <a:gd name="connsiteY65" fmla="*/ 400199 h 466725"/>
                <a:gd name="connsiteX66" fmla="*/ 75724 w 333375"/>
                <a:gd name="connsiteY66" fmla="*/ 399247 h 466725"/>
                <a:gd name="connsiteX67" fmla="*/ 75724 w 333375"/>
                <a:gd name="connsiteY67" fmla="*/ 400199 h 466725"/>
                <a:gd name="connsiteX68" fmla="*/ 76676 w 333375"/>
                <a:gd name="connsiteY68" fmla="*/ 399247 h 466725"/>
                <a:gd name="connsiteX69" fmla="*/ 76676 w 333375"/>
                <a:gd name="connsiteY69" fmla="*/ 400199 h 466725"/>
                <a:gd name="connsiteX70" fmla="*/ 77629 w 333375"/>
                <a:gd name="connsiteY70" fmla="*/ 399247 h 466725"/>
                <a:gd name="connsiteX71" fmla="*/ 77629 w 333375"/>
                <a:gd name="connsiteY71" fmla="*/ 400199 h 466725"/>
                <a:gd name="connsiteX72" fmla="*/ 78581 w 333375"/>
                <a:gd name="connsiteY72" fmla="*/ 399247 h 466725"/>
                <a:gd name="connsiteX73" fmla="*/ 78581 w 333375"/>
                <a:gd name="connsiteY73" fmla="*/ 400199 h 466725"/>
                <a:gd name="connsiteX74" fmla="*/ 79534 w 333375"/>
                <a:gd name="connsiteY74" fmla="*/ 399247 h 466725"/>
                <a:gd name="connsiteX75" fmla="*/ 79534 w 333375"/>
                <a:gd name="connsiteY75" fmla="*/ 400199 h 466725"/>
                <a:gd name="connsiteX76" fmla="*/ 80486 w 333375"/>
                <a:gd name="connsiteY76" fmla="*/ 399247 h 466725"/>
                <a:gd name="connsiteX77" fmla="*/ 80486 w 333375"/>
                <a:gd name="connsiteY77" fmla="*/ 400199 h 466725"/>
                <a:gd name="connsiteX78" fmla="*/ 81439 w 333375"/>
                <a:gd name="connsiteY78" fmla="*/ 399247 h 466725"/>
                <a:gd name="connsiteX79" fmla="*/ 81439 w 333375"/>
                <a:gd name="connsiteY79" fmla="*/ 400199 h 466725"/>
                <a:gd name="connsiteX80" fmla="*/ 82391 w 333375"/>
                <a:gd name="connsiteY80" fmla="*/ 399247 h 466725"/>
                <a:gd name="connsiteX81" fmla="*/ 82391 w 333375"/>
                <a:gd name="connsiteY81" fmla="*/ 400199 h 466725"/>
                <a:gd name="connsiteX82" fmla="*/ 83344 w 333375"/>
                <a:gd name="connsiteY82" fmla="*/ 399247 h 466725"/>
                <a:gd name="connsiteX83" fmla="*/ 83344 w 333375"/>
                <a:gd name="connsiteY83" fmla="*/ 400199 h 466725"/>
                <a:gd name="connsiteX84" fmla="*/ 84296 w 333375"/>
                <a:gd name="connsiteY84" fmla="*/ 399247 h 466725"/>
                <a:gd name="connsiteX85" fmla="*/ 84296 w 333375"/>
                <a:gd name="connsiteY85" fmla="*/ 400199 h 466725"/>
                <a:gd name="connsiteX86" fmla="*/ 85249 w 333375"/>
                <a:gd name="connsiteY86" fmla="*/ 399247 h 466725"/>
                <a:gd name="connsiteX87" fmla="*/ 85249 w 333375"/>
                <a:gd name="connsiteY87" fmla="*/ 400199 h 466725"/>
                <a:gd name="connsiteX88" fmla="*/ 86201 w 333375"/>
                <a:gd name="connsiteY88" fmla="*/ 399247 h 466725"/>
                <a:gd name="connsiteX89" fmla="*/ 86201 w 333375"/>
                <a:gd name="connsiteY89" fmla="*/ 400199 h 466725"/>
                <a:gd name="connsiteX90" fmla="*/ 87154 w 333375"/>
                <a:gd name="connsiteY90" fmla="*/ 399247 h 466725"/>
                <a:gd name="connsiteX91" fmla="*/ 87154 w 333375"/>
                <a:gd name="connsiteY91" fmla="*/ 400199 h 466725"/>
                <a:gd name="connsiteX92" fmla="*/ 88106 w 333375"/>
                <a:gd name="connsiteY92" fmla="*/ 399247 h 466725"/>
                <a:gd name="connsiteX93" fmla="*/ 88106 w 333375"/>
                <a:gd name="connsiteY93" fmla="*/ 400199 h 466725"/>
                <a:gd name="connsiteX94" fmla="*/ 89059 w 333375"/>
                <a:gd name="connsiteY94" fmla="*/ 399247 h 466725"/>
                <a:gd name="connsiteX95" fmla="*/ 89059 w 333375"/>
                <a:gd name="connsiteY95" fmla="*/ 400199 h 466725"/>
                <a:gd name="connsiteX96" fmla="*/ 90011 w 333375"/>
                <a:gd name="connsiteY96" fmla="*/ 399247 h 466725"/>
                <a:gd name="connsiteX97" fmla="*/ 90011 w 333375"/>
                <a:gd name="connsiteY97" fmla="*/ 400199 h 466725"/>
                <a:gd name="connsiteX98" fmla="*/ 90964 w 333375"/>
                <a:gd name="connsiteY98" fmla="*/ 399247 h 466725"/>
                <a:gd name="connsiteX99" fmla="*/ 90964 w 333375"/>
                <a:gd name="connsiteY99" fmla="*/ 400199 h 466725"/>
                <a:gd name="connsiteX100" fmla="*/ 121444 w 333375"/>
                <a:gd name="connsiteY100" fmla="*/ 372577 h 466725"/>
                <a:gd name="connsiteX101" fmla="*/ 290036 w 333375"/>
                <a:gd name="connsiteY101" fmla="*/ 461159 h 466725"/>
                <a:gd name="connsiteX102" fmla="*/ 299561 w 333375"/>
                <a:gd name="connsiteY102" fmla="*/ 462112 h 466725"/>
                <a:gd name="connsiteX103" fmla="*/ 300514 w 333375"/>
                <a:gd name="connsiteY103" fmla="*/ 462112 h 466725"/>
                <a:gd name="connsiteX104" fmla="*/ 301466 w 333375"/>
                <a:gd name="connsiteY104" fmla="*/ 462112 h 466725"/>
                <a:gd name="connsiteX105" fmla="*/ 330994 w 333375"/>
                <a:gd name="connsiteY105" fmla="*/ 431632 h 466725"/>
                <a:gd name="connsiteX106" fmla="*/ 330994 w 333375"/>
                <a:gd name="connsiteY106" fmla="*/ 197317 h 466725"/>
                <a:gd name="connsiteX107" fmla="*/ 312896 w 333375"/>
                <a:gd name="connsiteY107" fmla="*/ 153502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3375" h="466725">
                  <a:moveTo>
                    <a:pt x="312896" y="153502"/>
                  </a:moveTo>
                  <a:lnTo>
                    <a:pt x="55721" y="8722"/>
                  </a:lnTo>
                  <a:cubicBezTo>
                    <a:pt x="51911" y="6817"/>
                    <a:pt x="49054" y="6817"/>
                    <a:pt x="46196" y="7769"/>
                  </a:cubicBezTo>
                  <a:cubicBezTo>
                    <a:pt x="46196" y="7769"/>
                    <a:pt x="45244" y="7769"/>
                    <a:pt x="45244" y="7769"/>
                  </a:cubicBezTo>
                  <a:cubicBezTo>
                    <a:pt x="45244" y="7769"/>
                    <a:pt x="44291" y="7769"/>
                    <a:pt x="44291" y="7769"/>
                  </a:cubicBezTo>
                  <a:cubicBezTo>
                    <a:pt x="44291" y="7769"/>
                    <a:pt x="43339" y="7769"/>
                    <a:pt x="43339" y="7769"/>
                  </a:cubicBezTo>
                  <a:cubicBezTo>
                    <a:pt x="43339" y="7769"/>
                    <a:pt x="42386" y="7769"/>
                    <a:pt x="42386" y="7769"/>
                  </a:cubicBezTo>
                  <a:cubicBezTo>
                    <a:pt x="42386" y="7769"/>
                    <a:pt x="41434" y="7769"/>
                    <a:pt x="41434" y="7769"/>
                  </a:cubicBezTo>
                  <a:cubicBezTo>
                    <a:pt x="41434" y="7769"/>
                    <a:pt x="40481" y="7769"/>
                    <a:pt x="40481" y="7769"/>
                  </a:cubicBezTo>
                  <a:cubicBezTo>
                    <a:pt x="40481" y="7769"/>
                    <a:pt x="39529" y="7769"/>
                    <a:pt x="39529" y="7769"/>
                  </a:cubicBezTo>
                  <a:cubicBezTo>
                    <a:pt x="39529" y="7769"/>
                    <a:pt x="38576" y="7769"/>
                    <a:pt x="38576" y="7769"/>
                  </a:cubicBezTo>
                  <a:cubicBezTo>
                    <a:pt x="38576" y="7769"/>
                    <a:pt x="37624" y="7769"/>
                    <a:pt x="37624" y="7769"/>
                  </a:cubicBezTo>
                  <a:cubicBezTo>
                    <a:pt x="37624" y="7769"/>
                    <a:pt x="36671" y="7769"/>
                    <a:pt x="36671" y="7769"/>
                  </a:cubicBezTo>
                  <a:cubicBezTo>
                    <a:pt x="36671" y="7769"/>
                    <a:pt x="35719" y="7769"/>
                    <a:pt x="35719" y="7769"/>
                  </a:cubicBezTo>
                  <a:cubicBezTo>
                    <a:pt x="35719" y="7769"/>
                    <a:pt x="34766" y="7769"/>
                    <a:pt x="34766" y="7769"/>
                  </a:cubicBezTo>
                  <a:cubicBezTo>
                    <a:pt x="34766" y="7769"/>
                    <a:pt x="33814" y="7769"/>
                    <a:pt x="33814" y="7769"/>
                  </a:cubicBezTo>
                  <a:cubicBezTo>
                    <a:pt x="33814" y="7769"/>
                    <a:pt x="32861" y="7769"/>
                    <a:pt x="32861" y="7769"/>
                  </a:cubicBezTo>
                  <a:cubicBezTo>
                    <a:pt x="32861" y="7769"/>
                    <a:pt x="31909" y="7769"/>
                    <a:pt x="31909" y="7769"/>
                  </a:cubicBezTo>
                  <a:cubicBezTo>
                    <a:pt x="31909" y="7769"/>
                    <a:pt x="30956" y="7769"/>
                    <a:pt x="30956" y="7769"/>
                  </a:cubicBezTo>
                  <a:cubicBezTo>
                    <a:pt x="30956" y="7769"/>
                    <a:pt x="30004" y="7769"/>
                    <a:pt x="30004" y="7769"/>
                  </a:cubicBezTo>
                  <a:cubicBezTo>
                    <a:pt x="30004" y="7769"/>
                    <a:pt x="29051" y="7769"/>
                    <a:pt x="29051" y="7769"/>
                  </a:cubicBezTo>
                  <a:cubicBezTo>
                    <a:pt x="29051" y="7769"/>
                    <a:pt x="28099" y="7769"/>
                    <a:pt x="28099" y="7769"/>
                  </a:cubicBezTo>
                  <a:cubicBezTo>
                    <a:pt x="28099" y="7769"/>
                    <a:pt x="27146" y="7769"/>
                    <a:pt x="27146" y="7769"/>
                  </a:cubicBezTo>
                  <a:cubicBezTo>
                    <a:pt x="27146" y="7769"/>
                    <a:pt x="26194" y="7769"/>
                    <a:pt x="26194" y="7769"/>
                  </a:cubicBezTo>
                  <a:cubicBezTo>
                    <a:pt x="26194" y="7769"/>
                    <a:pt x="25241" y="7769"/>
                    <a:pt x="25241" y="7769"/>
                  </a:cubicBezTo>
                  <a:cubicBezTo>
                    <a:pt x="25241" y="7769"/>
                    <a:pt x="24289" y="7769"/>
                    <a:pt x="24289" y="7769"/>
                  </a:cubicBezTo>
                  <a:cubicBezTo>
                    <a:pt x="24289" y="7769"/>
                    <a:pt x="23336" y="7769"/>
                    <a:pt x="23336" y="7769"/>
                  </a:cubicBezTo>
                  <a:cubicBezTo>
                    <a:pt x="23336" y="7769"/>
                    <a:pt x="22384" y="7769"/>
                    <a:pt x="22384" y="7769"/>
                  </a:cubicBezTo>
                  <a:cubicBezTo>
                    <a:pt x="22384" y="7769"/>
                    <a:pt x="21431" y="7769"/>
                    <a:pt x="21431" y="7769"/>
                  </a:cubicBezTo>
                  <a:cubicBezTo>
                    <a:pt x="21431" y="7769"/>
                    <a:pt x="20479" y="7769"/>
                    <a:pt x="20479" y="7769"/>
                  </a:cubicBezTo>
                  <a:cubicBezTo>
                    <a:pt x="20479" y="7769"/>
                    <a:pt x="19526" y="7769"/>
                    <a:pt x="19526" y="7769"/>
                  </a:cubicBezTo>
                  <a:cubicBezTo>
                    <a:pt x="19526" y="7769"/>
                    <a:pt x="18574" y="7769"/>
                    <a:pt x="18574" y="7769"/>
                  </a:cubicBezTo>
                  <a:cubicBezTo>
                    <a:pt x="18574" y="7769"/>
                    <a:pt x="17621" y="7769"/>
                    <a:pt x="17621" y="7769"/>
                  </a:cubicBezTo>
                  <a:cubicBezTo>
                    <a:pt x="11906" y="9674"/>
                    <a:pt x="7144" y="17294"/>
                    <a:pt x="7144" y="29677"/>
                  </a:cubicBezTo>
                  <a:lnTo>
                    <a:pt x="7144" y="263992"/>
                  </a:lnTo>
                  <a:cubicBezTo>
                    <a:pt x="7144" y="281137"/>
                    <a:pt x="15716" y="300187"/>
                    <a:pt x="25241" y="306854"/>
                  </a:cubicBezTo>
                  <a:lnTo>
                    <a:pt x="61436" y="328762"/>
                  </a:lnTo>
                  <a:lnTo>
                    <a:pt x="61436" y="400199"/>
                  </a:lnTo>
                  <a:lnTo>
                    <a:pt x="62389" y="399247"/>
                  </a:lnTo>
                  <a:lnTo>
                    <a:pt x="62389" y="400199"/>
                  </a:lnTo>
                  <a:lnTo>
                    <a:pt x="63341" y="399247"/>
                  </a:lnTo>
                  <a:lnTo>
                    <a:pt x="63341" y="400199"/>
                  </a:lnTo>
                  <a:lnTo>
                    <a:pt x="64294" y="399247"/>
                  </a:lnTo>
                  <a:lnTo>
                    <a:pt x="64294" y="400199"/>
                  </a:lnTo>
                  <a:lnTo>
                    <a:pt x="65246" y="399247"/>
                  </a:lnTo>
                  <a:lnTo>
                    <a:pt x="65246" y="400199"/>
                  </a:lnTo>
                  <a:lnTo>
                    <a:pt x="66199" y="399247"/>
                  </a:lnTo>
                  <a:lnTo>
                    <a:pt x="66199" y="400199"/>
                  </a:lnTo>
                  <a:lnTo>
                    <a:pt x="67151" y="399247"/>
                  </a:lnTo>
                  <a:lnTo>
                    <a:pt x="67151" y="400199"/>
                  </a:lnTo>
                  <a:lnTo>
                    <a:pt x="68104" y="399247"/>
                  </a:lnTo>
                  <a:lnTo>
                    <a:pt x="68104" y="400199"/>
                  </a:lnTo>
                  <a:lnTo>
                    <a:pt x="69056" y="399247"/>
                  </a:lnTo>
                  <a:lnTo>
                    <a:pt x="69056" y="400199"/>
                  </a:lnTo>
                  <a:lnTo>
                    <a:pt x="70009" y="399247"/>
                  </a:lnTo>
                  <a:lnTo>
                    <a:pt x="70009" y="400199"/>
                  </a:lnTo>
                  <a:lnTo>
                    <a:pt x="70961" y="399247"/>
                  </a:lnTo>
                  <a:lnTo>
                    <a:pt x="70961" y="400199"/>
                  </a:lnTo>
                  <a:lnTo>
                    <a:pt x="71914" y="399247"/>
                  </a:lnTo>
                  <a:lnTo>
                    <a:pt x="71914" y="400199"/>
                  </a:lnTo>
                  <a:lnTo>
                    <a:pt x="72866" y="399247"/>
                  </a:lnTo>
                  <a:lnTo>
                    <a:pt x="72866" y="400199"/>
                  </a:lnTo>
                  <a:lnTo>
                    <a:pt x="73819" y="399247"/>
                  </a:lnTo>
                  <a:lnTo>
                    <a:pt x="73819" y="400199"/>
                  </a:lnTo>
                  <a:lnTo>
                    <a:pt x="74771" y="399247"/>
                  </a:lnTo>
                  <a:lnTo>
                    <a:pt x="74771" y="400199"/>
                  </a:lnTo>
                  <a:lnTo>
                    <a:pt x="75724" y="399247"/>
                  </a:lnTo>
                  <a:lnTo>
                    <a:pt x="75724" y="400199"/>
                  </a:lnTo>
                  <a:lnTo>
                    <a:pt x="76676" y="399247"/>
                  </a:lnTo>
                  <a:lnTo>
                    <a:pt x="76676" y="400199"/>
                  </a:lnTo>
                  <a:lnTo>
                    <a:pt x="77629" y="399247"/>
                  </a:lnTo>
                  <a:lnTo>
                    <a:pt x="77629" y="400199"/>
                  </a:lnTo>
                  <a:lnTo>
                    <a:pt x="78581" y="399247"/>
                  </a:lnTo>
                  <a:lnTo>
                    <a:pt x="78581" y="400199"/>
                  </a:lnTo>
                  <a:lnTo>
                    <a:pt x="79534" y="399247"/>
                  </a:lnTo>
                  <a:lnTo>
                    <a:pt x="79534" y="400199"/>
                  </a:lnTo>
                  <a:lnTo>
                    <a:pt x="80486" y="399247"/>
                  </a:lnTo>
                  <a:lnTo>
                    <a:pt x="80486" y="400199"/>
                  </a:lnTo>
                  <a:lnTo>
                    <a:pt x="81439" y="399247"/>
                  </a:lnTo>
                  <a:lnTo>
                    <a:pt x="81439" y="400199"/>
                  </a:lnTo>
                  <a:lnTo>
                    <a:pt x="82391" y="399247"/>
                  </a:lnTo>
                  <a:lnTo>
                    <a:pt x="82391" y="400199"/>
                  </a:lnTo>
                  <a:lnTo>
                    <a:pt x="83344" y="399247"/>
                  </a:lnTo>
                  <a:lnTo>
                    <a:pt x="83344" y="400199"/>
                  </a:lnTo>
                  <a:lnTo>
                    <a:pt x="84296" y="399247"/>
                  </a:lnTo>
                  <a:lnTo>
                    <a:pt x="84296" y="400199"/>
                  </a:lnTo>
                  <a:lnTo>
                    <a:pt x="85249" y="399247"/>
                  </a:lnTo>
                  <a:lnTo>
                    <a:pt x="85249" y="400199"/>
                  </a:lnTo>
                  <a:lnTo>
                    <a:pt x="86201" y="399247"/>
                  </a:lnTo>
                  <a:lnTo>
                    <a:pt x="86201" y="400199"/>
                  </a:lnTo>
                  <a:lnTo>
                    <a:pt x="87154" y="399247"/>
                  </a:lnTo>
                  <a:lnTo>
                    <a:pt x="87154" y="400199"/>
                  </a:lnTo>
                  <a:lnTo>
                    <a:pt x="88106" y="399247"/>
                  </a:lnTo>
                  <a:lnTo>
                    <a:pt x="88106" y="400199"/>
                  </a:lnTo>
                  <a:lnTo>
                    <a:pt x="89059" y="399247"/>
                  </a:lnTo>
                  <a:lnTo>
                    <a:pt x="89059" y="400199"/>
                  </a:lnTo>
                  <a:lnTo>
                    <a:pt x="90011" y="399247"/>
                  </a:lnTo>
                  <a:lnTo>
                    <a:pt x="90011" y="400199"/>
                  </a:lnTo>
                  <a:lnTo>
                    <a:pt x="90964" y="399247"/>
                  </a:lnTo>
                  <a:lnTo>
                    <a:pt x="90964" y="400199"/>
                  </a:lnTo>
                  <a:lnTo>
                    <a:pt x="121444" y="372577"/>
                  </a:lnTo>
                  <a:lnTo>
                    <a:pt x="290036" y="461159"/>
                  </a:lnTo>
                  <a:cubicBezTo>
                    <a:pt x="293846" y="463064"/>
                    <a:pt x="296704" y="463064"/>
                    <a:pt x="299561" y="462112"/>
                  </a:cubicBezTo>
                  <a:cubicBezTo>
                    <a:pt x="299561" y="462112"/>
                    <a:pt x="300514" y="462112"/>
                    <a:pt x="300514" y="462112"/>
                  </a:cubicBezTo>
                  <a:cubicBezTo>
                    <a:pt x="300514" y="462112"/>
                    <a:pt x="301466" y="462112"/>
                    <a:pt x="301466" y="462112"/>
                  </a:cubicBezTo>
                  <a:cubicBezTo>
                    <a:pt x="319564" y="454492"/>
                    <a:pt x="330994" y="455444"/>
                    <a:pt x="330994" y="431632"/>
                  </a:cubicBezTo>
                  <a:lnTo>
                    <a:pt x="330994" y="197317"/>
                  </a:lnTo>
                  <a:cubicBezTo>
                    <a:pt x="330994" y="179219"/>
                    <a:pt x="322421" y="160169"/>
                    <a:pt x="312896" y="153502"/>
                  </a:cubicBezTo>
                  <a:close/>
                </a:path>
              </a:pathLst>
            </a:custGeom>
            <a:solidFill>
              <a:srgbClr val="002C6A"/>
            </a:solidFill>
            <a:ln w="9525" cap="flat">
              <a:noFill/>
              <a:prstDash val="solid"/>
              <a:miter/>
            </a:ln>
          </p:spPr>
          <p:txBody>
            <a:bodyPr rtlCol="0" anchor="ctr"/>
            <a:lstStyle/>
            <a:p>
              <a:endParaRPr lang="zh-CN" altLang="en-US"/>
            </a:p>
          </p:txBody>
        </p:sp>
        <p:sp>
          <p:nvSpPr>
            <p:cNvPr id="459" name="任意多边形: 形状 637">
              <a:extLst>
                <a:ext uri="{FF2B5EF4-FFF2-40B4-BE49-F238E27FC236}">
                  <a16:creationId xmlns:a16="http://schemas.microsoft.com/office/drawing/2014/main" id="{71600A5A-2B45-4203-9F04-00C011864239}"/>
                </a:ext>
              </a:extLst>
            </p:cNvPr>
            <p:cNvSpPr/>
            <p:nvPr/>
          </p:nvSpPr>
          <p:spPr>
            <a:xfrm>
              <a:off x="6024086" y="2139942"/>
              <a:ext cx="304800" cy="457200"/>
            </a:xfrm>
            <a:custGeom>
              <a:avLst/>
              <a:gdLst>
                <a:gd name="connsiteX0" fmla="*/ 289084 w 304800"/>
                <a:gd name="connsiteY0" fmla="*/ 153678 h 457200"/>
                <a:gd name="connsiteX1" fmla="*/ 25241 w 304800"/>
                <a:gd name="connsiteY1" fmla="*/ 8898 h 457200"/>
                <a:gd name="connsiteX2" fmla="*/ 7144 w 304800"/>
                <a:gd name="connsiteY2" fmla="*/ 29853 h 457200"/>
                <a:gd name="connsiteX3" fmla="*/ 7144 w 304800"/>
                <a:gd name="connsiteY3" fmla="*/ 264168 h 457200"/>
                <a:gd name="connsiteX4" fmla="*/ 25241 w 304800"/>
                <a:gd name="connsiteY4" fmla="*/ 307031 h 457200"/>
                <a:gd name="connsiteX5" fmla="*/ 61436 w 304800"/>
                <a:gd name="connsiteY5" fmla="*/ 328938 h 457200"/>
                <a:gd name="connsiteX6" fmla="*/ 61436 w 304800"/>
                <a:gd name="connsiteY6" fmla="*/ 400376 h 457200"/>
                <a:gd name="connsiteX7" fmla="*/ 109061 w 304800"/>
                <a:gd name="connsiteY7" fmla="*/ 357513 h 457200"/>
                <a:gd name="connsiteX8" fmla="*/ 288131 w 304800"/>
                <a:gd name="connsiteY8" fmla="*/ 451811 h 457200"/>
                <a:gd name="connsiteX9" fmla="*/ 306229 w 304800"/>
                <a:gd name="connsiteY9" fmla="*/ 430856 h 457200"/>
                <a:gd name="connsiteX10" fmla="*/ 306229 w 304800"/>
                <a:gd name="connsiteY10" fmla="*/ 196541 h 457200"/>
                <a:gd name="connsiteX11" fmla="*/ 289084 w 304800"/>
                <a:gd name="connsiteY11" fmla="*/ 15367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457200">
                  <a:moveTo>
                    <a:pt x="289084" y="153678"/>
                  </a:moveTo>
                  <a:lnTo>
                    <a:pt x="25241" y="8898"/>
                  </a:lnTo>
                  <a:cubicBezTo>
                    <a:pt x="14764" y="3183"/>
                    <a:pt x="7144" y="11756"/>
                    <a:pt x="7144" y="29853"/>
                  </a:cubicBezTo>
                  <a:lnTo>
                    <a:pt x="7144" y="264168"/>
                  </a:lnTo>
                  <a:cubicBezTo>
                    <a:pt x="7144" y="281313"/>
                    <a:pt x="15716" y="300363"/>
                    <a:pt x="25241" y="307031"/>
                  </a:cubicBezTo>
                  <a:lnTo>
                    <a:pt x="61436" y="328938"/>
                  </a:lnTo>
                  <a:lnTo>
                    <a:pt x="61436" y="400376"/>
                  </a:lnTo>
                  <a:lnTo>
                    <a:pt x="109061" y="357513"/>
                  </a:lnTo>
                  <a:lnTo>
                    <a:pt x="288131" y="451811"/>
                  </a:lnTo>
                  <a:cubicBezTo>
                    <a:pt x="298609" y="457526"/>
                    <a:pt x="306229" y="448953"/>
                    <a:pt x="306229" y="430856"/>
                  </a:cubicBezTo>
                  <a:lnTo>
                    <a:pt x="306229" y="196541"/>
                  </a:lnTo>
                  <a:cubicBezTo>
                    <a:pt x="308134" y="179396"/>
                    <a:pt x="299561" y="160346"/>
                    <a:pt x="289084" y="153678"/>
                  </a:cubicBezTo>
                  <a:close/>
                </a:path>
              </a:pathLst>
            </a:custGeom>
            <a:solidFill>
              <a:srgbClr val="27E14A"/>
            </a:solidFill>
            <a:ln w="9525" cap="flat">
              <a:noFill/>
              <a:prstDash val="solid"/>
              <a:miter/>
            </a:ln>
          </p:spPr>
          <p:txBody>
            <a:bodyPr rtlCol="0" anchor="ctr"/>
            <a:lstStyle/>
            <a:p>
              <a:endParaRPr lang="zh-CN" altLang="en-US"/>
            </a:p>
          </p:txBody>
        </p:sp>
        <p:sp>
          <p:nvSpPr>
            <p:cNvPr id="460" name="任意多边形: 形状 638">
              <a:extLst>
                <a:ext uri="{FF2B5EF4-FFF2-40B4-BE49-F238E27FC236}">
                  <a16:creationId xmlns:a16="http://schemas.microsoft.com/office/drawing/2014/main" id="{F16A7856-FF00-4CA1-B4E8-41C96D6EC4C0}"/>
                </a:ext>
              </a:extLst>
            </p:cNvPr>
            <p:cNvSpPr/>
            <p:nvPr/>
          </p:nvSpPr>
          <p:spPr>
            <a:xfrm>
              <a:off x="6102191" y="2320404"/>
              <a:ext cx="28575" cy="47625"/>
            </a:xfrm>
            <a:custGeom>
              <a:avLst/>
              <a:gdLst>
                <a:gd name="connsiteX0" fmla="*/ 26194 w 28575"/>
                <a:gd name="connsiteY0" fmla="*/ 30367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7"/>
                    <a:pt x="7144" y="27509"/>
                    <a:pt x="7144" y="18937"/>
                  </a:cubicBezTo>
                  <a:cubicBezTo>
                    <a:pt x="7144" y="9412"/>
                    <a:pt x="11906" y="4649"/>
                    <a:pt x="16669" y="8459"/>
                  </a:cubicBezTo>
                  <a:cubicBezTo>
                    <a:pt x="22384" y="11317"/>
                    <a:pt x="26194" y="20842"/>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461" name="任意多边形: 形状 639">
              <a:extLst>
                <a:ext uri="{FF2B5EF4-FFF2-40B4-BE49-F238E27FC236}">
                  <a16:creationId xmlns:a16="http://schemas.microsoft.com/office/drawing/2014/main" id="{1E30E5FA-DF6E-43B8-9C8A-50479A1D3D96}"/>
                </a:ext>
              </a:extLst>
            </p:cNvPr>
            <p:cNvSpPr/>
            <p:nvPr/>
          </p:nvSpPr>
          <p:spPr>
            <a:xfrm>
              <a:off x="6159341" y="2353741"/>
              <a:ext cx="28575" cy="47625"/>
            </a:xfrm>
            <a:custGeom>
              <a:avLst/>
              <a:gdLst>
                <a:gd name="connsiteX0" fmla="*/ 26194 w 28575"/>
                <a:gd name="connsiteY0" fmla="*/ 30367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7"/>
                    <a:pt x="7144" y="27509"/>
                    <a:pt x="7144" y="18937"/>
                  </a:cubicBezTo>
                  <a:cubicBezTo>
                    <a:pt x="7144" y="9412"/>
                    <a:pt x="11906" y="4649"/>
                    <a:pt x="16669" y="8459"/>
                  </a:cubicBezTo>
                  <a:cubicBezTo>
                    <a:pt x="22384" y="11317"/>
                    <a:pt x="26194" y="21794"/>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462" name="任意多边形: 形状 640">
              <a:extLst>
                <a:ext uri="{FF2B5EF4-FFF2-40B4-BE49-F238E27FC236}">
                  <a16:creationId xmlns:a16="http://schemas.microsoft.com/office/drawing/2014/main" id="{EFCD1DEA-0A0A-4CF0-8621-63AF11C49F7A}"/>
                </a:ext>
              </a:extLst>
            </p:cNvPr>
            <p:cNvSpPr/>
            <p:nvPr/>
          </p:nvSpPr>
          <p:spPr>
            <a:xfrm>
              <a:off x="6216491" y="2388143"/>
              <a:ext cx="28575" cy="47625"/>
            </a:xfrm>
            <a:custGeom>
              <a:avLst/>
              <a:gdLst>
                <a:gd name="connsiteX0" fmla="*/ 26194 w 28575"/>
                <a:gd name="connsiteY0" fmla="*/ 30254 h 47625"/>
                <a:gd name="connsiteX1" fmla="*/ 16669 w 28575"/>
                <a:gd name="connsiteY1" fmla="*/ 40732 h 47625"/>
                <a:gd name="connsiteX2" fmla="*/ 7144 w 28575"/>
                <a:gd name="connsiteY2" fmla="*/ 18824 h 47625"/>
                <a:gd name="connsiteX3" fmla="*/ 16669 w 28575"/>
                <a:gd name="connsiteY3" fmla="*/ 8347 h 47625"/>
                <a:gd name="connsiteX4" fmla="*/ 26194 w 28575"/>
                <a:gd name="connsiteY4" fmla="*/ 302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254"/>
                  </a:moveTo>
                  <a:cubicBezTo>
                    <a:pt x="26194" y="39779"/>
                    <a:pt x="21431" y="44542"/>
                    <a:pt x="16669" y="40732"/>
                  </a:cubicBezTo>
                  <a:cubicBezTo>
                    <a:pt x="10954" y="37874"/>
                    <a:pt x="7144" y="27397"/>
                    <a:pt x="7144" y="18824"/>
                  </a:cubicBezTo>
                  <a:cubicBezTo>
                    <a:pt x="7144" y="10252"/>
                    <a:pt x="11906" y="4537"/>
                    <a:pt x="16669" y="8347"/>
                  </a:cubicBezTo>
                  <a:cubicBezTo>
                    <a:pt x="22384" y="11204"/>
                    <a:pt x="26194" y="20729"/>
                    <a:pt x="26194" y="30254"/>
                  </a:cubicBezTo>
                  <a:close/>
                </a:path>
              </a:pathLst>
            </a:custGeom>
            <a:solidFill>
              <a:srgbClr val="FFFFFF"/>
            </a:solidFill>
            <a:ln w="9525" cap="flat">
              <a:noFill/>
              <a:prstDash val="solid"/>
              <a:miter/>
            </a:ln>
          </p:spPr>
          <p:txBody>
            <a:bodyPr rtlCol="0" anchor="ctr"/>
            <a:lstStyle/>
            <a:p>
              <a:endParaRPr lang="zh-CN" altLang="en-US"/>
            </a:p>
          </p:txBody>
        </p:sp>
        <p:sp>
          <p:nvSpPr>
            <p:cNvPr id="463" name="任意多边形: 形状 641">
              <a:extLst>
                <a:ext uri="{FF2B5EF4-FFF2-40B4-BE49-F238E27FC236}">
                  <a16:creationId xmlns:a16="http://schemas.microsoft.com/office/drawing/2014/main" id="{CD4F442E-708E-4E89-B56D-9D221F70B5E4}"/>
                </a:ext>
              </a:extLst>
            </p:cNvPr>
            <p:cNvSpPr/>
            <p:nvPr/>
          </p:nvSpPr>
          <p:spPr>
            <a:xfrm>
              <a:off x="6975634" y="2669708"/>
              <a:ext cx="333375" cy="476250"/>
            </a:xfrm>
            <a:custGeom>
              <a:avLst/>
              <a:gdLst>
                <a:gd name="connsiteX0" fmla="*/ 312896 w 333375"/>
                <a:gd name="connsiteY0" fmla="*/ 153502 h 476250"/>
                <a:gd name="connsiteX1" fmla="*/ 55721 w 333375"/>
                <a:gd name="connsiteY1" fmla="*/ 8722 h 476250"/>
                <a:gd name="connsiteX2" fmla="*/ 46196 w 333375"/>
                <a:gd name="connsiteY2" fmla="*/ 7769 h 476250"/>
                <a:gd name="connsiteX3" fmla="*/ 45244 w 333375"/>
                <a:gd name="connsiteY3" fmla="*/ 7769 h 476250"/>
                <a:gd name="connsiteX4" fmla="*/ 44291 w 333375"/>
                <a:gd name="connsiteY4" fmla="*/ 7769 h 476250"/>
                <a:gd name="connsiteX5" fmla="*/ 43339 w 333375"/>
                <a:gd name="connsiteY5" fmla="*/ 7769 h 476250"/>
                <a:gd name="connsiteX6" fmla="*/ 42386 w 333375"/>
                <a:gd name="connsiteY6" fmla="*/ 7769 h 476250"/>
                <a:gd name="connsiteX7" fmla="*/ 41434 w 333375"/>
                <a:gd name="connsiteY7" fmla="*/ 7769 h 476250"/>
                <a:gd name="connsiteX8" fmla="*/ 40481 w 333375"/>
                <a:gd name="connsiteY8" fmla="*/ 7769 h 476250"/>
                <a:gd name="connsiteX9" fmla="*/ 39529 w 333375"/>
                <a:gd name="connsiteY9" fmla="*/ 7769 h 476250"/>
                <a:gd name="connsiteX10" fmla="*/ 38576 w 333375"/>
                <a:gd name="connsiteY10" fmla="*/ 7769 h 476250"/>
                <a:gd name="connsiteX11" fmla="*/ 37624 w 333375"/>
                <a:gd name="connsiteY11" fmla="*/ 7769 h 476250"/>
                <a:gd name="connsiteX12" fmla="*/ 36671 w 333375"/>
                <a:gd name="connsiteY12" fmla="*/ 7769 h 476250"/>
                <a:gd name="connsiteX13" fmla="*/ 35719 w 333375"/>
                <a:gd name="connsiteY13" fmla="*/ 7769 h 476250"/>
                <a:gd name="connsiteX14" fmla="*/ 34766 w 333375"/>
                <a:gd name="connsiteY14" fmla="*/ 7769 h 476250"/>
                <a:gd name="connsiteX15" fmla="*/ 33814 w 333375"/>
                <a:gd name="connsiteY15" fmla="*/ 7769 h 476250"/>
                <a:gd name="connsiteX16" fmla="*/ 32861 w 333375"/>
                <a:gd name="connsiteY16" fmla="*/ 7769 h 476250"/>
                <a:gd name="connsiteX17" fmla="*/ 31909 w 333375"/>
                <a:gd name="connsiteY17" fmla="*/ 7769 h 476250"/>
                <a:gd name="connsiteX18" fmla="*/ 30956 w 333375"/>
                <a:gd name="connsiteY18" fmla="*/ 7769 h 476250"/>
                <a:gd name="connsiteX19" fmla="*/ 30004 w 333375"/>
                <a:gd name="connsiteY19" fmla="*/ 7769 h 476250"/>
                <a:gd name="connsiteX20" fmla="*/ 29051 w 333375"/>
                <a:gd name="connsiteY20" fmla="*/ 7769 h 476250"/>
                <a:gd name="connsiteX21" fmla="*/ 28099 w 333375"/>
                <a:gd name="connsiteY21" fmla="*/ 7769 h 476250"/>
                <a:gd name="connsiteX22" fmla="*/ 27146 w 333375"/>
                <a:gd name="connsiteY22" fmla="*/ 7769 h 476250"/>
                <a:gd name="connsiteX23" fmla="*/ 26194 w 333375"/>
                <a:gd name="connsiteY23" fmla="*/ 7769 h 476250"/>
                <a:gd name="connsiteX24" fmla="*/ 25241 w 333375"/>
                <a:gd name="connsiteY24" fmla="*/ 7769 h 476250"/>
                <a:gd name="connsiteX25" fmla="*/ 24289 w 333375"/>
                <a:gd name="connsiteY25" fmla="*/ 7769 h 476250"/>
                <a:gd name="connsiteX26" fmla="*/ 23336 w 333375"/>
                <a:gd name="connsiteY26" fmla="*/ 7769 h 476250"/>
                <a:gd name="connsiteX27" fmla="*/ 22384 w 333375"/>
                <a:gd name="connsiteY27" fmla="*/ 7769 h 476250"/>
                <a:gd name="connsiteX28" fmla="*/ 21431 w 333375"/>
                <a:gd name="connsiteY28" fmla="*/ 7769 h 476250"/>
                <a:gd name="connsiteX29" fmla="*/ 20479 w 333375"/>
                <a:gd name="connsiteY29" fmla="*/ 7769 h 476250"/>
                <a:gd name="connsiteX30" fmla="*/ 19526 w 333375"/>
                <a:gd name="connsiteY30" fmla="*/ 7769 h 476250"/>
                <a:gd name="connsiteX31" fmla="*/ 18574 w 333375"/>
                <a:gd name="connsiteY31" fmla="*/ 7769 h 476250"/>
                <a:gd name="connsiteX32" fmla="*/ 17621 w 333375"/>
                <a:gd name="connsiteY32" fmla="*/ 7769 h 476250"/>
                <a:gd name="connsiteX33" fmla="*/ 7144 w 333375"/>
                <a:gd name="connsiteY33" fmla="*/ 29677 h 476250"/>
                <a:gd name="connsiteX34" fmla="*/ 7144 w 333375"/>
                <a:gd name="connsiteY34" fmla="*/ 273517 h 476250"/>
                <a:gd name="connsiteX35" fmla="*/ 25241 w 333375"/>
                <a:gd name="connsiteY35" fmla="*/ 316379 h 476250"/>
                <a:gd name="connsiteX36" fmla="*/ 61436 w 333375"/>
                <a:gd name="connsiteY36" fmla="*/ 338287 h 476250"/>
                <a:gd name="connsiteX37" fmla="*/ 61436 w 333375"/>
                <a:gd name="connsiteY37" fmla="*/ 409724 h 476250"/>
                <a:gd name="connsiteX38" fmla="*/ 62389 w 333375"/>
                <a:gd name="connsiteY38" fmla="*/ 408772 h 476250"/>
                <a:gd name="connsiteX39" fmla="*/ 62389 w 333375"/>
                <a:gd name="connsiteY39" fmla="*/ 409724 h 476250"/>
                <a:gd name="connsiteX40" fmla="*/ 63341 w 333375"/>
                <a:gd name="connsiteY40" fmla="*/ 408772 h 476250"/>
                <a:gd name="connsiteX41" fmla="*/ 63341 w 333375"/>
                <a:gd name="connsiteY41" fmla="*/ 409724 h 476250"/>
                <a:gd name="connsiteX42" fmla="*/ 64294 w 333375"/>
                <a:gd name="connsiteY42" fmla="*/ 408772 h 476250"/>
                <a:gd name="connsiteX43" fmla="*/ 64294 w 333375"/>
                <a:gd name="connsiteY43" fmla="*/ 409724 h 476250"/>
                <a:gd name="connsiteX44" fmla="*/ 65246 w 333375"/>
                <a:gd name="connsiteY44" fmla="*/ 408772 h 476250"/>
                <a:gd name="connsiteX45" fmla="*/ 65246 w 333375"/>
                <a:gd name="connsiteY45" fmla="*/ 409724 h 476250"/>
                <a:gd name="connsiteX46" fmla="*/ 66199 w 333375"/>
                <a:gd name="connsiteY46" fmla="*/ 408772 h 476250"/>
                <a:gd name="connsiteX47" fmla="*/ 66199 w 333375"/>
                <a:gd name="connsiteY47" fmla="*/ 409724 h 476250"/>
                <a:gd name="connsiteX48" fmla="*/ 67151 w 333375"/>
                <a:gd name="connsiteY48" fmla="*/ 408772 h 476250"/>
                <a:gd name="connsiteX49" fmla="*/ 67151 w 333375"/>
                <a:gd name="connsiteY49" fmla="*/ 409724 h 476250"/>
                <a:gd name="connsiteX50" fmla="*/ 68104 w 333375"/>
                <a:gd name="connsiteY50" fmla="*/ 408772 h 476250"/>
                <a:gd name="connsiteX51" fmla="*/ 68104 w 333375"/>
                <a:gd name="connsiteY51" fmla="*/ 409724 h 476250"/>
                <a:gd name="connsiteX52" fmla="*/ 69056 w 333375"/>
                <a:gd name="connsiteY52" fmla="*/ 408772 h 476250"/>
                <a:gd name="connsiteX53" fmla="*/ 69056 w 333375"/>
                <a:gd name="connsiteY53" fmla="*/ 409724 h 476250"/>
                <a:gd name="connsiteX54" fmla="*/ 70009 w 333375"/>
                <a:gd name="connsiteY54" fmla="*/ 408772 h 476250"/>
                <a:gd name="connsiteX55" fmla="*/ 70009 w 333375"/>
                <a:gd name="connsiteY55" fmla="*/ 409724 h 476250"/>
                <a:gd name="connsiteX56" fmla="*/ 70961 w 333375"/>
                <a:gd name="connsiteY56" fmla="*/ 408772 h 476250"/>
                <a:gd name="connsiteX57" fmla="*/ 70961 w 333375"/>
                <a:gd name="connsiteY57" fmla="*/ 409724 h 476250"/>
                <a:gd name="connsiteX58" fmla="*/ 71914 w 333375"/>
                <a:gd name="connsiteY58" fmla="*/ 408772 h 476250"/>
                <a:gd name="connsiteX59" fmla="*/ 71914 w 333375"/>
                <a:gd name="connsiteY59" fmla="*/ 409724 h 476250"/>
                <a:gd name="connsiteX60" fmla="*/ 72866 w 333375"/>
                <a:gd name="connsiteY60" fmla="*/ 408772 h 476250"/>
                <a:gd name="connsiteX61" fmla="*/ 72866 w 333375"/>
                <a:gd name="connsiteY61" fmla="*/ 409724 h 476250"/>
                <a:gd name="connsiteX62" fmla="*/ 73819 w 333375"/>
                <a:gd name="connsiteY62" fmla="*/ 408772 h 476250"/>
                <a:gd name="connsiteX63" fmla="*/ 73819 w 333375"/>
                <a:gd name="connsiteY63" fmla="*/ 409724 h 476250"/>
                <a:gd name="connsiteX64" fmla="*/ 74771 w 333375"/>
                <a:gd name="connsiteY64" fmla="*/ 408772 h 476250"/>
                <a:gd name="connsiteX65" fmla="*/ 74771 w 333375"/>
                <a:gd name="connsiteY65" fmla="*/ 409724 h 476250"/>
                <a:gd name="connsiteX66" fmla="*/ 75724 w 333375"/>
                <a:gd name="connsiteY66" fmla="*/ 408772 h 476250"/>
                <a:gd name="connsiteX67" fmla="*/ 75724 w 333375"/>
                <a:gd name="connsiteY67" fmla="*/ 409724 h 476250"/>
                <a:gd name="connsiteX68" fmla="*/ 76676 w 333375"/>
                <a:gd name="connsiteY68" fmla="*/ 408772 h 476250"/>
                <a:gd name="connsiteX69" fmla="*/ 76676 w 333375"/>
                <a:gd name="connsiteY69" fmla="*/ 409724 h 476250"/>
                <a:gd name="connsiteX70" fmla="*/ 77629 w 333375"/>
                <a:gd name="connsiteY70" fmla="*/ 408772 h 476250"/>
                <a:gd name="connsiteX71" fmla="*/ 77629 w 333375"/>
                <a:gd name="connsiteY71" fmla="*/ 409724 h 476250"/>
                <a:gd name="connsiteX72" fmla="*/ 78581 w 333375"/>
                <a:gd name="connsiteY72" fmla="*/ 408772 h 476250"/>
                <a:gd name="connsiteX73" fmla="*/ 78581 w 333375"/>
                <a:gd name="connsiteY73" fmla="*/ 409724 h 476250"/>
                <a:gd name="connsiteX74" fmla="*/ 79534 w 333375"/>
                <a:gd name="connsiteY74" fmla="*/ 408772 h 476250"/>
                <a:gd name="connsiteX75" fmla="*/ 79534 w 333375"/>
                <a:gd name="connsiteY75" fmla="*/ 409724 h 476250"/>
                <a:gd name="connsiteX76" fmla="*/ 80486 w 333375"/>
                <a:gd name="connsiteY76" fmla="*/ 408772 h 476250"/>
                <a:gd name="connsiteX77" fmla="*/ 80486 w 333375"/>
                <a:gd name="connsiteY77" fmla="*/ 409724 h 476250"/>
                <a:gd name="connsiteX78" fmla="*/ 81439 w 333375"/>
                <a:gd name="connsiteY78" fmla="*/ 408772 h 476250"/>
                <a:gd name="connsiteX79" fmla="*/ 81439 w 333375"/>
                <a:gd name="connsiteY79" fmla="*/ 409724 h 476250"/>
                <a:gd name="connsiteX80" fmla="*/ 82391 w 333375"/>
                <a:gd name="connsiteY80" fmla="*/ 408772 h 476250"/>
                <a:gd name="connsiteX81" fmla="*/ 82391 w 333375"/>
                <a:gd name="connsiteY81" fmla="*/ 409724 h 476250"/>
                <a:gd name="connsiteX82" fmla="*/ 83344 w 333375"/>
                <a:gd name="connsiteY82" fmla="*/ 408772 h 476250"/>
                <a:gd name="connsiteX83" fmla="*/ 83344 w 333375"/>
                <a:gd name="connsiteY83" fmla="*/ 409724 h 476250"/>
                <a:gd name="connsiteX84" fmla="*/ 84296 w 333375"/>
                <a:gd name="connsiteY84" fmla="*/ 408772 h 476250"/>
                <a:gd name="connsiteX85" fmla="*/ 84296 w 333375"/>
                <a:gd name="connsiteY85" fmla="*/ 409724 h 476250"/>
                <a:gd name="connsiteX86" fmla="*/ 85249 w 333375"/>
                <a:gd name="connsiteY86" fmla="*/ 408772 h 476250"/>
                <a:gd name="connsiteX87" fmla="*/ 85249 w 333375"/>
                <a:gd name="connsiteY87" fmla="*/ 409724 h 476250"/>
                <a:gd name="connsiteX88" fmla="*/ 86201 w 333375"/>
                <a:gd name="connsiteY88" fmla="*/ 408772 h 476250"/>
                <a:gd name="connsiteX89" fmla="*/ 86201 w 333375"/>
                <a:gd name="connsiteY89" fmla="*/ 409724 h 476250"/>
                <a:gd name="connsiteX90" fmla="*/ 87154 w 333375"/>
                <a:gd name="connsiteY90" fmla="*/ 408772 h 476250"/>
                <a:gd name="connsiteX91" fmla="*/ 87154 w 333375"/>
                <a:gd name="connsiteY91" fmla="*/ 409724 h 476250"/>
                <a:gd name="connsiteX92" fmla="*/ 88106 w 333375"/>
                <a:gd name="connsiteY92" fmla="*/ 408772 h 476250"/>
                <a:gd name="connsiteX93" fmla="*/ 88106 w 333375"/>
                <a:gd name="connsiteY93" fmla="*/ 409724 h 476250"/>
                <a:gd name="connsiteX94" fmla="*/ 89059 w 333375"/>
                <a:gd name="connsiteY94" fmla="*/ 408772 h 476250"/>
                <a:gd name="connsiteX95" fmla="*/ 89059 w 333375"/>
                <a:gd name="connsiteY95" fmla="*/ 409724 h 476250"/>
                <a:gd name="connsiteX96" fmla="*/ 90011 w 333375"/>
                <a:gd name="connsiteY96" fmla="*/ 408772 h 476250"/>
                <a:gd name="connsiteX97" fmla="*/ 90011 w 333375"/>
                <a:gd name="connsiteY97" fmla="*/ 409724 h 476250"/>
                <a:gd name="connsiteX98" fmla="*/ 90964 w 333375"/>
                <a:gd name="connsiteY98" fmla="*/ 408772 h 476250"/>
                <a:gd name="connsiteX99" fmla="*/ 90964 w 333375"/>
                <a:gd name="connsiteY99" fmla="*/ 409724 h 476250"/>
                <a:gd name="connsiteX100" fmla="*/ 121444 w 333375"/>
                <a:gd name="connsiteY100" fmla="*/ 382102 h 476250"/>
                <a:gd name="connsiteX101" fmla="*/ 290036 w 333375"/>
                <a:gd name="connsiteY101" fmla="*/ 470684 h 476250"/>
                <a:gd name="connsiteX102" fmla="*/ 299561 w 333375"/>
                <a:gd name="connsiteY102" fmla="*/ 471637 h 476250"/>
                <a:gd name="connsiteX103" fmla="*/ 300514 w 333375"/>
                <a:gd name="connsiteY103" fmla="*/ 471637 h 476250"/>
                <a:gd name="connsiteX104" fmla="*/ 301466 w 333375"/>
                <a:gd name="connsiteY104" fmla="*/ 471637 h 476250"/>
                <a:gd name="connsiteX105" fmla="*/ 330994 w 333375"/>
                <a:gd name="connsiteY105" fmla="*/ 441157 h 476250"/>
                <a:gd name="connsiteX106" fmla="*/ 330994 w 333375"/>
                <a:gd name="connsiteY106" fmla="*/ 206842 h 476250"/>
                <a:gd name="connsiteX107" fmla="*/ 312896 w 333375"/>
                <a:gd name="connsiteY107" fmla="*/ 15350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3375" h="476250">
                  <a:moveTo>
                    <a:pt x="312896" y="153502"/>
                  </a:moveTo>
                  <a:lnTo>
                    <a:pt x="55721" y="8722"/>
                  </a:lnTo>
                  <a:cubicBezTo>
                    <a:pt x="51911" y="6817"/>
                    <a:pt x="49054" y="6817"/>
                    <a:pt x="46196" y="7769"/>
                  </a:cubicBezTo>
                  <a:cubicBezTo>
                    <a:pt x="46196" y="7769"/>
                    <a:pt x="45244" y="7769"/>
                    <a:pt x="45244" y="7769"/>
                  </a:cubicBezTo>
                  <a:cubicBezTo>
                    <a:pt x="45244" y="7769"/>
                    <a:pt x="44291" y="7769"/>
                    <a:pt x="44291" y="7769"/>
                  </a:cubicBezTo>
                  <a:cubicBezTo>
                    <a:pt x="44291" y="7769"/>
                    <a:pt x="43339" y="7769"/>
                    <a:pt x="43339" y="7769"/>
                  </a:cubicBezTo>
                  <a:cubicBezTo>
                    <a:pt x="43339" y="7769"/>
                    <a:pt x="42386" y="7769"/>
                    <a:pt x="42386" y="7769"/>
                  </a:cubicBezTo>
                  <a:cubicBezTo>
                    <a:pt x="42386" y="7769"/>
                    <a:pt x="41434" y="7769"/>
                    <a:pt x="41434" y="7769"/>
                  </a:cubicBezTo>
                  <a:cubicBezTo>
                    <a:pt x="41434" y="7769"/>
                    <a:pt x="40481" y="7769"/>
                    <a:pt x="40481" y="7769"/>
                  </a:cubicBezTo>
                  <a:cubicBezTo>
                    <a:pt x="40481" y="7769"/>
                    <a:pt x="39529" y="7769"/>
                    <a:pt x="39529" y="7769"/>
                  </a:cubicBezTo>
                  <a:cubicBezTo>
                    <a:pt x="39529" y="7769"/>
                    <a:pt x="38576" y="7769"/>
                    <a:pt x="38576" y="7769"/>
                  </a:cubicBezTo>
                  <a:cubicBezTo>
                    <a:pt x="38576" y="7769"/>
                    <a:pt x="37624" y="7769"/>
                    <a:pt x="37624" y="7769"/>
                  </a:cubicBezTo>
                  <a:cubicBezTo>
                    <a:pt x="37624" y="7769"/>
                    <a:pt x="36671" y="7769"/>
                    <a:pt x="36671" y="7769"/>
                  </a:cubicBezTo>
                  <a:cubicBezTo>
                    <a:pt x="36671" y="7769"/>
                    <a:pt x="35719" y="7769"/>
                    <a:pt x="35719" y="7769"/>
                  </a:cubicBezTo>
                  <a:cubicBezTo>
                    <a:pt x="35719" y="7769"/>
                    <a:pt x="34766" y="7769"/>
                    <a:pt x="34766" y="7769"/>
                  </a:cubicBezTo>
                  <a:cubicBezTo>
                    <a:pt x="34766" y="7769"/>
                    <a:pt x="33814" y="7769"/>
                    <a:pt x="33814" y="7769"/>
                  </a:cubicBezTo>
                  <a:cubicBezTo>
                    <a:pt x="33814" y="7769"/>
                    <a:pt x="32861" y="7769"/>
                    <a:pt x="32861" y="7769"/>
                  </a:cubicBezTo>
                  <a:cubicBezTo>
                    <a:pt x="32861" y="7769"/>
                    <a:pt x="31909" y="7769"/>
                    <a:pt x="31909" y="7769"/>
                  </a:cubicBezTo>
                  <a:cubicBezTo>
                    <a:pt x="31909" y="7769"/>
                    <a:pt x="30956" y="7769"/>
                    <a:pt x="30956" y="7769"/>
                  </a:cubicBezTo>
                  <a:cubicBezTo>
                    <a:pt x="30956" y="7769"/>
                    <a:pt x="30004" y="7769"/>
                    <a:pt x="30004" y="7769"/>
                  </a:cubicBezTo>
                  <a:cubicBezTo>
                    <a:pt x="30004" y="7769"/>
                    <a:pt x="29051" y="7769"/>
                    <a:pt x="29051" y="7769"/>
                  </a:cubicBezTo>
                  <a:cubicBezTo>
                    <a:pt x="29051" y="7769"/>
                    <a:pt x="28099" y="7769"/>
                    <a:pt x="28099" y="7769"/>
                  </a:cubicBezTo>
                  <a:cubicBezTo>
                    <a:pt x="28099" y="7769"/>
                    <a:pt x="27146" y="7769"/>
                    <a:pt x="27146" y="7769"/>
                  </a:cubicBezTo>
                  <a:cubicBezTo>
                    <a:pt x="27146" y="7769"/>
                    <a:pt x="26194" y="7769"/>
                    <a:pt x="26194" y="7769"/>
                  </a:cubicBezTo>
                  <a:cubicBezTo>
                    <a:pt x="26194" y="7769"/>
                    <a:pt x="25241" y="7769"/>
                    <a:pt x="25241" y="7769"/>
                  </a:cubicBezTo>
                  <a:cubicBezTo>
                    <a:pt x="25241" y="7769"/>
                    <a:pt x="24289" y="7769"/>
                    <a:pt x="24289" y="7769"/>
                  </a:cubicBezTo>
                  <a:cubicBezTo>
                    <a:pt x="24289" y="7769"/>
                    <a:pt x="23336" y="7769"/>
                    <a:pt x="23336" y="7769"/>
                  </a:cubicBezTo>
                  <a:cubicBezTo>
                    <a:pt x="23336" y="7769"/>
                    <a:pt x="22384" y="7769"/>
                    <a:pt x="22384" y="7769"/>
                  </a:cubicBezTo>
                  <a:cubicBezTo>
                    <a:pt x="22384" y="7769"/>
                    <a:pt x="21431" y="7769"/>
                    <a:pt x="21431" y="7769"/>
                  </a:cubicBezTo>
                  <a:cubicBezTo>
                    <a:pt x="21431" y="7769"/>
                    <a:pt x="20479" y="7769"/>
                    <a:pt x="20479" y="7769"/>
                  </a:cubicBezTo>
                  <a:cubicBezTo>
                    <a:pt x="20479" y="7769"/>
                    <a:pt x="19526" y="7769"/>
                    <a:pt x="19526" y="7769"/>
                  </a:cubicBezTo>
                  <a:cubicBezTo>
                    <a:pt x="19526" y="7769"/>
                    <a:pt x="18574" y="7769"/>
                    <a:pt x="18574" y="7769"/>
                  </a:cubicBezTo>
                  <a:cubicBezTo>
                    <a:pt x="18574" y="7769"/>
                    <a:pt x="17621" y="7769"/>
                    <a:pt x="17621" y="7769"/>
                  </a:cubicBezTo>
                  <a:cubicBezTo>
                    <a:pt x="11906" y="9674"/>
                    <a:pt x="7144" y="17294"/>
                    <a:pt x="7144" y="29677"/>
                  </a:cubicBezTo>
                  <a:lnTo>
                    <a:pt x="7144" y="273517"/>
                  </a:lnTo>
                  <a:cubicBezTo>
                    <a:pt x="7144" y="290662"/>
                    <a:pt x="15716" y="309712"/>
                    <a:pt x="25241" y="316379"/>
                  </a:cubicBezTo>
                  <a:lnTo>
                    <a:pt x="61436" y="338287"/>
                  </a:lnTo>
                  <a:lnTo>
                    <a:pt x="61436" y="409724"/>
                  </a:lnTo>
                  <a:lnTo>
                    <a:pt x="62389" y="408772"/>
                  </a:lnTo>
                  <a:lnTo>
                    <a:pt x="62389" y="409724"/>
                  </a:lnTo>
                  <a:lnTo>
                    <a:pt x="63341" y="408772"/>
                  </a:lnTo>
                  <a:lnTo>
                    <a:pt x="63341" y="409724"/>
                  </a:lnTo>
                  <a:lnTo>
                    <a:pt x="64294" y="408772"/>
                  </a:lnTo>
                  <a:lnTo>
                    <a:pt x="64294" y="409724"/>
                  </a:lnTo>
                  <a:lnTo>
                    <a:pt x="65246" y="408772"/>
                  </a:lnTo>
                  <a:lnTo>
                    <a:pt x="65246" y="409724"/>
                  </a:lnTo>
                  <a:lnTo>
                    <a:pt x="66199" y="408772"/>
                  </a:lnTo>
                  <a:lnTo>
                    <a:pt x="66199" y="409724"/>
                  </a:lnTo>
                  <a:lnTo>
                    <a:pt x="67151" y="408772"/>
                  </a:lnTo>
                  <a:lnTo>
                    <a:pt x="67151" y="409724"/>
                  </a:lnTo>
                  <a:lnTo>
                    <a:pt x="68104" y="408772"/>
                  </a:lnTo>
                  <a:lnTo>
                    <a:pt x="68104" y="409724"/>
                  </a:lnTo>
                  <a:lnTo>
                    <a:pt x="69056" y="408772"/>
                  </a:lnTo>
                  <a:lnTo>
                    <a:pt x="69056" y="409724"/>
                  </a:lnTo>
                  <a:lnTo>
                    <a:pt x="70009" y="408772"/>
                  </a:lnTo>
                  <a:lnTo>
                    <a:pt x="70009" y="409724"/>
                  </a:lnTo>
                  <a:lnTo>
                    <a:pt x="70961" y="408772"/>
                  </a:lnTo>
                  <a:lnTo>
                    <a:pt x="70961" y="409724"/>
                  </a:lnTo>
                  <a:lnTo>
                    <a:pt x="71914" y="408772"/>
                  </a:lnTo>
                  <a:lnTo>
                    <a:pt x="71914" y="409724"/>
                  </a:lnTo>
                  <a:lnTo>
                    <a:pt x="72866" y="408772"/>
                  </a:lnTo>
                  <a:lnTo>
                    <a:pt x="72866" y="409724"/>
                  </a:lnTo>
                  <a:lnTo>
                    <a:pt x="73819" y="408772"/>
                  </a:lnTo>
                  <a:lnTo>
                    <a:pt x="73819" y="409724"/>
                  </a:lnTo>
                  <a:lnTo>
                    <a:pt x="74771" y="408772"/>
                  </a:lnTo>
                  <a:lnTo>
                    <a:pt x="74771" y="409724"/>
                  </a:lnTo>
                  <a:lnTo>
                    <a:pt x="75724" y="408772"/>
                  </a:lnTo>
                  <a:lnTo>
                    <a:pt x="75724" y="409724"/>
                  </a:lnTo>
                  <a:lnTo>
                    <a:pt x="76676" y="408772"/>
                  </a:lnTo>
                  <a:lnTo>
                    <a:pt x="76676" y="409724"/>
                  </a:lnTo>
                  <a:lnTo>
                    <a:pt x="77629" y="408772"/>
                  </a:lnTo>
                  <a:lnTo>
                    <a:pt x="77629" y="409724"/>
                  </a:lnTo>
                  <a:lnTo>
                    <a:pt x="78581" y="408772"/>
                  </a:lnTo>
                  <a:lnTo>
                    <a:pt x="78581" y="409724"/>
                  </a:lnTo>
                  <a:lnTo>
                    <a:pt x="79534" y="408772"/>
                  </a:lnTo>
                  <a:lnTo>
                    <a:pt x="79534" y="409724"/>
                  </a:lnTo>
                  <a:lnTo>
                    <a:pt x="80486" y="408772"/>
                  </a:lnTo>
                  <a:lnTo>
                    <a:pt x="80486" y="409724"/>
                  </a:lnTo>
                  <a:lnTo>
                    <a:pt x="81439" y="408772"/>
                  </a:lnTo>
                  <a:lnTo>
                    <a:pt x="81439" y="409724"/>
                  </a:lnTo>
                  <a:lnTo>
                    <a:pt x="82391" y="408772"/>
                  </a:lnTo>
                  <a:lnTo>
                    <a:pt x="82391" y="409724"/>
                  </a:lnTo>
                  <a:lnTo>
                    <a:pt x="83344" y="408772"/>
                  </a:lnTo>
                  <a:lnTo>
                    <a:pt x="83344" y="409724"/>
                  </a:lnTo>
                  <a:lnTo>
                    <a:pt x="84296" y="408772"/>
                  </a:lnTo>
                  <a:lnTo>
                    <a:pt x="84296" y="409724"/>
                  </a:lnTo>
                  <a:lnTo>
                    <a:pt x="85249" y="408772"/>
                  </a:lnTo>
                  <a:lnTo>
                    <a:pt x="85249" y="409724"/>
                  </a:lnTo>
                  <a:lnTo>
                    <a:pt x="86201" y="408772"/>
                  </a:lnTo>
                  <a:lnTo>
                    <a:pt x="86201" y="409724"/>
                  </a:lnTo>
                  <a:lnTo>
                    <a:pt x="87154" y="408772"/>
                  </a:lnTo>
                  <a:lnTo>
                    <a:pt x="87154" y="409724"/>
                  </a:lnTo>
                  <a:lnTo>
                    <a:pt x="88106" y="408772"/>
                  </a:lnTo>
                  <a:lnTo>
                    <a:pt x="88106" y="409724"/>
                  </a:lnTo>
                  <a:lnTo>
                    <a:pt x="89059" y="408772"/>
                  </a:lnTo>
                  <a:lnTo>
                    <a:pt x="89059" y="409724"/>
                  </a:lnTo>
                  <a:lnTo>
                    <a:pt x="90011" y="408772"/>
                  </a:lnTo>
                  <a:lnTo>
                    <a:pt x="90011" y="409724"/>
                  </a:lnTo>
                  <a:lnTo>
                    <a:pt x="90964" y="408772"/>
                  </a:lnTo>
                  <a:lnTo>
                    <a:pt x="90964" y="409724"/>
                  </a:lnTo>
                  <a:lnTo>
                    <a:pt x="121444" y="382102"/>
                  </a:lnTo>
                  <a:lnTo>
                    <a:pt x="290036" y="470684"/>
                  </a:lnTo>
                  <a:cubicBezTo>
                    <a:pt x="293846" y="472589"/>
                    <a:pt x="296704" y="472589"/>
                    <a:pt x="299561" y="471637"/>
                  </a:cubicBezTo>
                  <a:cubicBezTo>
                    <a:pt x="299561" y="471637"/>
                    <a:pt x="300514" y="471637"/>
                    <a:pt x="300514" y="471637"/>
                  </a:cubicBezTo>
                  <a:cubicBezTo>
                    <a:pt x="300514" y="471637"/>
                    <a:pt x="301466" y="471637"/>
                    <a:pt x="301466" y="471637"/>
                  </a:cubicBezTo>
                  <a:cubicBezTo>
                    <a:pt x="319564" y="464017"/>
                    <a:pt x="330994" y="464969"/>
                    <a:pt x="330994" y="441157"/>
                  </a:cubicBezTo>
                  <a:lnTo>
                    <a:pt x="330994" y="206842"/>
                  </a:lnTo>
                  <a:cubicBezTo>
                    <a:pt x="330994" y="178267"/>
                    <a:pt x="322421" y="159217"/>
                    <a:pt x="312896" y="153502"/>
                  </a:cubicBezTo>
                  <a:close/>
                </a:path>
              </a:pathLst>
            </a:custGeom>
            <a:solidFill>
              <a:srgbClr val="002C6A"/>
            </a:solidFill>
            <a:ln w="9525" cap="flat">
              <a:noFill/>
              <a:prstDash val="solid"/>
              <a:miter/>
            </a:ln>
          </p:spPr>
          <p:txBody>
            <a:bodyPr rtlCol="0" anchor="ctr"/>
            <a:lstStyle/>
            <a:p>
              <a:endParaRPr lang="zh-CN" altLang="en-US"/>
            </a:p>
          </p:txBody>
        </p:sp>
        <p:sp>
          <p:nvSpPr>
            <p:cNvPr id="464" name="任意多边形: 形状 642">
              <a:extLst>
                <a:ext uri="{FF2B5EF4-FFF2-40B4-BE49-F238E27FC236}">
                  <a16:creationId xmlns:a16="http://schemas.microsoft.com/office/drawing/2014/main" id="{8ACCE653-4736-4859-97F1-85BAEED61B08}"/>
                </a:ext>
              </a:extLst>
            </p:cNvPr>
            <p:cNvSpPr/>
            <p:nvPr/>
          </p:nvSpPr>
          <p:spPr>
            <a:xfrm>
              <a:off x="6976586" y="2679057"/>
              <a:ext cx="304800" cy="457200"/>
            </a:xfrm>
            <a:custGeom>
              <a:avLst/>
              <a:gdLst>
                <a:gd name="connsiteX0" fmla="*/ 289084 w 304800"/>
                <a:gd name="connsiteY0" fmla="*/ 153678 h 457200"/>
                <a:gd name="connsiteX1" fmla="*/ 25241 w 304800"/>
                <a:gd name="connsiteY1" fmla="*/ 8898 h 457200"/>
                <a:gd name="connsiteX2" fmla="*/ 7144 w 304800"/>
                <a:gd name="connsiteY2" fmla="*/ 29853 h 457200"/>
                <a:gd name="connsiteX3" fmla="*/ 7144 w 304800"/>
                <a:gd name="connsiteY3" fmla="*/ 264168 h 457200"/>
                <a:gd name="connsiteX4" fmla="*/ 25241 w 304800"/>
                <a:gd name="connsiteY4" fmla="*/ 307031 h 457200"/>
                <a:gd name="connsiteX5" fmla="*/ 61436 w 304800"/>
                <a:gd name="connsiteY5" fmla="*/ 328938 h 457200"/>
                <a:gd name="connsiteX6" fmla="*/ 61436 w 304800"/>
                <a:gd name="connsiteY6" fmla="*/ 400376 h 457200"/>
                <a:gd name="connsiteX7" fmla="*/ 109061 w 304800"/>
                <a:gd name="connsiteY7" fmla="*/ 357513 h 457200"/>
                <a:gd name="connsiteX8" fmla="*/ 288131 w 304800"/>
                <a:gd name="connsiteY8" fmla="*/ 451811 h 457200"/>
                <a:gd name="connsiteX9" fmla="*/ 306229 w 304800"/>
                <a:gd name="connsiteY9" fmla="*/ 430856 h 457200"/>
                <a:gd name="connsiteX10" fmla="*/ 306229 w 304800"/>
                <a:gd name="connsiteY10" fmla="*/ 196541 h 457200"/>
                <a:gd name="connsiteX11" fmla="*/ 289084 w 304800"/>
                <a:gd name="connsiteY11" fmla="*/ 15367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457200">
                  <a:moveTo>
                    <a:pt x="289084" y="153678"/>
                  </a:moveTo>
                  <a:lnTo>
                    <a:pt x="25241" y="8898"/>
                  </a:lnTo>
                  <a:cubicBezTo>
                    <a:pt x="14764" y="3183"/>
                    <a:pt x="7144" y="11756"/>
                    <a:pt x="7144" y="29853"/>
                  </a:cubicBezTo>
                  <a:lnTo>
                    <a:pt x="7144" y="264168"/>
                  </a:lnTo>
                  <a:cubicBezTo>
                    <a:pt x="7144" y="281313"/>
                    <a:pt x="15716" y="300363"/>
                    <a:pt x="25241" y="307031"/>
                  </a:cubicBezTo>
                  <a:lnTo>
                    <a:pt x="61436" y="328938"/>
                  </a:lnTo>
                  <a:lnTo>
                    <a:pt x="61436" y="400376"/>
                  </a:lnTo>
                  <a:lnTo>
                    <a:pt x="109061" y="357513"/>
                  </a:lnTo>
                  <a:lnTo>
                    <a:pt x="288131" y="451811"/>
                  </a:lnTo>
                  <a:cubicBezTo>
                    <a:pt x="298609" y="457526"/>
                    <a:pt x="306229" y="448953"/>
                    <a:pt x="306229" y="430856"/>
                  </a:cubicBezTo>
                  <a:lnTo>
                    <a:pt x="306229" y="196541"/>
                  </a:lnTo>
                  <a:cubicBezTo>
                    <a:pt x="308134" y="178443"/>
                    <a:pt x="299561" y="159393"/>
                    <a:pt x="289084" y="153678"/>
                  </a:cubicBezTo>
                  <a:close/>
                </a:path>
              </a:pathLst>
            </a:custGeom>
            <a:solidFill>
              <a:srgbClr val="32D241"/>
            </a:solidFill>
            <a:ln w="9525" cap="flat">
              <a:noFill/>
              <a:prstDash val="solid"/>
              <a:miter/>
            </a:ln>
          </p:spPr>
          <p:txBody>
            <a:bodyPr rtlCol="0" anchor="ctr"/>
            <a:lstStyle/>
            <a:p>
              <a:endParaRPr lang="zh-CN" altLang="en-US"/>
            </a:p>
          </p:txBody>
        </p:sp>
        <p:sp>
          <p:nvSpPr>
            <p:cNvPr id="465" name="任意多边形: 形状 643">
              <a:extLst>
                <a:ext uri="{FF2B5EF4-FFF2-40B4-BE49-F238E27FC236}">
                  <a16:creationId xmlns:a16="http://schemas.microsoft.com/office/drawing/2014/main" id="{614BE764-0B8F-4683-A06D-33AF41C2A58B}"/>
                </a:ext>
              </a:extLst>
            </p:cNvPr>
            <p:cNvSpPr/>
            <p:nvPr/>
          </p:nvSpPr>
          <p:spPr>
            <a:xfrm>
              <a:off x="7054691" y="2858566"/>
              <a:ext cx="28575" cy="47625"/>
            </a:xfrm>
            <a:custGeom>
              <a:avLst/>
              <a:gdLst>
                <a:gd name="connsiteX0" fmla="*/ 26194 w 28575"/>
                <a:gd name="connsiteY0" fmla="*/ 30367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7"/>
                    <a:pt x="7144" y="27509"/>
                    <a:pt x="7144" y="18937"/>
                  </a:cubicBezTo>
                  <a:cubicBezTo>
                    <a:pt x="7144" y="9412"/>
                    <a:pt x="11906" y="4649"/>
                    <a:pt x="16669" y="8459"/>
                  </a:cubicBezTo>
                  <a:cubicBezTo>
                    <a:pt x="21431" y="12269"/>
                    <a:pt x="26194" y="21794"/>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466" name="任意多边形: 形状 644">
              <a:extLst>
                <a:ext uri="{FF2B5EF4-FFF2-40B4-BE49-F238E27FC236}">
                  <a16:creationId xmlns:a16="http://schemas.microsoft.com/office/drawing/2014/main" id="{CDC398CC-3974-43BF-9274-2166B0088AFC}"/>
                </a:ext>
              </a:extLst>
            </p:cNvPr>
            <p:cNvSpPr/>
            <p:nvPr/>
          </p:nvSpPr>
          <p:spPr>
            <a:xfrm>
              <a:off x="7111841" y="2892856"/>
              <a:ext cx="28575" cy="47625"/>
            </a:xfrm>
            <a:custGeom>
              <a:avLst/>
              <a:gdLst>
                <a:gd name="connsiteX0" fmla="*/ 26194 w 28575"/>
                <a:gd name="connsiteY0" fmla="*/ 30366 h 47625"/>
                <a:gd name="connsiteX1" fmla="*/ 16669 w 28575"/>
                <a:gd name="connsiteY1" fmla="*/ 40844 h 47625"/>
                <a:gd name="connsiteX2" fmla="*/ 7144 w 28575"/>
                <a:gd name="connsiteY2" fmla="*/ 18936 h 47625"/>
                <a:gd name="connsiteX3" fmla="*/ 16669 w 28575"/>
                <a:gd name="connsiteY3" fmla="*/ 8459 h 47625"/>
                <a:gd name="connsiteX4" fmla="*/ 26194 w 28575"/>
                <a:gd name="connsiteY4" fmla="*/ 3036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6"/>
                  </a:moveTo>
                  <a:cubicBezTo>
                    <a:pt x="26194" y="39891"/>
                    <a:pt x="21431" y="44654"/>
                    <a:pt x="16669" y="40844"/>
                  </a:cubicBezTo>
                  <a:cubicBezTo>
                    <a:pt x="10954" y="37986"/>
                    <a:pt x="7144" y="27509"/>
                    <a:pt x="7144" y="18936"/>
                  </a:cubicBezTo>
                  <a:cubicBezTo>
                    <a:pt x="7144" y="9411"/>
                    <a:pt x="11906" y="4649"/>
                    <a:pt x="16669" y="8459"/>
                  </a:cubicBezTo>
                  <a:cubicBezTo>
                    <a:pt x="22384" y="11316"/>
                    <a:pt x="26194" y="20841"/>
                    <a:pt x="26194" y="30366"/>
                  </a:cubicBezTo>
                  <a:close/>
                </a:path>
              </a:pathLst>
            </a:custGeom>
            <a:solidFill>
              <a:srgbClr val="FFFFFF"/>
            </a:solidFill>
            <a:ln w="9525" cap="flat">
              <a:noFill/>
              <a:prstDash val="solid"/>
              <a:miter/>
            </a:ln>
          </p:spPr>
          <p:txBody>
            <a:bodyPr rtlCol="0" anchor="ctr"/>
            <a:lstStyle/>
            <a:p>
              <a:endParaRPr lang="zh-CN" altLang="en-US"/>
            </a:p>
          </p:txBody>
        </p:sp>
        <p:sp>
          <p:nvSpPr>
            <p:cNvPr id="467" name="任意多边形: 形状 645">
              <a:extLst>
                <a:ext uri="{FF2B5EF4-FFF2-40B4-BE49-F238E27FC236}">
                  <a16:creationId xmlns:a16="http://schemas.microsoft.com/office/drawing/2014/main" id="{FF79386D-434F-4FD5-AEE9-2928273E451D}"/>
                </a:ext>
              </a:extLst>
            </p:cNvPr>
            <p:cNvSpPr/>
            <p:nvPr/>
          </p:nvSpPr>
          <p:spPr>
            <a:xfrm>
              <a:off x="7169944" y="2927146"/>
              <a:ext cx="28575" cy="47625"/>
            </a:xfrm>
            <a:custGeom>
              <a:avLst/>
              <a:gdLst>
                <a:gd name="connsiteX0" fmla="*/ 26194 w 28575"/>
                <a:gd name="connsiteY0" fmla="*/ 30367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7"/>
                    <a:pt x="7144" y="27509"/>
                    <a:pt x="7144" y="18937"/>
                  </a:cubicBezTo>
                  <a:cubicBezTo>
                    <a:pt x="7144" y="9412"/>
                    <a:pt x="11906" y="4649"/>
                    <a:pt x="16669" y="8459"/>
                  </a:cubicBezTo>
                  <a:cubicBezTo>
                    <a:pt x="21431" y="10364"/>
                    <a:pt x="26194" y="20842"/>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468" name="任意多边形: 形状 646">
              <a:extLst>
                <a:ext uri="{FF2B5EF4-FFF2-40B4-BE49-F238E27FC236}">
                  <a16:creationId xmlns:a16="http://schemas.microsoft.com/office/drawing/2014/main" id="{BABA4576-21B3-495A-8363-62B7524E6E1A}"/>
                </a:ext>
              </a:extLst>
            </p:cNvPr>
            <p:cNvSpPr/>
            <p:nvPr/>
          </p:nvSpPr>
          <p:spPr>
            <a:xfrm>
              <a:off x="5061109" y="2434441"/>
              <a:ext cx="333375" cy="466725"/>
            </a:xfrm>
            <a:custGeom>
              <a:avLst/>
              <a:gdLst>
                <a:gd name="connsiteX0" fmla="*/ 312896 w 333375"/>
                <a:gd name="connsiteY0" fmla="*/ 153502 h 466725"/>
                <a:gd name="connsiteX1" fmla="*/ 55721 w 333375"/>
                <a:gd name="connsiteY1" fmla="*/ 8722 h 466725"/>
                <a:gd name="connsiteX2" fmla="*/ 46196 w 333375"/>
                <a:gd name="connsiteY2" fmla="*/ 7769 h 466725"/>
                <a:gd name="connsiteX3" fmla="*/ 45244 w 333375"/>
                <a:gd name="connsiteY3" fmla="*/ 7769 h 466725"/>
                <a:gd name="connsiteX4" fmla="*/ 44291 w 333375"/>
                <a:gd name="connsiteY4" fmla="*/ 7769 h 466725"/>
                <a:gd name="connsiteX5" fmla="*/ 43339 w 333375"/>
                <a:gd name="connsiteY5" fmla="*/ 7769 h 466725"/>
                <a:gd name="connsiteX6" fmla="*/ 42386 w 333375"/>
                <a:gd name="connsiteY6" fmla="*/ 7769 h 466725"/>
                <a:gd name="connsiteX7" fmla="*/ 41434 w 333375"/>
                <a:gd name="connsiteY7" fmla="*/ 7769 h 466725"/>
                <a:gd name="connsiteX8" fmla="*/ 40481 w 333375"/>
                <a:gd name="connsiteY8" fmla="*/ 7769 h 466725"/>
                <a:gd name="connsiteX9" fmla="*/ 39529 w 333375"/>
                <a:gd name="connsiteY9" fmla="*/ 7769 h 466725"/>
                <a:gd name="connsiteX10" fmla="*/ 38576 w 333375"/>
                <a:gd name="connsiteY10" fmla="*/ 7769 h 466725"/>
                <a:gd name="connsiteX11" fmla="*/ 37624 w 333375"/>
                <a:gd name="connsiteY11" fmla="*/ 7769 h 466725"/>
                <a:gd name="connsiteX12" fmla="*/ 36671 w 333375"/>
                <a:gd name="connsiteY12" fmla="*/ 7769 h 466725"/>
                <a:gd name="connsiteX13" fmla="*/ 35719 w 333375"/>
                <a:gd name="connsiteY13" fmla="*/ 7769 h 466725"/>
                <a:gd name="connsiteX14" fmla="*/ 34766 w 333375"/>
                <a:gd name="connsiteY14" fmla="*/ 7769 h 466725"/>
                <a:gd name="connsiteX15" fmla="*/ 33814 w 333375"/>
                <a:gd name="connsiteY15" fmla="*/ 7769 h 466725"/>
                <a:gd name="connsiteX16" fmla="*/ 32861 w 333375"/>
                <a:gd name="connsiteY16" fmla="*/ 7769 h 466725"/>
                <a:gd name="connsiteX17" fmla="*/ 31909 w 333375"/>
                <a:gd name="connsiteY17" fmla="*/ 7769 h 466725"/>
                <a:gd name="connsiteX18" fmla="*/ 30956 w 333375"/>
                <a:gd name="connsiteY18" fmla="*/ 7769 h 466725"/>
                <a:gd name="connsiteX19" fmla="*/ 30004 w 333375"/>
                <a:gd name="connsiteY19" fmla="*/ 7769 h 466725"/>
                <a:gd name="connsiteX20" fmla="*/ 29051 w 333375"/>
                <a:gd name="connsiteY20" fmla="*/ 7769 h 466725"/>
                <a:gd name="connsiteX21" fmla="*/ 28099 w 333375"/>
                <a:gd name="connsiteY21" fmla="*/ 7769 h 466725"/>
                <a:gd name="connsiteX22" fmla="*/ 27146 w 333375"/>
                <a:gd name="connsiteY22" fmla="*/ 7769 h 466725"/>
                <a:gd name="connsiteX23" fmla="*/ 26194 w 333375"/>
                <a:gd name="connsiteY23" fmla="*/ 7769 h 466725"/>
                <a:gd name="connsiteX24" fmla="*/ 25241 w 333375"/>
                <a:gd name="connsiteY24" fmla="*/ 7769 h 466725"/>
                <a:gd name="connsiteX25" fmla="*/ 24289 w 333375"/>
                <a:gd name="connsiteY25" fmla="*/ 7769 h 466725"/>
                <a:gd name="connsiteX26" fmla="*/ 23336 w 333375"/>
                <a:gd name="connsiteY26" fmla="*/ 7769 h 466725"/>
                <a:gd name="connsiteX27" fmla="*/ 22384 w 333375"/>
                <a:gd name="connsiteY27" fmla="*/ 7769 h 466725"/>
                <a:gd name="connsiteX28" fmla="*/ 21431 w 333375"/>
                <a:gd name="connsiteY28" fmla="*/ 7769 h 466725"/>
                <a:gd name="connsiteX29" fmla="*/ 20479 w 333375"/>
                <a:gd name="connsiteY29" fmla="*/ 7769 h 466725"/>
                <a:gd name="connsiteX30" fmla="*/ 19526 w 333375"/>
                <a:gd name="connsiteY30" fmla="*/ 7769 h 466725"/>
                <a:gd name="connsiteX31" fmla="*/ 18574 w 333375"/>
                <a:gd name="connsiteY31" fmla="*/ 7769 h 466725"/>
                <a:gd name="connsiteX32" fmla="*/ 17621 w 333375"/>
                <a:gd name="connsiteY32" fmla="*/ 7769 h 466725"/>
                <a:gd name="connsiteX33" fmla="*/ 7144 w 333375"/>
                <a:gd name="connsiteY33" fmla="*/ 29677 h 466725"/>
                <a:gd name="connsiteX34" fmla="*/ 7144 w 333375"/>
                <a:gd name="connsiteY34" fmla="*/ 263992 h 466725"/>
                <a:gd name="connsiteX35" fmla="*/ 25241 w 333375"/>
                <a:gd name="connsiteY35" fmla="*/ 306854 h 466725"/>
                <a:gd name="connsiteX36" fmla="*/ 61436 w 333375"/>
                <a:gd name="connsiteY36" fmla="*/ 328762 h 466725"/>
                <a:gd name="connsiteX37" fmla="*/ 61436 w 333375"/>
                <a:gd name="connsiteY37" fmla="*/ 400199 h 466725"/>
                <a:gd name="connsiteX38" fmla="*/ 62389 w 333375"/>
                <a:gd name="connsiteY38" fmla="*/ 399247 h 466725"/>
                <a:gd name="connsiteX39" fmla="*/ 62389 w 333375"/>
                <a:gd name="connsiteY39" fmla="*/ 400199 h 466725"/>
                <a:gd name="connsiteX40" fmla="*/ 63341 w 333375"/>
                <a:gd name="connsiteY40" fmla="*/ 399247 h 466725"/>
                <a:gd name="connsiteX41" fmla="*/ 63341 w 333375"/>
                <a:gd name="connsiteY41" fmla="*/ 400199 h 466725"/>
                <a:gd name="connsiteX42" fmla="*/ 64294 w 333375"/>
                <a:gd name="connsiteY42" fmla="*/ 399247 h 466725"/>
                <a:gd name="connsiteX43" fmla="*/ 64294 w 333375"/>
                <a:gd name="connsiteY43" fmla="*/ 400199 h 466725"/>
                <a:gd name="connsiteX44" fmla="*/ 65246 w 333375"/>
                <a:gd name="connsiteY44" fmla="*/ 399247 h 466725"/>
                <a:gd name="connsiteX45" fmla="*/ 65246 w 333375"/>
                <a:gd name="connsiteY45" fmla="*/ 400199 h 466725"/>
                <a:gd name="connsiteX46" fmla="*/ 66199 w 333375"/>
                <a:gd name="connsiteY46" fmla="*/ 399247 h 466725"/>
                <a:gd name="connsiteX47" fmla="*/ 66199 w 333375"/>
                <a:gd name="connsiteY47" fmla="*/ 400199 h 466725"/>
                <a:gd name="connsiteX48" fmla="*/ 67151 w 333375"/>
                <a:gd name="connsiteY48" fmla="*/ 399247 h 466725"/>
                <a:gd name="connsiteX49" fmla="*/ 67151 w 333375"/>
                <a:gd name="connsiteY49" fmla="*/ 400199 h 466725"/>
                <a:gd name="connsiteX50" fmla="*/ 68104 w 333375"/>
                <a:gd name="connsiteY50" fmla="*/ 399247 h 466725"/>
                <a:gd name="connsiteX51" fmla="*/ 68104 w 333375"/>
                <a:gd name="connsiteY51" fmla="*/ 400199 h 466725"/>
                <a:gd name="connsiteX52" fmla="*/ 69056 w 333375"/>
                <a:gd name="connsiteY52" fmla="*/ 399247 h 466725"/>
                <a:gd name="connsiteX53" fmla="*/ 69056 w 333375"/>
                <a:gd name="connsiteY53" fmla="*/ 400199 h 466725"/>
                <a:gd name="connsiteX54" fmla="*/ 70009 w 333375"/>
                <a:gd name="connsiteY54" fmla="*/ 399247 h 466725"/>
                <a:gd name="connsiteX55" fmla="*/ 70009 w 333375"/>
                <a:gd name="connsiteY55" fmla="*/ 400199 h 466725"/>
                <a:gd name="connsiteX56" fmla="*/ 70961 w 333375"/>
                <a:gd name="connsiteY56" fmla="*/ 399247 h 466725"/>
                <a:gd name="connsiteX57" fmla="*/ 70961 w 333375"/>
                <a:gd name="connsiteY57" fmla="*/ 400199 h 466725"/>
                <a:gd name="connsiteX58" fmla="*/ 71914 w 333375"/>
                <a:gd name="connsiteY58" fmla="*/ 399247 h 466725"/>
                <a:gd name="connsiteX59" fmla="*/ 71914 w 333375"/>
                <a:gd name="connsiteY59" fmla="*/ 400199 h 466725"/>
                <a:gd name="connsiteX60" fmla="*/ 72866 w 333375"/>
                <a:gd name="connsiteY60" fmla="*/ 399247 h 466725"/>
                <a:gd name="connsiteX61" fmla="*/ 72866 w 333375"/>
                <a:gd name="connsiteY61" fmla="*/ 400199 h 466725"/>
                <a:gd name="connsiteX62" fmla="*/ 73819 w 333375"/>
                <a:gd name="connsiteY62" fmla="*/ 399247 h 466725"/>
                <a:gd name="connsiteX63" fmla="*/ 73819 w 333375"/>
                <a:gd name="connsiteY63" fmla="*/ 400199 h 466725"/>
                <a:gd name="connsiteX64" fmla="*/ 74771 w 333375"/>
                <a:gd name="connsiteY64" fmla="*/ 399247 h 466725"/>
                <a:gd name="connsiteX65" fmla="*/ 74771 w 333375"/>
                <a:gd name="connsiteY65" fmla="*/ 400199 h 466725"/>
                <a:gd name="connsiteX66" fmla="*/ 75724 w 333375"/>
                <a:gd name="connsiteY66" fmla="*/ 399247 h 466725"/>
                <a:gd name="connsiteX67" fmla="*/ 75724 w 333375"/>
                <a:gd name="connsiteY67" fmla="*/ 400199 h 466725"/>
                <a:gd name="connsiteX68" fmla="*/ 76676 w 333375"/>
                <a:gd name="connsiteY68" fmla="*/ 399247 h 466725"/>
                <a:gd name="connsiteX69" fmla="*/ 76676 w 333375"/>
                <a:gd name="connsiteY69" fmla="*/ 400199 h 466725"/>
                <a:gd name="connsiteX70" fmla="*/ 77629 w 333375"/>
                <a:gd name="connsiteY70" fmla="*/ 399247 h 466725"/>
                <a:gd name="connsiteX71" fmla="*/ 77629 w 333375"/>
                <a:gd name="connsiteY71" fmla="*/ 400199 h 466725"/>
                <a:gd name="connsiteX72" fmla="*/ 78581 w 333375"/>
                <a:gd name="connsiteY72" fmla="*/ 399247 h 466725"/>
                <a:gd name="connsiteX73" fmla="*/ 78581 w 333375"/>
                <a:gd name="connsiteY73" fmla="*/ 400199 h 466725"/>
                <a:gd name="connsiteX74" fmla="*/ 79534 w 333375"/>
                <a:gd name="connsiteY74" fmla="*/ 399247 h 466725"/>
                <a:gd name="connsiteX75" fmla="*/ 79534 w 333375"/>
                <a:gd name="connsiteY75" fmla="*/ 400199 h 466725"/>
                <a:gd name="connsiteX76" fmla="*/ 80486 w 333375"/>
                <a:gd name="connsiteY76" fmla="*/ 399247 h 466725"/>
                <a:gd name="connsiteX77" fmla="*/ 80486 w 333375"/>
                <a:gd name="connsiteY77" fmla="*/ 400199 h 466725"/>
                <a:gd name="connsiteX78" fmla="*/ 81439 w 333375"/>
                <a:gd name="connsiteY78" fmla="*/ 399247 h 466725"/>
                <a:gd name="connsiteX79" fmla="*/ 81439 w 333375"/>
                <a:gd name="connsiteY79" fmla="*/ 400199 h 466725"/>
                <a:gd name="connsiteX80" fmla="*/ 82391 w 333375"/>
                <a:gd name="connsiteY80" fmla="*/ 399247 h 466725"/>
                <a:gd name="connsiteX81" fmla="*/ 82391 w 333375"/>
                <a:gd name="connsiteY81" fmla="*/ 400199 h 466725"/>
                <a:gd name="connsiteX82" fmla="*/ 83344 w 333375"/>
                <a:gd name="connsiteY82" fmla="*/ 399247 h 466725"/>
                <a:gd name="connsiteX83" fmla="*/ 83344 w 333375"/>
                <a:gd name="connsiteY83" fmla="*/ 400199 h 466725"/>
                <a:gd name="connsiteX84" fmla="*/ 84296 w 333375"/>
                <a:gd name="connsiteY84" fmla="*/ 399247 h 466725"/>
                <a:gd name="connsiteX85" fmla="*/ 84296 w 333375"/>
                <a:gd name="connsiteY85" fmla="*/ 400199 h 466725"/>
                <a:gd name="connsiteX86" fmla="*/ 85249 w 333375"/>
                <a:gd name="connsiteY86" fmla="*/ 399247 h 466725"/>
                <a:gd name="connsiteX87" fmla="*/ 85249 w 333375"/>
                <a:gd name="connsiteY87" fmla="*/ 400199 h 466725"/>
                <a:gd name="connsiteX88" fmla="*/ 86201 w 333375"/>
                <a:gd name="connsiteY88" fmla="*/ 399247 h 466725"/>
                <a:gd name="connsiteX89" fmla="*/ 86201 w 333375"/>
                <a:gd name="connsiteY89" fmla="*/ 400199 h 466725"/>
                <a:gd name="connsiteX90" fmla="*/ 87154 w 333375"/>
                <a:gd name="connsiteY90" fmla="*/ 399247 h 466725"/>
                <a:gd name="connsiteX91" fmla="*/ 87154 w 333375"/>
                <a:gd name="connsiteY91" fmla="*/ 400199 h 466725"/>
                <a:gd name="connsiteX92" fmla="*/ 88106 w 333375"/>
                <a:gd name="connsiteY92" fmla="*/ 399247 h 466725"/>
                <a:gd name="connsiteX93" fmla="*/ 88106 w 333375"/>
                <a:gd name="connsiteY93" fmla="*/ 400199 h 466725"/>
                <a:gd name="connsiteX94" fmla="*/ 89059 w 333375"/>
                <a:gd name="connsiteY94" fmla="*/ 399247 h 466725"/>
                <a:gd name="connsiteX95" fmla="*/ 89059 w 333375"/>
                <a:gd name="connsiteY95" fmla="*/ 400199 h 466725"/>
                <a:gd name="connsiteX96" fmla="*/ 90011 w 333375"/>
                <a:gd name="connsiteY96" fmla="*/ 399247 h 466725"/>
                <a:gd name="connsiteX97" fmla="*/ 90011 w 333375"/>
                <a:gd name="connsiteY97" fmla="*/ 400199 h 466725"/>
                <a:gd name="connsiteX98" fmla="*/ 90964 w 333375"/>
                <a:gd name="connsiteY98" fmla="*/ 399247 h 466725"/>
                <a:gd name="connsiteX99" fmla="*/ 90964 w 333375"/>
                <a:gd name="connsiteY99" fmla="*/ 400199 h 466725"/>
                <a:gd name="connsiteX100" fmla="*/ 121444 w 333375"/>
                <a:gd name="connsiteY100" fmla="*/ 372577 h 466725"/>
                <a:gd name="connsiteX101" fmla="*/ 290036 w 333375"/>
                <a:gd name="connsiteY101" fmla="*/ 461159 h 466725"/>
                <a:gd name="connsiteX102" fmla="*/ 299561 w 333375"/>
                <a:gd name="connsiteY102" fmla="*/ 462112 h 466725"/>
                <a:gd name="connsiteX103" fmla="*/ 300514 w 333375"/>
                <a:gd name="connsiteY103" fmla="*/ 462112 h 466725"/>
                <a:gd name="connsiteX104" fmla="*/ 301466 w 333375"/>
                <a:gd name="connsiteY104" fmla="*/ 462112 h 466725"/>
                <a:gd name="connsiteX105" fmla="*/ 330994 w 333375"/>
                <a:gd name="connsiteY105" fmla="*/ 431632 h 466725"/>
                <a:gd name="connsiteX106" fmla="*/ 330994 w 333375"/>
                <a:gd name="connsiteY106" fmla="*/ 197317 h 466725"/>
                <a:gd name="connsiteX107" fmla="*/ 312896 w 333375"/>
                <a:gd name="connsiteY107" fmla="*/ 153502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3375" h="466725">
                  <a:moveTo>
                    <a:pt x="312896" y="153502"/>
                  </a:moveTo>
                  <a:lnTo>
                    <a:pt x="55721" y="8722"/>
                  </a:lnTo>
                  <a:cubicBezTo>
                    <a:pt x="51911" y="6817"/>
                    <a:pt x="49054" y="6817"/>
                    <a:pt x="46196" y="7769"/>
                  </a:cubicBezTo>
                  <a:cubicBezTo>
                    <a:pt x="46196" y="7769"/>
                    <a:pt x="45244" y="7769"/>
                    <a:pt x="45244" y="7769"/>
                  </a:cubicBezTo>
                  <a:cubicBezTo>
                    <a:pt x="45244" y="7769"/>
                    <a:pt x="44291" y="7769"/>
                    <a:pt x="44291" y="7769"/>
                  </a:cubicBezTo>
                  <a:cubicBezTo>
                    <a:pt x="44291" y="7769"/>
                    <a:pt x="43339" y="7769"/>
                    <a:pt x="43339" y="7769"/>
                  </a:cubicBezTo>
                  <a:cubicBezTo>
                    <a:pt x="43339" y="7769"/>
                    <a:pt x="42386" y="7769"/>
                    <a:pt x="42386" y="7769"/>
                  </a:cubicBezTo>
                  <a:cubicBezTo>
                    <a:pt x="42386" y="7769"/>
                    <a:pt x="41434" y="7769"/>
                    <a:pt x="41434" y="7769"/>
                  </a:cubicBezTo>
                  <a:cubicBezTo>
                    <a:pt x="41434" y="7769"/>
                    <a:pt x="40481" y="7769"/>
                    <a:pt x="40481" y="7769"/>
                  </a:cubicBezTo>
                  <a:cubicBezTo>
                    <a:pt x="40481" y="7769"/>
                    <a:pt x="39529" y="7769"/>
                    <a:pt x="39529" y="7769"/>
                  </a:cubicBezTo>
                  <a:cubicBezTo>
                    <a:pt x="39529" y="7769"/>
                    <a:pt x="38576" y="7769"/>
                    <a:pt x="38576" y="7769"/>
                  </a:cubicBezTo>
                  <a:cubicBezTo>
                    <a:pt x="38576" y="7769"/>
                    <a:pt x="37624" y="7769"/>
                    <a:pt x="37624" y="7769"/>
                  </a:cubicBezTo>
                  <a:cubicBezTo>
                    <a:pt x="37624" y="7769"/>
                    <a:pt x="36671" y="7769"/>
                    <a:pt x="36671" y="7769"/>
                  </a:cubicBezTo>
                  <a:cubicBezTo>
                    <a:pt x="36671" y="7769"/>
                    <a:pt x="35719" y="7769"/>
                    <a:pt x="35719" y="7769"/>
                  </a:cubicBezTo>
                  <a:cubicBezTo>
                    <a:pt x="35719" y="7769"/>
                    <a:pt x="34766" y="7769"/>
                    <a:pt x="34766" y="7769"/>
                  </a:cubicBezTo>
                  <a:cubicBezTo>
                    <a:pt x="34766" y="7769"/>
                    <a:pt x="33814" y="7769"/>
                    <a:pt x="33814" y="7769"/>
                  </a:cubicBezTo>
                  <a:cubicBezTo>
                    <a:pt x="33814" y="7769"/>
                    <a:pt x="32861" y="7769"/>
                    <a:pt x="32861" y="7769"/>
                  </a:cubicBezTo>
                  <a:cubicBezTo>
                    <a:pt x="32861" y="7769"/>
                    <a:pt x="31909" y="7769"/>
                    <a:pt x="31909" y="7769"/>
                  </a:cubicBezTo>
                  <a:cubicBezTo>
                    <a:pt x="31909" y="7769"/>
                    <a:pt x="30956" y="7769"/>
                    <a:pt x="30956" y="7769"/>
                  </a:cubicBezTo>
                  <a:cubicBezTo>
                    <a:pt x="30956" y="7769"/>
                    <a:pt x="30004" y="7769"/>
                    <a:pt x="30004" y="7769"/>
                  </a:cubicBezTo>
                  <a:cubicBezTo>
                    <a:pt x="30004" y="7769"/>
                    <a:pt x="29051" y="7769"/>
                    <a:pt x="29051" y="7769"/>
                  </a:cubicBezTo>
                  <a:cubicBezTo>
                    <a:pt x="29051" y="7769"/>
                    <a:pt x="28099" y="7769"/>
                    <a:pt x="28099" y="7769"/>
                  </a:cubicBezTo>
                  <a:cubicBezTo>
                    <a:pt x="28099" y="7769"/>
                    <a:pt x="27146" y="7769"/>
                    <a:pt x="27146" y="7769"/>
                  </a:cubicBezTo>
                  <a:cubicBezTo>
                    <a:pt x="27146" y="7769"/>
                    <a:pt x="26194" y="7769"/>
                    <a:pt x="26194" y="7769"/>
                  </a:cubicBezTo>
                  <a:cubicBezTo>
                    <a:pt x="26194" y="7769"/>
                    <a:pt x="25241" y="7769"/>
                    <a:pt x="25241" y="7769"/>
                  </a:cubicBezTo>
                  <a:cubicBezTo>
                    <a:pt x="25241" y="7769"/>
                    <a:pt x="24289" y="7769"/>
                    <a:pt x="24289" y="7769"/>
                  </a:cubicBezTo>
                  <a:cubicBezTo>
                    <a:pt x="24289" y="7769"/>
                    <a:pt x="23336" y="7769"/>
                    <a:pt x="23336" y="7769"/>
                  </a:cubicBezTo>
                  <a:cubicBezTo>
                    <a:pt x="23336" y="7769"/>
                    <a:pt x="22384" y="7769"/>
                    <a:pt x="22384" y="7769"/>
                  </a:cubicBezTo>
                  <a:cubicBezTo>
                    <a:pt x="22384" y="7769"/>
                    <a:pt x="21431" y="7769"/>
                    <a:pt x="21431" y="7769"/>
                  </a:cubicBezTo>
                  <a:cubicBezTo>
                    <a:pt x="21431" y="7769"/>
                    <a:pt x="20479" y="7769"/>
                    <a:pt x="20479" y="7769"/>
                  </a:cubicBezTo>
                  <a:cubicBezTo>
                    <a:pt x="20479" y="7769"/>
                    <a:pt x="19526" y="7769"/>
                    <a:pt x="19526" y="7769"/>
                  </a:cubicBezTo>
                  <a:cubicBezTo>
                    <a:pt x="19526" y="7769"/>
                    <a:pt x="18574" y="7769"/>
                    <a:pt x="18574" y="7769"/>
                  </a:cubicBezTo>
                  <a:cubicBezTo>
                    <a:pt x="18574" y="7769"/>
                    <a:pt x="17621" y="7769"/>
                    <a:pt x="17621" y="7769"/>
                  </a:cubicBezTo>
                  <a:cubicBezTo>
                    <a:pt x="11906" y="9674"/>
                    <a:pt x="7144" y="17294"/>
                    <a:pt x="7144" y="29677"/>
                  </a:cubicBezTo>
                  <a:lnTo>
                    <a:pt x="7144" y="263992"/>
                  </a:lnTo>
                  <a:cubicBezTo>
                    <a:pt x="7144" y="281137"/>
                    <a:pt x="15716" y="300187"/>
                    <a:pt x="25241" y="306854"/>
                  </a:cubicBezTo>
                  <a:lnTo>
                    <a:pt x="61436" y="328762"/>
                  </a:lnTo>
                  <a:lnTo>
                    <a:pt x="61436" y="400199"/>
                  </a:lnTo>
                  <a:lnTo>
                    <a:pt x="62389" y="399247"/>
                  </a:lnTo>
                  <a:lnTo>
                    <a:pt x="62389" y="400199"/>
                  </a:lnTo>
                  <a:lnTo>
                    <a:pt x="63341" y="399247"/>
                  </a:lnTo>
                  <a:lnTo>
                    <a:pt x="63341" y="400199"/>
                  </a:lnTo>
                  <a:lnTo>
                    <a:pt x="64294" y="399247"/>
                  </a:lnTo>
                  <a:lnTo>
                    <a:pt x="64294" y="400199"/>
                  </a:lnTo>
                  <a:lnTo>
                    <a:pt x="65246" y="399247"/>
                  </a:lnTo>
                  <a:lnTo>
                    <a:pt x="65246" y="400199"/>
                  </a:lnTo>
                  <a:lnTo>
                    <a:pt x="66199" y="399247"/>
                  </a:lnTo>
                  <a:lnTo>
                    <a:pt x="66199" y="400199"/>
                  </a:lnTo>
                  <a:lnTo>
                    <a:pt x="67151" y="399247"/>
                  </a:lnTo>
                  <a:lnTo>
                    <a:pt x="67151" y="400199"/>
                  </a:lnTo>
                  <a:lnTo>
                    <a:pt x="68104" y="399247"/>
                  </a:lnTo>
                  <a:lnTo>
                    <a:pt x="68104" y="400199"/>
                  </a:lnTo>
                  <a:lnTo>
                    <a:pt x="69056" y="399247"/>
                  </a:lnTo>
                  <a:lnTo>
                    <a:pt x="69056" y="400199"/>
                  </a:lnTo>
                  <a:lnTo>
                    <a:pt x="70009" y="399247"/>
                  </a:lnTo>
                  <a:lnTo>
                    <a:pt x="70009" y="400199"/>
                  </a:lnTo>
                  <a:lnTo>
                    <a:pt x="70961" y="399247"/>
                  </a:lnTo>
                  <a:lnTo>
                    <a:pt x="70961" y="400199"/>
                  </a:lnTo>
                  <a:lnTo>
                    <a:pt x="71914" y="399247"/>
                  </a:lnTo>
                  <a:lnTo>
                    <a:pt x="71914" y="400199"/>
                  </a:lnTo>
                  <a:lnTo>
                    <a:pt x="72866" y="399247"/>
                  </a:lnTo>
                  <a:lnTo>
                    <a:pt x="72866" y="400199"/>
                  </a:lnTo>
                  <a:lnTo>
                    <a:pt x="73819" y="399247"/>
                  </a:lnTo>
                  <a:lnTo>
                    <a:pt x="73819" y="400199"/>
                  </a:lnTo>
                  <a:lnTo>
                    <a:pt x="74771" y="399247"/>
                  </a:lnTo>
                  <a:lnTo>
                    <a:pt x="74771" y="400199"/>
                  </a:lnTo>
                  <a:lnTo>
                    <a:pt x="75724" y="399247"/>
                  </a:lnTo>
                  <a:lnTo>
                    <a:pt x="75724" y="400199"/>
                  </a:lnTo>
                  <a:lnTo>
                    <a:pt x="76676" y="399247"/>
                  </a:lnTo>
                  <a:lnTo>
                    <a:pt x="76676" y="400199"/>
                  </a:lnTo>
                  <a:lnTo>
                    <a:pt x="77629" y="399247"/>
                  </a:lnTo>
                  <a:lnTo>
                    <a:pt x="77629" y="400199"/>
                  </a:lnTo>
                  <a:lnTo>
                    <a:pt x="78581" y="399247"/>
                  </a:lnTo>
                  <a:lnTo>
                    <a:pt x="78581" y="400199"/>
                  </a:lnTo>
                  <a:lnTo>
                    <a:pt x="79534" y="399247"/>
                  </a:lnTo>
                  <a:lnTo>
                    <a:pt x="79534" y="400199"/>
                  </a:lnTo>
                  <a:lnTo>
                    <a:pt x="80486" y="399247"/>
                  </a:lnTo>
                  <a:lnTo>
                    <a:pt x="80486" y="400199"/>
                  </a:lnTo>
                  <a:lnTo>
                    <a:pt x="81439" y="399247"/>
                  </a:lnTo>
                  <a:lnTo>
                    <a:pt x="81439" y="400199"/>
                  </a:lnTo>
                  <a:lnTo>
                    <a:pt x="82391" y="399247"/>
                  </a:lnTo>
                  <a:lnTo>
                    <a:pt x="82391" y="400199"/>
                  </a:lnTo>
                  <a:lnTo>
                    <a:pt x="83344" y="399247"/>
                  </a:lnTo>
                  <a:lnTo>
                    <a:pt x="83344" y="400199"/>
                  </a:lnTo>
                  <a:lnTo>
                    <a:pt x="84296" y="399247"/>
                  </a:lnTo>
                  <a:lnTo>
                    <a:pt x="84296" y="400199"/>
                  </a:lnTo>
                  <a:lnTo>
                    <a:pt x="85249" y="399247"/>
                  </a:lnTo>
                  <a:lnTo>
                    <a:pt x="85249" y="400199"/>
                  </a:lnTo>
                  <a:lnTo>
                    <a:pt x="86201" y="399247"/>
                  </a:lnTo>
                  <a:lnTo>
                    <a:pt x="86201" y="400199"/>
                  </a:lnTo>
                  <a:lnTo>
                    <a:pt x="87154" y="399247"/>
                  </a:lnTo>
                  <a:lnTo>
                    <a:pt x="87154" y="400199"/>
                  </a:lnTo>
                  <a:lnTo>
                    <a:pt x="88106" y="399247"/>
                  </a:lnTo>
                  <a:lnTo>
                    <a:pt x="88106" y="400199"/>
                  </a:lnTo>
                  <a:lnTo>
                    <a:pt x="89059" y="399247"/>
                  </a:lnTo>
                  <a:lnTo>
                    <a:pt x="89059" y="400199"/>
                  </a:lnTo>
                  <a:lnTo>
                    <a:pt x="90011" y="399247"/>
                  </a:lnTo>
                  <a:lnTo>
                    <a:pt x="90011" y="400199"/>
                  </a:lnTo>
                  <a:lnTo>
                    <a:pt x="90964" y="399247"/>
                  </a:lnTo>
                  <a:lnTo>
                    <a:pt x="90964" y="400199"/>
                  </a:lnTo>
                  <a:lnTo>
                    <a:pt x="121444" y="372577"/>
                  </a:lnTo>
                  <a:lnTo>
                    <a:pt x="290036" y="461159"/>
                  </a:lnTo>
                  <a:cubicBezTo>
                    <a:pt x="293846" y="463064"/>
                    <a:pt x="296704" y="463064"/>
                    <a:pt x="299561" y="462112"/>
                  </a:cubicBezTo>
                  <a:cubicBezTo>
                    <a:pt x="299561" y="462112"/>
                    <a:pt x="300514" y="462112"/>
                    <a:pt x="300514" y="462112"/>
                  </a:cubicBezTo>
                  <a:cubicBezTo>
                    <a:pt x="300514" y="462112"/>
                    <a:pt x="301466" y="462112"/>
                    <a:pt x="301466" y="462112"/>
                  </a:cubicBezTo>
                  <a:cubicBezTo>
                    <a:pt x="319564" y="454492"/>
                    <a:pt x="330994" y="455444"/>
                    <a:pt x="330994" y="431632"/>
                  </a:cubicBezTo>
                  <a:lnTo>
                    <a:pt x="330994" y="197317"/>
                  </a:lnTo>
                  <a:cubicBezTo>
                    <a:pt x="330994" y="178267"/>
                    <a:pt x="323374" y="159217"/>
                    <a:pt x="312896" y="153502"/>
                  </a:cubicBezTo>
                  <a:close/>
                </a:path>
              </a:pathLst>
            </a:custGeom>
            <a:solidFill>
              <a:srgbClr val="002C6A"/>
            </a:solidFill>
            <a:ln w="9525" cap="flat">
              <a:noFill/>
              <a:prstDash val="solid"/>
              <a:miter/>
            </a:ln>
          </p:spPr>
          <p:txBody>
            <a:bodyPr rtlCol="0" anchor="ctr"/>
            <a:lstStyle/>
            <a:p>
              <a:endParaRPr lang="zh-CN" altLang="en-US"/>
            </a:p>
          </p:txBody>
        </p:sp>
        <p:sp>
          <p:nvSpPr>
            <p:cNvPr id="469" name="任意多边形: 形状 647">
              <a:extLst>
                <a:ext uri="{FF2B5EF4-FFF2-40B4-BE49-F238E27FC236}">
                  <a16:creationId xmlns:a16="http://schemas.microsoft.com/office/drawing/2014/main" id="{F27E255E-EA9B-4A02-9E9E-AB08F0D1CA49}"/>
                </a:ext>
              </a:extLst>
            </p:cNvPr>
            <p:cNvSpPr/>
            <p:nvPr/>
          </p:nvSpPr>
          <p:spPr>
            <a:xfrm>
              <a:off x="5062061" y="2443789"/>
              <a:ext cx="304800" cy="457200"/>
            </a:xfrm>
            <a:custGeom>
              <a:avLst/>
              <a:gdLst>
                <a:gd name="connsiteX0" fmla="*/ 289084 w 304800"/>
                <a:gd name="connsiteY0" fmla="*/ 153678 h 457200"/>
                <a:gd name="connsiteX1" fmla="*/ 25241 w 304800"/>
                <a:gd name="connsiteY1" fmla="*/ 8898 h 457200"/>
                <a:gd name="connsiteX2" fmla="*/ 7144 w 304800"/>
                <a:gd name="connsiteY2" fmla="*/ 29853 h 457200"/>
                <a:gd name="connsiteX3" fmla="*/ 7144 w 304800"/>
                <a:gd name="connsiteY3" fmla="*/ 264168 h 457200"/>
                <a:gd name="connsiteX4" fmla="*/ 25241 w 304800"/>
                <a:gd name="connsiteY4" fmla="*/ 307031 h 457200"/>
                <a:gd name="connsiteX5" fmla="*/ 61436 w 304800"/>
                <a:gd name="connsiteY5" fmla="*/ 328938 h 457200"/>
                <a:gd name="connsiteX6" fmla="*/ 61436 w 304800"/>
                <a:gd name="connsiteY6" fmla="*/ 400376 h 457200"/>
                <a:gd name="connsiteX7" fmla="*/ 109061 w 304800"/>
                <a:gd name="connsiteY7" fmla="*/ 357513 h 457200"/>
                <a:gd name="connsiteX8" fmla="*/ 288131 w 304800"/>
                <a:gd name="connsiteY8" fmla="*/ 451811 h 457200"/>
                <a:gd name="connsiteX9" fmla="*/ 306229 w 304800"/>
                <a:gd name="connsiteY9" fmla="*/ 430856 h 457200"/>
                <a:gd name="connsiteX10" fmla="*/ 306229 w 304800"/>
                <a:gd name="connsiteY10" fmla="*/ 196541 h 457200"/>
                <a:gd name="connsiteX11" fmla="*/ 289084 w 304800"/>
                <a:gd name="connsiteY11" fmla="*/ 15367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457200">
                  <a:moveTo>
                    <a:pt x="289084" y="153678"/>
                  </a:moveTo>
                  <a:lnTo>
                    <a:pt x="25241" y="8898"/>
                  </a:lnTo>
                  <a:cubicBezTo>
                    <a:pt x="14764" y="3183"/>
                    <a:pt x="7144" y="11756"/>
                    <a:pt x="7144" y="29853"/>
                  </a:cubicBezTo>
                  <a:lnTo>
                    <a:pt x="7144" y="264168"/>
                  </a:lnTo>
                  <a:cubicBezTo>
                    <a:pt x="7144" y="281313"/>
                    <a:pt x="15716" y="300363"/>
                    <a:pt x="25241" y="307031"/>
                  </a:cubicBezTo>
                  <a:lnTo>
                    <a:pt x="61436" y="328938"/>
                  </a:lnTo>
                  <a:lnTo>
                    <a:pt x="61436" y="400376"/>
                  </a:lnTo>
                  <a:lnTo>
                    <a:pt x="109061" y="357513"/>
                  </a:lnTo>
                  <a:lnTo>
                    <a:pt x="288131" y="451811"/>
                  </a:lnTo>
                  <a:cubicBezTo>
                    <a:pt x="298609" y="457526"/>
                    <a:pt x="306229" y="448953"/>
                    <a:pt x="306229" y="430856"/>
                  </a:cubicBezTo>
                  <a:lnTo>
                    <a:pt x="306229" y="196541"/>
                  </a:lnTo>
                  <a:cubicBezTo>
                    <a:pt x="308134" y="178443"/>
                    <a:pt x="299561" y="159393"/>
                    <a:pt x="289084" y="153678"/>
                  </a:cubicBezTo>
                  <a:close/>
                </a:path>
              </a:pathLst>
            </a:custGeom>
            <a:solidFill>
              <a:srgbClr val="32D241"/>
            </a:solidFill>
            <a:ln w="9525" cap="flat">
              <a:solidFill>
                <a:srgbClr val="27E14A"/>
              </a:solidFill>
              <a:prstDash val="solid"/>
              <a:miter/>
            </a:ln>
          </p:spPr>
          <p:txBody>
            <a:bodyPr rtlCol="0" anchor="ctr"/>
            <a:lstStyle/>
            <a:p>
              <a:endParaRPr lang="zh-CN" altLang="en-US"/>
            </a:p>
          </p:txBody>
        </p:sp>
        <p:sp>
          <p:nvSpPr>
            <p:cNvPr id="470" name="任意多边形: 形状 648">
              <a:extLst>
                <a:ext uri="{FF2B5EF4-FFF2-40B4-BE49-F238E27FC236}">
                  <a16:creationId xmlns:a16="http://schemas.microsoft.com/office/drawing/2014/main" id="{ED711A23-FECA-4CBC-A9E8-8A65EB3EB364}"/>
                </a:ext>
              </a:extLst>
            </p:cNvPr>
            <p:cNvSpPr/>
            <p:nvPr/>
          </p:nvSpPr>
          <p:spPr>
            <a:xfrm>
              <a:off x="5140166" y="2623298"/>
              <a:ext cx="28575" cy="47625"/>
            </a:xfrm>
            <a:custGeom>
              <a:avLst/>
              <a:gdLst>
                <a:gd name="connsiteX0" fmla="*/ 26194 w 28575"/>
                <a:gd name="connsiteY0" fmla="*/ 30367 h 47625"/>
                <a:gd name="connsiteX1" fmla="*/ 16669 w 28575"/>
                <a:gd name="connsiteY1" fmla="*/ 40844 h 47625"/>
                <a:gd name="connsiteX2" fmla="*/ 7144 w 28575"/>
                <a:gd name="connsiteY2" fmla="*/ 18936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6"/>
                    <a:pt x="7144" y="27509"/>
                    <a:pt x="7144" y="18936"/>
                  </a:cubicBezTo>
                  <a:cubicBezTo>
                    <a:pt x="7144" y="9411"/>
                    <a:pt x="11906" y="4649"/>
                    <a:pt x="16669" y="8459"/>
                  </a:cubicBezTo>
                  <a:cubicBezTo>
                    <a:pt x="22384" y="11317"/>
                    <a:pt x="26194" y="21794"/>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471" name="任意多边形: 形状 649">
              <a:extLst>
                <a:ext uri="{FF2B5EF4-FFF2-40B4-BE49-F238E27FC236}">
                  <a16:creationId xmlns:a16="http://schemas.microsoft.com/office/drawing/2014/main" id="{B65ECF83-1CB0-4FBE-A5D4-F49D5EEF555A}"/>
                </a:ext>
              </a:extLst>
            </p:cNvPr>
            <p:cNvSpPr/>
            <p:nvPr/>
          </p:nvSpPr>
          <p:spPr>
            <a:xfrm>
              <a:off x="5198269" y="2657701"/>
              <a:ext cx="28575" cy="47625"/>
            </a:xfrm>
            <a:custGeom>
              <a:avLst/>
              <a:gdLst>
                <a:gd name="connsiteX0" fmla="*/ 26194 w 28575"/>
                <a:gd name="connsiteY0" fmla="*/ 30254 h 47625"/>
                <a:gd name="connsiteX1" fmla="*/ 16669 w 28575"/>
                <a:gd name="connsiteY1" fmla="*/ 40732 h 47625"/>
                <a:gd name="connsiteX2" fmla="*/ 7144 w 28575"/>
                <a:gd name="connsiteY2" fmla="*/ 18824 h 47625"/>
                <a:gd name="connsiteX3" fmla="*/ 16669 w 28575"/>
                <a:gd name="connsiteY3" fmla="*/ 8347 h 47625"/>
                <a:gd name="connsiteX4" fmla="*/ 26194 w 28575"/>
                <a:gd name="connsiteY4" fmla="*/ 302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254"/>
                  </a:moveTo>
                  <a:cubicBezTo>
                    <a:pt x="26194" y="39779"/>
                    <a:pt x="21431" y="44542"/>
                    <a:pt x="16669" y="40732"/>
                  </a:cubicBezTo>
                  <a:cubicBezTo>
                    <a:pt x="10954" y="37874"/>
                    <a:pt x="7144" y="27397"/>
                    <a:pt x="7144" y="18824"/>
                  </a:cubicBezTo>
                  <a:cubicBezTo>
                    <a:pt x="7144" y="10252"/>
                    <a:pt x="11906" y="4537"/>
                    <a:pt x="16669" y="8347"/>
                  </a:cubicBezTo>
                  <a:cubicBezTo>
                    <a:pt x="21431" y="11204"/>
                    <a:pt x="26194" y="20729"/>
                    <a:pt x="26194" y="30254"/>
                  </a:cubicBezTo>
                  <a:close/>
                </a:path>
              </a:pathLst>
            </a:custGeom>
            <a:solidFill>
              <a:srgbClr val="FFFFFF"/>
            </a:solidFill>
            <a:ln w="9525" cap="flat">
              <a:noFill/>
              <a:prstDash val="solid"/>
              <a:miter/>
            </a:ln>
          </p:spPr>
          <p:txBody>
            <a:bodyPr rtlCol="0" anchor="ctr"/>
            <a:lstStyle/>
            <a:p>
              <a:endParaRPr lang="zh-CN" altLang="en-US"/>
            </a:p>
          </p:txBody>
        </p:sp>
        <p:sp>
          <p:nvSpPr>
            <p:cNvPr id="472" name="任意多边形: 形状 650">
              <a:extLst>
                <a:ext uri="{FF2B5EF4-FFF2-40B4-BE49-F238E27FC236}">
                  <a16:creationId xmlns:a16="http://schemas.microsoft.com/office/drawing/2014/main" id="{64981D40-17A5-44D3-977B-42F0D49CA435}"/>
                </a:ext>
              </a:extLst>
            </p:cNvPr>
            <p:cNvSpPr/>
            <p:nvPr/>
          </p:nvSpPr>
          <p:spPr>
            <a:xfrm>
              <a:off x="5255419" y="2691879"/>
              <a:ext cx="28575" cy="47625"/>
            </a:xfrm>
            <a:custGeom>
              <a:avLst/>
              <a:gdLst>
                <a:gd name="connsiteX0" fmla="*/ 26194 w 28575"/>
                <a:gd name="connsiteY0" fmla="*/ 30367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7"/>
                    <a:pt x="7144" y="27509"/>
                    <a:pt x="7144" y="18937"/>
                  </a:cubicBezTo>
                  <a:cubicBezTo>
                    <a:pt x="7144" y="9412"/>
                    <a:pt x="11906" y="4649"/>
                    <a:pt x="16669" y="8459"/>
                  </a:cubicBezTo>
                  <a:cubicBezTo>
                    <a:pt x="21431" y="10364"/>
                    <a:pt x="26194" y="20842"/>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473" name="任意多边形: 形状 651">
              <a:extLst>
                <a:ext uri="{FF2B5EF4-FFF2-40B4-BE49-F238E27FC236}">
                  <a16:creationId xmlns:a16="http://schemas.microsoft.com/office/drawing/2014/main" id="{7D37CE17-9872-4A4A-9B46-DC5B8DE64FBA}"/>
                </a:ext>
              </a:extLst>
            </p:cNvPr>
            <p:cNvSpPr/>
            <p:nvPr/>
          </p:nvSpPr>
          <p:spPr>
            <a:xfrm>
              <a:off x="6089809" y="2996416"/>
              <a:ext cx="333375" cy="466725"/>
            </a:xfrm>
            <a:custGeom>
              <a:avLst/>
              <a:gdLst>
                <a:gd name="connsiteX0" fmla="*/ 312896 w 333375"/>
                <a:gd name="connsiteY0" fmla="*/ 153502 h 466725"/>
                <a:gd name="connsiteX1" fmla="*/ 55721 w 333375"/>
                <a:gd name="connsiteY1" fmla="*/ 8722 h 466725"/>
                <a:gd name="connsiteX2" fmla="*/ 46196 w 333375"/>
                <a:gd name="connsiteY2" fmla="*/ 7769 h 466725"/>
                <a:gd name="connsiteX3" fmla="*/ 45244 w 333375"/>
                <a:gd name="connsiteY3" fmla="*/ 7769 h 466725"/>
                <a:gd name="connsiteX4" fmla="*/ 44291 w 333375"/>
                <a:gd name="connsiteY4" fmla="*/ 7769 h 466725"/>
                <a:gd name="connsiteX5" fmla="*/ 43339 w 333375"/>
                <a:gd name="connsiteY5" fmla="*/ 7769 h 466725"/>
                <a:gd name="connsiteX6" fmla="*/ 42386 w 333375"/>
                <a:gd name="connsiteY6" fmla="*/ 7769 h 466725"/>
                <a:gd name="connsiteX7" fmla="*/ 41434 w 333375"/>
                <a:gd name="connsiteY7" fmla="*/ 7769 h 466725"/>
                <a:gd name="connsiteX8" fmla="*/ 40481 w 333375"/>
                <a:gd name="connsiteY8" fmla="*/ 7769 h 466725"/>
                <a:gd name="connsiteX9" fmla="*/ 39529 w 333375"/>
                <a:gd name="connsiteY9" fmla="*/ 7769 h 466725"/>
                <a:gd name="connsiteX10" fmla="*/ 38576 w 333375"/>
                <a:gd name="connsiteY10" fmla="*/ 7769 h 466725"/>
                <a:gd name="connsiteX11" fmla="*/ 37624 w 333375"/>
                <a:gd name="connsiteY11" fmla="*/ 7769 h 466725"/>
                <a:gd name="connsiteX12" fmla="*/ 36671 w 333375"/>
                <a:gd name="connsiteY12" fmla="*/ 7769 h 466725"/>
                <a:gd name="connsiteX13" fmla="*/ 35719 w 333375"/>
                <a:gd name="connsiteY13" fmla="*/ 7769 h 466725"/>
                <a:gd name="connsiteX14" fmla="*/ 34766 w 333375"/>
                <a:gd name="connsiteY14" fmla="*/ 7769 h 466725"/>
                <a:gd name="connsiteX15" fmla="*/ 33814 w 333375"/>
                <a:gd name="connsiteY15" fmla="*/ 7769 h 466725"/>
                <a:gd name="connsiteX16" fmla="*/ 32861 w 333375"/>
                <a:gd name="connsiteY16" fmla="*/ 7769 h 466725"/>
                <a:gd name="connsiteX17" fmla="*/ 31909 w 333375"/>
                <a:gd name="connsiteY17" fmla="*/ 7769 h 466725"/>
                <a:gd name="connsiteX18" fmla="*/ 30956 w 333375"/>
                <a:gd name="connsiteY18" fmla="*/ 7769 h 466725"/>
                <a:gd name="connsiteX19" fmla="*/ 30004 w 333375"/>
                <a:gd name="connsiteY19" fmla="*/ 7769 h 466725"/>
                <a:gd name="connsiteX20" fmla="*/ 29051 w 333375"/>
                <a:gd name="connsiteY20" fmla="*/ 7769 h 466725"/>
                <a:gd name="connsiteX21" fmla="*/ 28099 w 333375"/>
                <a:gd name="connsiteY21" fmla="*/ 7769 h 466725"/>
                <a:gd name="connsiteX22" fmla="*/ 27146 w 333375"/>
                <a:gd name="connsiteY22" fmla="*/ 7769 h 466725"/>
                <a:gd name="connsiteX23" fmla="*/ 26194 w 333375"/>
                <a:gd name="connsiteY23" fmla="*/ 7769 h 466725"/>
                <a:gd name="connsiteX24" fmla="*/ 25241 w 333375"/>
                <a:gd name="connsiteY24" fmla="*/ 7769 h 466725"/>
                <a:gd name="connsiteX25" fmla="*/ 24289 w 333375"/>
                <a:gd name="connsiteY25" fmla="*/ 7769 h 466725"/>
                <a:gd name="connsiteX26" fmla="*/ 23336 w 333375"/>
                <a:gd name="connsiteY26" fmla="*/ 7769 h 466725"/>
                <a:gd name="connsiteX27" fmla="*/ 22384 w 333375"/>
                <a:gd name="connsiteY27" fmla="*/ 7769 h 466725"/>
                <a:gd name="connsiteX28" fmla="*/ 21431 w 333375"/>
                <a:gd name="connsiteY28" fmla="*/ 7769 h 466725"/>
                <a:gd name="connsiteX29" fmla="*/ 20479 w 333375"/>
                <a:gd name="connsiteY29" fmla="*/ 7769 h 466725"/>
                <a:gd name="connsiteX30" fmla="*/ 19526 w 333375"/>
                <a:gd name="connsiteY30" fmla="*/ 7769 h 466725"/>
                <a:gd name="connsiteX31" fmla="*/ 18574 w 333375"/>
                <a:gd name="connsiteY31" fmla="*/ 7769 h 466725"/>
                <a:gd name="connsiteX32" fmla="*/ 17621 w 333375"/>
                <a:gd name="connsiteY32" fmla="*/ 7769 h 466725"/>
                <a:gd name="connsiteX33" fmla="*/ 7144 w 333375"/>
                <a:gd name="connsiteY33" fmla="*/ 29677 h 466725"/>
                <a:gd name="connsiteX34" fmla="*/ 7144 w 333375"/>
                <a:gd name="connsiteY34" fmla="*/ 263992 h 466725"/>
                <a:gd name="connsiteX35" fmla="*/ 25241 w 333375"/>
                <a:gd name="connsiteY35" fmla="*/ 306854 h 466725"/>
                <a:gd name="connsiteX36" fmla="*/ 61436 w 333375"/>
                <a:gd name="connsiteY36" fmla="*/ 328762 h 466725"/>
                <a:gd name="connsiteX37" fmla="*/ 61436 w 333375"/>
                <a:gd name="connsiteY37" fmla="*/ 400199 h 466725"/>
                <a:gd name="connsiteX38" fmla="*/ 62389 w 333375"/>
                <a:gd name="connsiteY38" fmla="*/ 399247 h 466725"/>
                <a:gd name="connsiteX39" fmla="*/ 62389 w 333375"/>
                <a:gd name="connsiteY39" fmla="*/ 400199 h 466725"/>
                <a:gd name="connsiteX40" fmla="*/ 63341 w 333375"/>
                <a:gd name="connsiteY40" fmla="*/ 399247 h 466725"/>
                <a:gd name="connsiteX41" fmla="*/ 63341 w 333375"/>
                <a:gd name="connsiteY41" fmla="*/ 400199 h 466725"/>
                <a:gd name="connsiteX42" fmla="*/ 64294 w 333375"/>
                <a:gd name="connsiteY42" fmla="*/ 399247 h 466725"/>
                <a:gd name="connsiteX43" fmla="*/ 64294 w 333375"/>
                <a:gd name="connsiteY43" fmla="*/ 400199 h 466725"/>
                <a:gd name="connsiteX44" fmla="*/ 65246 w 333375"/>
                <a:gd name="connsiteY44" fmla="*/ 399247 h 466725"/>
                <a:gd name="connsiteX45" fmla="*/ 65246 w 333375"/>
                <a:gd name="connsiteY45" fmla="*/ 400199 h 466725"/>
                <a:gd name="connsiteX46" fmla="*/ 66199 w 333375"/>
                <a:gd name="connsiteY46" fmla="*/ 399247 h 466725"/>
                <a:gd name="connsiteX47" fmla="*/ 66199 w 333375"/>
                <a:gd name="connsiteY47" fmla="*/ 400199 h 466725"/>
                <a:gd name="connsiteX48" fmla="*/ 67151 w 333375"/>
                <a:gd name="connsiteY48" fmla="*/ 399247 h 466725"/>
                <a:gd name="connsiteX49" fmla="*/ 67151 w 333375"/>
                <a:gd name="connsiteY49" fmla="*/ 400199 h 466725"/>
                <a:gd name="connsiteX50" fmla="*/ 68104 w 333375"/>
                <a:gd name="connsiteY50" fmla="*/ 399247 h 466725"/>
                <a:gd name="connsiteX51" fmla="*/ 68104 w 333375"/>
                <a:gd name="connsiteY51" fmla="*/ 400199 h 466725"/>
                <a:gd name="connsiteX52" fmla="*/ 69056 w 333375"/>
                <a:gd name="connsiteY52" fmla="*/ 399247 h 466725"/>
                <a:gd name="connsiteX53" fmla="*/ 69056 w 333375"/>
                <a:gd name="connsiteY53" fmla="*/ 400199 h 466725"/>
                <a:gd name="connsiteX54" fmla="*/ 70009 w 333375"/>
                <a:gd name="connsiteY54" fmla="*/ 399247 h 466725"/>
                <a:gd name="connsiteX55" fmla="*/ 70009 w 333375"/>
                <a:gd name="connsiteY55" fmla="*/ 400199 h 466725"/>
                <a:gd name="connsiteX56" fmla="*/ 70961 w 333375"/>
                <a:gd name="connsiteY56" fmla="*/ 399247 h 466725"/>
                <a:gd name="connsiteX57" fmla="*/ 70961 w 333375"/>
                <a:gd name="connsiteY57" fmla="*/ 400199 h 466725"/>
                <a:gd name="connsiteX58" fmla="*/ 71914 w 333375"/>
                <a:gd name="connsiteY58" fmla="*/ 399247 h 466725"/>
                <a:gd name="connsiteX59" fmla="*/ 71914 w 333375"/>
                <a:gd name="connsiteY59" fmla="*/ 400199 h 466725"/>
                <a:gd name="connsiteX60" fmla="*/ 72866 w 333375"/>
                <a:gd name="connsiteY60" fmla="*/ 399247 h 466725"/>
                <a:gd name="connsiteX61" fmla="*/ 72866 w 333375"/>
                <a:gd name="connsiteY61" fmla="*/ 400199 h 466725"/>
                <a:gd name="connsiteX62" fmla="*/ 73819 w 333375"/>
                <a:gd name="connsiteY62" fmla="*/ 399247 h 466725"/>
                <a:gd name="connsiteX63" fmla="*/ 73819 w 333375"/>
                <a:gd name="connsiteY63" fmla="*/ 400199 h 466725"/>
                <a:gd name="connsiteX64" fmla="*/ 74771 w 333375"/>
                <a:gd name="connsiteY64" fmla="*/ 399247 h 466725"/>
                <a:gd name="connsiteX65" fmla="*/ 74771 w 333375"/>
                <a:gd name="connsiteY65" fmla="*/ 400199 h 466725"/>
                <a:gd name="connsiteX66" fmla="*/ 75724 w 333375"/>
                <a:gd name="connsiteY66" fmla="*/ 399247 h 466725"/>
                <a:gd name="connsiteX67" fmla="*/ 75724 w 333375"/>
                <a:gd name="connsiteY67" fmla="*/ 400199 h 466725"/>
                <a:gd name="connsiteX68" fmla="*/ 76676 w 333375"/>
                <a:gd name="connsiteY68" fmla="*/ 399247 h 466725"/>
                <a:gd name="connsiteX69" fmla="*/ 76676 w 333375"/>
                <a:gd name="connsiteY69" fmla="*/ 400199 h 466725"/>
                <a:gd name="connsiteX70" fmla="*/ 77629 w 333375"/>
                <a:gd name="connsiteY70" fmla="*/ 399247 h 466725"/>
                <a:gd name="connsiteX71" fmla="*/ 77629 w 333375"/>
                <a:gd name="connsiteY71" fmla="*/ 400199 h 466725"/>
                <a:gd name="connsiteX72" fmla="*/ 78581 w 333375"/>
                <a:gd name="connsiteY72" fmla="*/ 399247 h 466725"/>
                <a:gd name="connsiteX73" fmla="*/ 78581 w 333375"/>
                <a:gd name="connsiteY73" fmla="*/ 400199 h 466725"/>
                <a:gd name="connsiteX74" fmla="*/ 79534 w 333375"/>
                <a:gd name="connsiteY74" fmla="*/ 399247 h 466725"/>
                <a:gd name="connsiteX75" fmla="*/ 79534 w 333375"/>
                <a:gd name="connsiteY75" fmla="*/ 400199 h 466725"/>
                <a:gd name="connsiteX76" fmla="*/ 80486 w 333375"/>
                <a:gd name="connsiteY76" fmla="*/ 399247 h 466725"/>
                <a:gd name="connsiteX77" fmla="*/ 80486 w 333375"/>
                <a:gd name="connsiteY77" fmla="*/ 400199 h 466725"/>
                <a:gd name="connsiteX78" fmla="*/ 81439 w 333375"/>
                <a:gd name="connsiteY78" fmla="*/ 399247 h 466725"/>
                <a:gd name="connsiteX79" fmla="*/ 81439 w 333375"/>
                <a:gd name="connsiteY79" fmla="*/ 400199 h 466725"/>
                <a:gd name="connsiteX80" fmla="*/ 82391 w 333375"/>
                <a:gd name="connsiteY80" fmla="*/ 399247 h 466725"/>
                <a:gd name="connsiteX81" fmla="*/ 82391 w 333375"/>
                <a:gd name="connsiteY81" fmla="*/ 400199 h 466725"/>
                <a:gd name="connsiteX82" fmla="*/ 83344 w 333375"/>
                <a:gd name="connsiteY82" fmla="*/ 399247 h 466725"/>
                <a:gd name="connsiteX83" fmla="*/ 83344 w 333375"/>
                <a:gd name="connsiteY83" fmla="*/ 400199 h 466725"/>
                <a:gd name="connsiteX84" fmla="*/ 84296 w 333375"/>
                <a:gd name="connsiteY84" fmla="*/ 399247 h 466725"/>
                <a:gd name="connsiteX85" fmla="*/ 84296 w 333375"/>
                <a:gd name="connsiteY85" fmla="*/ 400199 h 466725"/>
                <a:gd name="connsiteX86" fmla="*/ 85249 w 333375"/>
                <a:gd name="connsiteY86" fmla="*/ 399247 h 466725"/>
                <a:gd name="connsiteX87" fmla="*/ 85249 w 333375"/>
                <a:gd name="connsiteY87" fmla="*/ 400199 h 466725"/>
                <a:gd name="connsiteX88" fmla="*/ 86201 w 333375"/>
                <a:gd name="connsiteY88" fmla="*/ 399247 h 466725"/>
                <a:gd name="connsiteX89" fmla="*/ 86201 w 333375"/>
                <a:gd name="connsiteY89" fmla="*/ 400199 h 466725"/>
                <a:gd name="connsiteX90" fmla="*/ 87154 w 333375"/>
                <a:gd name="connsiteY90" fmla="*/ 399247 h 466725"/>
                <a:gd name="connsiteX91" fmla="*/ 87154 w 333375"/>
                <a:gd name="connsiteY91" fmla="*/ 400199 h 466725"/>
                <a:gd name="connsiteX92" fmla="*/ 88106 w 333375"/>
                <a:gd name="connsiteY92" fmla="*/ 399247 h 466725"/>
                <a:gd name="connsiteX93" fmla="*/ 88106 w 333375"/>
                <a:gd name="connsiteY93" fmla="*/ 400199 h 466725"/>
                <a:gd name="connsiteX94" fmla="*/ 89059 w 333375"/>
                <a:gd name="connsiteY94" fmla="*/ 399247 h 466725"/>
                <a:gd name="connsiteX95" fmla="*/ 89059 w 333375"/>
                <a:gd name="connsiteY95" fmla="*/ 400199 h 466725"/>
                <a:gd name="connsiteX96" fmla="*/ 90011 w 333375"/>
                <a:gd name="connsiteY96" fmla="*/ 399247 h 466725"/>
                <a:gd name="connsiteX97" fmla="*/ 90011 w 333375"/>
                <a:gd name="connsiteY97" fmla="*/ 400199 h 466725"/>
                <a:gd name="connsiteX98" fmla="*/ 90964 w 333375"/>
                <a:gd name="connsiteY98" fmla="*/ 399247 h 466725"/>
                <a:gd name="connsiteX99" fmla="*/ 90964 w 333375"/>
                <a:gd name="connsiteY99" fmla="*/ 400199 h 466725"/>
                <a:gd name="connsiteX100" fmla="*/ 121444 w 333375"/>
                <a:gd name="connsiteY100" fmla="*/ 372577 h 466725"/>
                <a:gd name="connsiteX101" fmla="*/ 290036 w 333375"/>
                <a:gd name="connsiteY101" fmla="*/ 461159 h 466725"/>
                <a:gd name="connsiteX102" fmla="*/ 299561 w 333375"/>
                <a:gd name="connsiteY102" fmla="*/ 462112 h 466725"/>
                <a:gd name="connsiteX103" fmla="*/ 300514 w 333375"/>
                <a:gd name="connsiteY103" fmla="*/ 462112 h 466725"/>
                <a:gd name="connsiteX104" fmla="*/ 301466 w 333375"/>
                <a:gd name="connsiteY104" fmla="*/ 462112 h 466725"/>
                <a:gd name="connsiteX105" fmla="*/ 330994 w 333375"/>
                <a:gd name="connsiteY105" fmla="*/ 431632 h 466725"/>
                <a:gd name="connsiteX106" fmla="*/ 330994 w 333375"/>
                <a:gd name="connsiteY106" fmla="*/ 197317 h 466725"/>
                <a:gd name="connsiteX107" fmla="*/ 312896 w 333375"/>
                <a:gd name="connsiteY107" fmla="*/ 153502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3375" h="466725">
                  <a:moveTo>
                    <a:pt x="312896" y="153502"/>
                  </a:moveTo>
                  <a:lnTo>
                    <a:pt x="55721" y="8722"/>
                  </a:lnTo>
                  <a:cubicBezTo>
                    <a:pt x="51911" y="6817"/>
                    <a:pt x="49054" y="6817"/>
                    <a:pt x="46196" y="7769"/>
                  </a:cubicBezTo>
                  <a:cubicBezTo>
                    <a:pt x="46196" y="7769"/>
                    <a:pt x="45244" y="7769"/>
                    <a:pt x="45244" y="7769"/>
                  </a:cubicBezTo>
                  <a:cubicBezTo>
                    <a:pt x="45244" y="7769"/>
                    <a:pt x="44291" y="7769"/>
                    <a:pt x="44291" y="7769"/>
                  </a:cubicBezTo>
                  <a:cubicBezTo>
                    <a:pt x="44291" y="7769"/>
                    <a:pt x="43339" y="7769"/>
                    <a:pt x="43339" y="7769"/>
                  </a:cubicBezTo>
                  <a:cubicBezTo>
                    <a:pt x="43339" y="7769"/>
                    <a:pt x="42386" y="7769"/>
                    <a:pt x="42386" y="7769"/>
                  </a:cubicBezTo>
                  <a:cubicBezTo>
                    <a:pt x="42386" y="7769"/>
                    <a:pt x="41434" y="7769"/>
                    <a:pt x="41434" y="7769"/>
                  </a:cubicBezTo>
                  <a:cubicBezTo>
                    <a:pt x="41434" y="7769"/>
                    <a:pt x="40481" y="7769"/>
                    <a:pt x="40481" y="7769"/>
                  </a:cubicBezTo>
                  <a:cubicBezTo>
                    <a:pt x="40481" y="7769"/>
                    <a:pt x="39529" y="7769"/>
                    <a:pt x="39529" y="7769"/>
                  </a:cubicBezTo>
                  <a:cubicBezTo>
                    <a:pt x="39529" y="7769"/>
                    <a:pt x="38576" y="7769"/>
                    <a:pt x="38576" y="7769"/>
                  </a:cubicBezTo>
                  <a:cubicBezTo>
                    <a:pt x="38576" y="7769"/>
                    <a:pt x="37624" y="7769"/>
                    <a:pt x="37624" y="7769"/>
                  </a:cubicBezTo>
                  <a:cubicBezTo>
                    <a:pt x="37624" y="7769"/>
                    <a:pt x="36671" y="7769"/>
                    <a:pt x="36671" y="7769"/>
                  </a:cubicBezTo>
                  <a:cubicBezTo>
                    <a:pt x="36671" y="7769"/>
                    <a:pt x="35719" y="7769"/>
                    <a:pt x="35719" y="7769"/>
                  </a:cubicBezTo>
                  <a:cubicBezTo>
                    <a:pt x="35719" y="7769"/>
                    <a:pt x="34766" y="7769"/>
                    <a:pt x="34766" y="7769"/>
                  </a:cubicBezTo>
                  <a:cubicBezTo>
                    <a:pt x="34766" y="7769"/>
                    <a:pt x="33814" y="7769"/>
                    <a:pt x="33814" y="7769"/>
                  </a:cubicBezTo>
                  <a:cubicBezTo>
                    <a:pt x="33814" y="7769"/>
                    <a:pt x="32861" y="7769"/>
                    <a:pt x="32861" y="7769"/>
                  </a:cubicBezTo>
                  <a:cubicBezTo>
                    <a:pt x="32861" y="7769"/>
                    <a:pt x="31909" y="7769"/>
                    <a:pt x="31909" y="7769"/>
                  </a:cubicBezTo>
                  <a:cubicBezTo>
                    <a:pt x="31909" y="7769"/>
                    <a:pt x="30956" y="7769"/>
                    <a:pt x="30956" y="7769"/>
                  </a:cubicBezTo>
                  <a:cubicBezTo>
                    <a:pt x="30956" y="7769"/>
                    <a:pt x="30004" y="7769"/>
                    <a:pt x="30004" y="7769"/>
                  </a:cubicBezTo>
                  <a:cubicBezTo>
                    <a:pt x="30004" y="7769"/>
                    <a:pt x="29051" y="7769"/>
                    <a:pt x="29051" y="7769"/>
                  </a:cubicBezTo>
                  <a:cubicBezTo>
                    <a:pt x="29051" y="7769"/>
                    <a:pt x="28099" y="7769"/>
                    <a:pt x="28099" y="7769"/>
                  </a:cubicBezTo>
                  <a:cubicBezTo>
                    <a:pt x="28099" y="7769"/>
                    <a:pt x="27146" y="7769"/>
                    <a:pt x="27146" y="7769"/>
                  </a:cubicBezTo>
                  <a:cubicBezTo>
                    <a:pt x="27146" y="7769"/>
                    <a:pt x="26194" y="7769"/>
                    <a:pt x="26194" y="7769"/>
                  </a:cubicBezTo>
                  <a:cubicBezTo>
                    <a:pt x="26194" y="7769"/>
                    <a:pt x="25241" y="7769"/>
                    <a:pt x="25241" y="7769"/>
                  </a:cubicBezTo>
                  <a:cubicBezTo>
                    <a:pt x="25241" y="7769"/>
                    <a:pt x="24289" y="7769"/>
                    <a:pt x="24289" y="7769"/>
                  </a:cubicBezTo>
                  <a:cubicBezTo>
                    <a:pt x="24289" y="7769"/>
                    <a:pt x="23336" y="7769"/>
                    <a:pt x="23336" y="7769"/>
                  </a:cubicBezTo>
                  <a:cubicBezTo>
                    <a:pt x="23336" y="7769"/>
                    <a:pt x="22384" y="7769"/>
                    <a:pt x="22384" y="7769"/>
                  </a:cubicBezTo>
                  <a:cubicBezTo>
                    <a:pt x="22384" y="7769"/>
                    <a:pt x="21431" y="7769"/>
                    <a:pt x="21431" y="7769"/>
                  </a:cubicBezTo>
                  <a:cubicBezTo>
                    <a:pt x="21431" y="7769"/>
                    <a:pt x="20479" y="7769"/>
                    <a:pt x="20479" y="7769"/>
                  </a:cubicBezTo>
                  <a:cubicBezTo>
                    <a:pt x="20479" y="7769"/>
                    <a:pt x="19526" y="7769"/>
                    <a:pt x="19526" y="7769"/>
                  </a:cubicBezTo>
                  <a:cubicBezTo>
                    <a:pt x="19526" y="7769"/>
                    <a:pt x="18574" y="7769"/>
                    <a:pt x="18574" y="7769"/>
                  </a:cubicBezTo>
                  <a:cubicBezTo>
                    <a:pt x="18574" y="7769"/>
                    <a:pt x="17621" y="7769"/>
                    <a:pt x="17621" y="7769"/>
                  </a:cubicBezTo>
                  <a:cubicBezTo>
                    <a:pt x="11906" y="9674"/>
                    <a:pt x="7144" y="17294"/>
                    <a:pt x="7144" y="29677"/>
                  </a:cubicBezTo>
                  <a:lnTo>
                    <a:pt x="7144" y="263992"/>
                  </a:lnTo>
                  <a:cubicBezTo>
                    <a:pt x="7144" y="281137"/>
                    <a:pt x="15716" y="300187"/>
                    <a:pt x="25241" y="306854"/>
                  </a:cubicBezTo>
                  <a:lnTo>
                    <a:pt x="61436" y="328762"/>
                  </a:lnTo>
                  <a:lnTo>
                    <a:pt x="61436" y="400199"/>
                  </a:lnTo>
                  <a:lnTo>
                    <a:pt x="62389" y="399247"/>
                  </a:lnTo>
                  <a:lnTo>
                    <a:pt x="62389" y="400199"/>
                  </a:lnTo>
                  <a:lnTo>
                    <a:pt x="63341" y="399247"/>
                  </a:lnTo>
                  <a:lnTo>
                    <a:pt x="63341" y="400199"/>
                  </a:lnTo>
                  <a:lnTo>
                    <a:pt x="64294" y="399247"/>
                  </a:lnTo>
                  <a:lnTo>
                    <a:pt x="64294" y="400199"/>
                  </a:lnTo>
                  <a:lnTo>
                    <a:pt x="65246" y="399247"/>
                  </a:lnTo>
                  <a:lnTo>
                    <a:pt x="65246" y="400199"/>
                  </a:lnTo>
                  <a:lnTo>
                    <a:pt x="66199" y="399247"/>
                  </a:lnTo>
                  <a:lnTo>
                    <a:pt x="66199" y="400199"/>
                  </a:lnTo>
                  <a:lnTo>
                    <a:pt x="67151" y="399247"/>
                  </a:lnTo>
                  <a:lnTo>
                    <a:pt x="67151" y="400199"/>
                  </a:lnTo>
                  <a:lnTo>
                    <a:pt x="68104" y="399247"/>
                  </a:lnTo>
                  <a:lnTo>
                    <a:pt x="68104" y="400199"/>
                  </a:lnTo>
                  <a:lnTo>
                    <a:pt x="69056" y="399247"/>
                  </a:lnTo>
                  <a:lnTo>
                    <a:pt x="69056" y="400199"/>
                  </a:lnTo>
                  <a:lnTo>
                    <a:pt x="70009" y="399247"/>
                  </a:lnTo>
                  <a:lnTo>
                    <a:pt x="70009" y="400199"/>
                  </a:lnTo>
                  <a:lnTo>
                    <a:pt x="70961" y="399247"/>
                  </a:lnTo>
                  <a:lnTo>
                    <a:pt x="70961" y="400199"/>
                  </a:lnTo>
                  <a:lnTo>
                    <a:pt x="71914" y="399247"/>
                  </a:lnTo>
                  <a:lnTo>
                    <a:pt x="71914" y="400199"/>
                  </a:lnTo>
                  <a:lnTo>
                    <a:pt x="72866" y="399247"/>
                  </a:lnTo>
                  <a:lnTo>
                    <a:pt x="72866" y="400199"/>
                  </a:lnTo>
                  <a:lnTo>
                    <a:pt x="73819" y="399247"/>
                  </a:lnTo>
                  <a:lnTo>
                    <a:pt x="73819" y="400199"/>
                  </a:lnTo>
                  <a:lnTo>
                    <a:pt x="74771" y="399247"/>
                  </a:lnTo>
                  <a:lnTo>
                    <a:pt x="74771" y="400199"/>
                  </a:lnTo>
                  <a:lnTo>
                    <a:pt x="75724" y="399247"/>
                  </a:lnTo>
                  <a:lnTo>
                    <a:pt x="75724" y="400199"/>
                  </a:lnTo>
                  <a:lnTo>
                    <a:pt x="76676" y="399247"/>
                  </a:lnTo>
                  <a:lnTo>
                    <a:pt x="76676" y="400199"/>
                  </a:lnTo>
                  <a:lnTo>
                    <a:pt x="77629" y="399247"/>
                  </a:lnTo>
                  <a:lnTo>
                    <a:pt x="77629" y="400199"/>
                  </a:lnTo>
                  <a:lnTo>
                    <a:pt x="78581" y="399247"/>
                  </a:lnTo>
                  <a:lnTo>
                    <a:pt x="78581" y="400199"/>
                  </a:lnTo>
                  <a:lnTo>
                    <a:pt x="79534" y="399247"/>
                  </a:lnTo>
                  <a:lnTo>
                    <a:pt x="79534" y="400199"/>
                  </a:lnTo>
                  <a:lnTo>
                    <a:pt x="80486" y="399247"/>
                  </a:lnTo>
                  <a:lnTo>
                    <a:pt x="80486" y="400199"/>
                  </a:lnTo>
                  <a:lnTo>
                    <a:pt x="81439" y="399247"/>
                  </a:lnTo>
                  <a:lnTo>
                    <a:pt x="81439" y="400199"/>
                  </a:lnTo>
                  <a:lnTo>
                    <a:pt x="82391" y="399247"/>
                  </a:lnTo>
                  <a:lnTo>
                    <a:pt x="82391" y="400199"/>
                  </a:lnTo>
                  <a:lnTo>
                    <a:pt x="83344" y="399247"/>
                  </a:lnTo>
                  <a:lnTo>
                    <a:pt x="83344" y="400199"/>
                  </a:lnTo>
                  <a:lnTo>
                    <a:pt x="84296" y="399247"/>
                  </a:lnTo>
                  <a:lnTo>
                    <a:pt x="84296" y="400199"/>
                  </a:lnTo>
                  <a:lnTo>
                    <a:pt x="85249" y="399247"/>
                  </a:lnTo>
                  <a:lnTo>
                    <a:pt x="85249" y="400199"/>
                  </a:lnTo>
                  <a:lnTo>
                    <a:pt x="86201" y="399247"/>
                  </a:lnTo>
                  <a:lnTo>
                    <a:pt x="86201" y="400199"/>
                  </a:lnTo>
                  <a:lnTo>
                    <a:pt x="87154" y="399247"/>
                  </a:lnTo>
                  <a:lnTo>
                    <a:pt x="87154" y="400199"/>
                  </a:lnTo>
                  <a:lnTo>
                    <a:pt x="88106" y="399247"/>
                  </a:lnTo>
                  <a:lnTo>
                    <a:pt x="88106" y="400199"/>
                  </a:lnTo>
                  <a:lnTo>
                    <a:pt x="89059" y="399247"/>
                  </a:lnTo>
                  <a:lnTo>
                    <a:pt x="89059" y="400199"/>
                  </a:lnTo>
                  <a:lnTo>
                    <a:pt x="90011" y="399247"/>
                  </a:lnTo>
                  <a:lnTo>
                    <a:pt x="90011" y="400199"/>
                  </a:lnTo>
                  <a:lnTo>
                    <a:pt x="90964" y="399247"/>
                  </a:lnTo>
                  <a:lnTo>
                    <a:pt x="90964" y="400199"/>
                  </a:lnTo>
                  <a:lnTo>
                    <a:pt x="121444" y="372577"/>
                  </a:lnTo>
                  <a:lnTo>
                    <a:pt x="290036" y="461159"/>
                  </a:lnTo>
                  <a:cubicBezTo>
                    <a:pt x="293846" y="463064"/>
                    <a:pt x="296704" y="463064"/>
                    <a:pt x="299561" y="462112"/>
                  </a:cubicBezTo>
                  <a:cubicBezTo>
                    <a:pt x="299561" y="462112"/>
                    <a:pt x="300514" y="462112"/>
                    <a:pt x="300514" y="462112"/>
                  </a:cubicBezTo>
                  <a:cubicBezTo>
                    <a:pt x="300514" y="462112"/>
                    <a:pt x="301466" y="462112"/>
                    <a:pt x="301466" y="462112"/>
                  </a:cubicBezTo>
                  <a:cubicBezTo>
                    <a:pt x="319564" y="454492"/>
                    <a:pt x="330994" y="455444"/>
                    <a:pt x="330994" y="431632"/>
                  </a:cubicBezTo>
                  <a:lnTo>
                    <a:pt x="330994" y="197317"/>
                  </a:lnTo>
                  <a:cubicBezTo>
                    <a:pt x="330994" y="178267"/>
                    <a:pt x="323374" y="159217"/>
                    <a:pt x="312896" y="153502"/>
                  </a:cubicBezTo>
                  <a:close/>
                </a:path>
              </a:pathLst>
            </a:custGeom>
            <a:solidFill>
              <a:srgbClr val="002C6A"/>
            </a:solidFill>
            <a:ln w="9525" cap="flat">
              <a:noFill/>
              <a:prstDash val="solid"/>
              <a:miter/>
            </a:ln>
          </p:spPr>
          <p:txBody>
            <a:bodyPr rtlCol="0" anchor="ctr"/>
            <a:lstStyle/>
            <a:p>
              <a:endParaRPr lang="zh-CN" altLang="en-US"/>
            </a:p>
          </p:txBody>
        </p:sp>
        <p:sp>
          <p:nvSpPr>
            <p:cNvPr id="474" name="任意多边形: 形状 652">
              <a:extLst>
                <a:ext uri="{FF2B5EF4-FFF2-40B4-BE49-F238E27FC236}">
                  <a16:creationId xmlns:a16="http://schemas.microsoft.com/office/drawing/2014/main" id="{20B10181-BF33-4F8A-917B-366347C9A605}"/>
                </a:ext>
              </a:extLst>
            </p:cNvPr>
            <p:cNvSpPr/>
            <p:nvPr/>
          </p:nvSpPr>
          <p:spPr>
            <a:xfrm>
              <a:off x="6090761" y="3005764"/>
              <a:ext cx="304800" cy="457200"/>
            </a:xfrm>
            <a:custGeom>
              <a:avLst/>
              <a:gdLst>
                <a:gd name="connsiteX0" fmla="*/ 289084 w 304800"/>
                <a:gd name="connsiteY0" fmla="*/ 153678 h 457200"/>
                <a:gd name="connsiteX1" fmla="*/ 25241 w 304800"/>
                <a:gd name="connsiteY1" fmla="*/ 8898 h 457200"/>
                <a:gd name="connsiteX2" fmla="*/ 7144 w 304800"/>
                <a:gd name="connsiteY2" fmla="*/ 29853 h 457200"/>
                <a:gd name="connsiteX3" fmla="*/ 7144 w 304800"/>
                <a:gd name="connsiteY3" fmla="*/ 264168 h 457200"/>
                <a:gd name="connsiteX4" fmla="*/ 25241 w 304800"/>
                <a:gd name="connsiteY4" fmla="*/ 307031 h 457200"/>
                <a:gd name="connsiteX5" fmla="*/ 61436 w 304800"/>
                <a:gd name="connsiteY5" fmla="*/ 328938 h 457200"/>
                <a:gd name="connsiteX6" fmla="*/ 61436 w 304800"/>
                <a:gd name="connsiteY6" fmla="*/ 400376 h 457200"/>
                <a:gd name="connsiteX7" fmla="*/ 109061 w 304800"/>
                <a:gd name="connsiteY7" fmla="*/ 357513 h 457200"/>
                <a:gd name="connsiteX8" fmla="*/ 288131 w 304800"/>
                <a:gd name="connsiteY8" fmla="*/ 451811 h 457200"/>
                <a:gd name="connsiteX9" fmla="*/ 306229 w 304800"/>
                <a:gd name="connsiteY9" fmla="*/ 430856 h 457200"/>
                <a:gd name="connsiteX10" fmla="*/ 306229 w 304800"/>
                <a:gd name="connsiteY10" fmla="*/ 196541 h 457200"/>
                <a:gd name="connsiteX11" fmla="*/ 289084 w 304800"/>
                <a:gd name="connsiteY11" fmla="*/ 15367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457200">
                  <a:moveTo>
                    <a:pt x="289084" y="153678"/>
                  </a:moveTo>
                  <a:lnTo>
                    <a:pt x="25241" y="8898"/>
                  </a:lnTo>
                  <a:cubicBezTo>
                    <a:pt x="14764" y="3183"/>
                    <a:pt x="7144" y="11756"/>
                    <a:pt x="7144" y="29853"/>
                  </a:cubicBezTo>
                  <a:lnTo>
                    <a:pt x="7144" y="264168"/>
                  </a:lnTo>
                  <a:cubicBezTo>
                    <a:pt x="7144" y="281313"/>
                    <a:pt x="15716" y="300363"/>
                    <a:pt x="25241" y="307031"/>
                  </a:cubicBezTo>
                  <a:lnTo>
                    <a:pt x="61436" y="328938"/>
                  </a:lnTo>
                  <a:lnTo>
                    <a:pt x="61436" y="400376"/>
                  </a:lnTo>
                  <a:lnTo>
                    <a:pt x="109061" y="357513"/>
                  </a:lnTo>
                  <a:lnTo>
                    <a:pt x="288131" y="451811"/>
                  </a:lnTo>
                  <a:cubicBezTo>
                    <a:pt x="298609" y="457526"/>
                    <a:pt x="306229" y="448953"/>
                    <a:pt x="306229" y="430856"/>
                  </a:cubicBezTo>
                  <a:lnTo>
                    <a:pt x="306229" y="196541"/>
                  </a:lnTo>
                  <a:cubicBezTo>
                    <a:pt x="308134" y="178443"/>
                    <a:pt x="299561" y="159393"/>
                    <a:pt x="289084" y="153678"/>
                  </a:cubicBezTo>
                  <a:close/>
                </a:path>
              </a:pathLst>
            </a:custGeom>
            <a:solidFill>
              <a:srgbClr val="27E14A"/>
            </a:solidFill>
            <a:ln w="9525" cap="flat">
              <a:noFill/>
              <a:prstDash val="solid"/>
              <a:miter/>
            </a:ln>
          </p:spPr>
          <p:txBody>
            <a:bodyPr rtlCol="0" anchor="ctr"/>
            <a:lstStyle/>
            <a:p>
              <a:endParaRPr lang="zh-CN" altLang="en-US"/>
            </a:p>
          </p:txBody>
        </p:sp>
        <p:sp>
          <p:nvSpPr>
            <p:cNvPr id="475" name="任意多边形: 形状 653">
              <a:extLst>
                <a:ext uri="{FF2B5EF4-FFF2-40B4-BE49-F238E27FC236}">
                  <a16:creationId xmlns:a16="http://schemas.microsoft.com/office/drawing/2014/main" id="{C40D74A1-20F2-48E6-AD4E-44D7FA1C00E4}"/>
                </a:ext>
              </a:extLst>
            </p:cNvPr>
            <p:cNvSpPr/>
            <p:nvPr/>
          </p:nvSpPr>
          <p:spPr>
            <a:xfrm>
              <a:off x="6168866" y="3185273"/>
              <a:ext cx="28575" cy="47625"/>
            </a:xfrm>
            <a:custGeom>
              <a:avLst/>
              <a:gdLst>
                <a:gd name="connsiteX0" fmla="*/ 26194 w 28575"/>
                <a:gd name="connsiteY0" fmla="*/ 30367 h 47625"/>
                <a:gd name="connsiteX1" fmla="*/ 16669 w 28575"/>
                <a:gd name="connsiteY1" fmla="*/ 40844 h 47625"/>
                <a:gd name="connsiteX2" fmla="*/ 7144 w 28575"/>
                <a:gd name="connsiteY2" fmla="*/ 18936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6"/>
                    <a:pt x="7144" y="27509"/>
                    <a:pt x="7144" y="18936"/>
                  </a:cubicBezTo>
                  <a:cubicBezTo>
                    <a:pt x="7144" y="9411"/>
                    <a:pt x="11906" y="4649"/>
                    <a:pt x="16669" y="8459"/>
                  </a:cubicBezTo>
                  <a:cubicBezTo>
                    <a:pt x="22384" y="11317"/>
                    <a:pt x="26194" y="21794"/>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476" name="任意多边形: 形状 654">
              <a:extLst>
                <a:ext uri="{FF2B5EF4-FFF2-40B4-BE49-F238E27FC236}">
                  <a16:creationId xmlns:a16="http://schemas.microsoft.com/office/drawing/2014/main" id="{07BEECB8-95D2-4882-BA6F-DE0AD5E06FBF}"/>
                </a:ext>
              </a:extLst>
            </p:cNvPr>
            <p:cNvSpPr/>
            <p:nvPr/>
          </p:nvSpPr>
          <p:spPr>
            <a:xfrm>
              <a:off x="6226969" y="3219676"/>
              <a:ext cx="28575" cy="47625"/>
            </a:xfrm>
            <a:custGeom>
              <a:avLst/>
              <a:gdLst>
                <a:gd name="connsiteX0" fmla="*/ 26194 w 28575"/>
                <a:gd name="connsiteY0" fmla="*/ 30254 h 47625"/>
                <a:gd name="connsiteX1" fmla="*/ 16669 w 28575"/>
                <a:gd name="connsiteY1" fmla="*/ 40732 h 47625"/>
                <a:gd name="connsiteX2" fmla="*/ 7144 w 28575"/>
                <a:gd name="connsiteY2" fmla="*/ 18824 h 47625"/>
                <a:gd name="connsiteX3" fmla="*/ 16669 w 28575"/>
                <a:gd name="connsiteY3" fmla="*/ 8347 h 47625"/>
                <a:gd name="connsiteX4" fmla="*/ 26194 w 28575"/>
                <a:gd name="connsiteY4" fmla="*/ 302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254"/>
                  </a:moveTo>
                  <a:cubicBezTo>
                    <a:pt x="26194" y="39779"/>
                    <a:pt x="21431" y="44542"/>
                    <a:pt x="16669" y="40732"/>
                  </a:cubicBezTo>
                  <a:cubicBezTo>
                    <a:pt x="10954" y="37874"/>
                    <a:pt x="7144" y="27397"/>
                    <a:pt x="7144" y="18824"/>
                  </a:cubicBezTo>
                  <a:cubicBezTo>
                    <a:pt x="7144" y="10252"/>
                    <a:pt x="11906" y="4537"/>
                    <a:pt x="16669" y="8347"/>
                  </a:cubicBezTo>
                  <a:cubicBezTo>
                    <a:pt x="21431" y="11204"/>
                    <a:pt x="26194" y="20729"/>
                    <a:pt x="26194" y="30254"/>
                  </a:cubicBezTo>
                  <a:close/>
                </a:path>
              </a:pathLst>
            </a:custGeom>
            <a:solidFill>
              <a:srgbClr val="FFFFFF"/>
            </a:solidFill>
            <a:ln w="9525" cap="flat">
              <a:noFill/>
              <a:prstDash val="solid"/>
              <a:miter/>
            </a:ln>
          </p:spPr>
          <p:txBody>
            <a:bodyPr rtlCol="0" anchor="ctr"/>
            <a:lstStyle/>
            <a:p>
              <a:endParaRPr lang="zh-CN" altLang="en-US"/>
            </a:p>
          </p:txBody>
        </p:sp>
        <p:sp>
          <p:nvSpPr>
            <p:cNvPr id="477" name="任意多边形: 形状 655">
              <a:extLst>
                <a:ext uri="{FF2B5EF4-FFF2-40B4-BE49-F238E27FC236}">
                  <a16:creationId xmlns:a16="http://schemas.microsoft.com/office/drawing/2014/main" id="{718CDE7F-516C-4426-A19D-44C953E4D82C}"/>
                </a:ext>
              </a:extLst>
            </p:cNvPr>
            <p:cNvSpPr/>
            <p:nvPr/>
          </p:nvSpPr>
          <p:spPr>
            <a:xfrm>
              <a:off x="6284119" y="3253854"/>
              <a:ext cx="28575" cy="47625"/>
            </a:xfrm>
            <a:custGeom>
              <a:avLst/>
              <a:gdLst>
                <a:gd name="connsiteX0" fmla="*/ 26194 w 28575"/>
                <a:gd name="connsiteY0" fmla="*/ 30367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7"/>
                    <a:pt x="7144" y="27509"/>
                    <a:pt x="7144" y="18937"/>
                  </a:cubicBezTo>
                  <a:cubicBezTo>
                    <a:pt x="7144" y="9412"/>
                    <a:pt x="11906" y="4649"/>
                    <a:pt x="16669" y="8459"/>
                  </a:cubicBezTo>
                  <a:cubicBezTo>
                    <a:pt x="21431" y="10364"/>
                    <a:pt x="26194" y="20842"/>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478" name="任意多边形: 形状 656">
              <a:extLst>
                <a:ext uri="{FF2B5EF4-FFF2-40B4-BE49-F238E27FC236}">
                  <a16:creationId xmlns:a16="http://schemas.microsoft.com/office/drawing/2014/main" id="{292270A5-13D7-42F3-A6DC-5F098A7EBEED}"/>
                </a:ext>
              </a:extLst>
            </p:cNvPr>
            <p:cNvSpPr/>
            <p:nvPr/>
          </p:nvSpPr>
          <p:spPr>
            <a:xfrm>
              <a:off x="7185184" y="3574583"/>
              <a:ext cx="333375" cy="476250"/>
            </a:xfrm>
            <a:custGeom>
              <a:avLst/>
              <a:gdLst>
                <a:gd name="connsiteX0" fmla="*/ 312896 w 333375"/>
                <a:gd name="connsiteY0" fmla="*/ 153502 h 476250"/>
                <a:gd name="connsiteX1" fmla="*/ 55721 w 333375"/>
                <a:gd name="connsiteY1" fmla="*/ 8722 h 476250"/>
                <a:gd name="connsiteX2" fmla="*/ 46196 w 333375"/>
                <a:gd name="connsiteY2" fmla="*/ 7769 h 476250"/>
                <a:gd name="connsiteX3" fmla="*/ 45244 w 333375"/>
                <a:gd name="connsiteY3" fmla="*/ 7769 h 476250"/>
                <a:gd name="connsiteX4" fmla="*/ 44291 w 333375"/>
                <a:gd name="connsiteY4" fmla="*/ 7769 h 476250"/>
                <a:gd name="connsiteX5" fmla="*/ 43339 w 333375"/>
                <a:gd name="connsiteY5" fmla="*/ 7769 h 476250"/>
                <a:gd name="connsiteX6" fmla="*/ 42386 w 333375"/>
                <a:gd name="connsiteY6" fmla="*/ 7769 h 476250"/>
                <a:gd name="connsiteX7" fmla="*/ 41434 w 333375"/>
                <a:gd name="connsiteY7" fmla="*/ 7769 h 476250"/>
                <a:gd name="connsiteX8" fmla="*/ 40481 w 333375"/>
                <a:gd name="connsiteY8" fmla="*/ 7769 h 476250"/>
                <a:gd name="connsiteX9" fmla="*/ 39529 w 333375"/>
                <a:gd name="connsiteY9" fmla="*/ 7769 h 476250"/>
                <a:gd name="connsiteX10" fmla="*/ 38576 w 333375"/>
                <a:gd name="connsiteY10" fmla="*/ 7769 h 476250"/>
                <a:gd name="connsiteX11" fmla="*/ 37624 w 333375"/>
                <a:gd name="connsiteY11" fmla="*/ 7769 h 476250"/>
                <a:gd name="connsiteX12" fmla="*/ 36671 w 333375"/>
                <a:gd name="connsiteY12" fmla="*/ 7769 h 476250"/>
                <a:gd name="connsiteX13" fmla="*/ 35719 w 333375"/>
                <a:gd name="connsiteY13" fmla="*/ 7769 h 476250"/>
                <a:gd name="connsiteX14" fmla="*/ 34766 w 333375"/>
                <a:gd name="connsiteY14" fmla="*/ 7769 h 476250"/>
                <a:gd name="connsiteX15" fmla="*/ 33814 w 333375"/>
                <a:gd name="connsiteY15" fmla="*/ 7769 h 476250"/>
                <a:gd name="connsiteX16" fmla="*/ 32861 w 333375"/>
                <a:gd name="connsiteY16" fmla="*/ 7769 h 476250"/>
                <a:gd name="connsiteX17" fmla="*/ 31909 w 333375"/>
                <a:gd name="connsiteY17" fmla="*/ 7769 h 476250"/>
                <a:gd name="connsiteX18" fmla="*/ 30956 w 333375"/>
                <a:gd name="connsiteY18" fmla="*/ 7769 h 476250"/>
                <a:gd name="connsiteX19" fmla="*/ 30004 w 333375"/>
                <a:gd name="connsiteY19" fmla="*/ 7769 h 476250"/>
                <a:gd name="connsiteX20" fmla="*/ 29051 w 333375"/>
                <a:gd name="connsiteY20" fmla="*/ 7769 h 476250"/>
                <a:gd name="connsiteX21" fmla="*/ 28099 w 333375"/>
                <a:gd name="connsiteY21" fmla="*/ 7769 h 476250"/>
                <a:gd name="connsiteX22" fmla="*/ 27146 w 333375"/>
                <a:gd name="connsiteY22" fmla="*/ 7769 h 476250"/>
                <a:gd name="connsiteX23" fmla="*/ 26194 w 333375"/>
                <a:gd name="connsiteY23" fmla="*/ 7769 h 476250"/>
                <a:gd name="connsiteX24" fmla="*/ 25241 w 333375"/>
                <a:gd name="connsiteY24" fmla="*/ 7769 h 476250"/>
                <a:gd name="connsiteX25" fmla="*/ 24289 w 333375"/>
                <a:gd name="connsiteY25" fmla="*/ 7769 h 476250"/>
                <a:gd name="connsiteX26" fmla="*/ 23336 w 333375"/>
                <a:gd name="connsiteY26" fmla="*/ 7769 h 476250"/>
                <a:gd name="connsiteX27" fmla="*/ 22384 w 333375"/>
                <a:gd name="connsiteY27" fmla="*/ 7769 h 476250"/>
                <a:gd name="connsiteX28" fmla="*/ 21431 w 333375"/>
                <a:gd name="connsiteY28" fmla="*/ 7769 h 476250"/>
                <a:gd name="connsiteX29" fmla="*/ 20479 w 333375"/>
                <a:gd name="connsiteY29" fmla="*/ 7769 h 476250"/>
                <a:gd name="connsiteX30" fmla="*/ 19526 w 333375"/>
                <a:gd name="connsiteY30" fmla="*/ 7769 h 476250"/>
                <a:gd name="connsiteX31" fmla="*/ 18574 w 333375"/>
                <a:gd name="connsiteY31" fmla="*/ 7769 h 476250"/>
                <a:gd name="connsiteX32" fmla="*/ 17621 w 333375"/>
                <a:gd name="connsiteY32" fmla="*/ 7769 h 476250"/>
                <a:gd name="connsiteX33" fmla="*/ 7144 w 333375"/>
                <a:gd name="connsiteY33" fmla="*/ 29677 h 476250"/>
                <a:gd name="connsiteX34" fmla="*/ 7144 w 333375"/>
                <a:gd name="connsiteY34" fmla="*/ 273517 h 476250"/>
                <a:gd name="connsiteX35" fmla="*/ 25241 w 333375"/>
                <a:gd name="connsiteY35" fmla="*/ 316379 h 476250"/>
                <a:gd name="connsiteX36" fmla="*/ 61436 w 333375"/>
                <a:gd name="connsiteY36" fmla="*/ 338287 h 476250"/>
                <a:gd name="connsiteX37" fmla="*/ 61436 w 333375"/>
                <a:gd name="connsiteY37" fmla="*/ 409724 h 476250"/>
                <a:gd name="connsiteX38" fmla="*/ 62389 w 333375"/>
                <a:gd name="connsiteY38" fmla="*/ 408772 h 476250"/>
                <a:gd name="connsiteX39" fmla="*/ 62389 w 333375"/>
                <a:gd name="connsiteY39" fmla="*/ 409724 h 476250"/>
                <a:gd name="connsiteX40" fmla="*/ 63341 w 333375"/>
                <a:gd name="connsiteY40" fmla="*/ 408772 h 476250"/>
                <a:gd name="connsiteX41" fmla="*/ 63341 w 333375"/>
                <a:gd name="connsiteY41" fmla="*/ 409724 h 476250"/>
                <a:gd name="connsiteX42" fmla="*/ 64294 w 333375"/>
                <a:gd name="connsiteY42" fmla="*/ 408772 h 476250"/>
                <a:gd name="connsiteX43" fmla="*/ 64294 w 333375"/>
                <a:gd name="connsiteY43" fmla="*/ 409724 h 476250"/>
                <a:gd name="connsiteX44" fmla="*/ 65246 w 333375"/>
                <a:gd name="connsiteY44" fmla="*/ 408772 h 476250"/>
                <a:gd name="connsiteX45" fmla="*/ 65246 w 333375"/>
                <a:gd name="connsiteY45" fmla="*/ 409724 h 476250"/>
                <a:gd name="connsiteX46" fmla="*/ 66199 w 333375"/>
                <a:gd name="connsiteY46" fmla="*/ 408772 h 476250"/>
                <a:gd name="connsiteX47" fmla="*/ 66199 w 333375"/>
                <a:gd name="connsiteY47" fmla="*/ 409724 h 476250"/>
                <a:gd name="connsiteX48" fmla="*/ 67151 w 333375"/>
                <a:gd name="connsiteY48" fmla="*/ 408772 h 476250"/>
                <a:gd name="connsiteX49" fmla="*/ 67151 w 333375"/>
                <a:gd name="connsiteY49" fmla="*/ 409724 h 476250"/>
                <a:gd name="connsiteX50" fmla="*/ 68104 w 333375"/>
                <a:gd name="connsiteY50" fmla="*/ 408772 h 476250"/>
                <a:gd name="connsiteX51" fmla="*/ 68104 w 333375"/>
                <a:gd name="connsiteY51" fmla="*/ 409724 h 476250"/>
                <a:gd name="connsiteX52" fmla="*/ 69056 w 333375"/>
                <a:gd name="connsiteY52" fmla="*/ 408772 h 476250"/>
                <a:gd name="connsiteX53" fmla="*/ 69056 w 333375"/>
                <a:gd name="connsiteY53" fmla="*/ 409724 h 476250"/>
                <a:gd name="connsiteX54" fmla="*/ 70009 w 333375"/>
                <a:gd name="connsiteY54" fmla="*/ 408772 h 476250"/>
                <a:gd name="connsiteX55" fmla="*/ 70009 w 333375"/>
                <a:gd name="connsiteY55" fmla="*/ 409724 h 476250"/>
                <a:gd name="connsiteX56" fmla="*/ 70961 w 333375"/>
                <a:gd name="connsiteY56" fmla="*/ 408772 h 476250"/>
                <a:gd name="connsiteX57" fmla="*/ 70961 w 333375"/>
                <a:gd name="connsiteY57" fmla="*/ 409724 h 476250"/>
                <a:gd name="connsiteX58" fmla="*/ 71914 w 333375"/>
                <a:gd name="connsiteY58" fmla="*/ 408772 h 476250"/>
                <a:gd name="connsiteX59" fmla="*/ 71914 w 333375"/>
                <a:gd name="connsiteY59" fmla="*/ 409724 h 476250"/>
                <a:gd name="connsiteX60" fmla="*/ 72866 w 333375"/>
                <a:gd name="connsiteY60" fmla="*/ 408772 h 476250"/>
                <a:gd name="connsiteX61" fmla="*/ 72866 w 333375"/>
                <a:gd name="connsiteY61" fmla="*/ 409724 h 476250"/>
                <a:gd name="connsiteX62" fmla="*/ 73819 w 333375"/>
                <a:gd name="connsiteY62" fmla="*/ 408772 h 476250"/>
                <a:gd name="connsiteX63" fmla="*/ 73819 w 333375"/>
                <a:gd name="connsiteY63" fmla="*/ 409724 h 476250"/>
                <a:gd name="connsiteX64" fmla="*/ 74771 w 333375"/>
                <a:gd name="connsiteY64" fmla="*/ 408772 h 476250"/>
                <a:gd name="connsiteX65" fmla="*/ 74771 w 333375"/>
                <a:gd name="connsiteY65" fmla="*/ 409724 h 476250"/>
                <a:gd name="connsiteX66" fmla="*/ 75724 w 333375"/>
                <a:gd name="connsiteY66" fmla="*/ 408772 h 476250"/>
                <a:gd name="connsiteX67" fmla="*/ 75724 w 333375"/>
                <a:gd name="connsiteY67" fmla="*/ 409724 h 476250"/>
                <a:gd name="connsiteX68" fmla="*/ 76676 w 333375"/>
                <a:gd name="connsiteY68" fmla="*/ 408772 h 476250"/>
                <a:gd name="connsiteX69" fmla="*/ 76676 w 333375"/>
                <a:gd name="connsiteY69" fmla="*/ 409724 h 476250"/>
                <a:gd name="connsiteX70" fmla="*/ 77629 w 333375"/>
                <a:gd name="connsiteY70" fmla="*/ 408772 h 476250"/>
                <a:gd name="connsiteX71" fmla="*/ 77629 w 333375"/>
                <a:gd name="connsiteY71" fmla="*/ 409724 h 476250"/>
                <a:gd name="connsiteX72" fmla="*/ 78581 w 333375"/>
                <a:gd name="connsiteY72" fmla="*/ 408772 h 476250"/>
                <a:gd name="connsiteX73" fmla="*/ 78581 w 333375"/>
                <a:gd name="connsiteY73" fmla="*/ 409724 h 476250"/>
                <a:gd name="connsiteX74" fmla="*/ 79534 w 333375"/>
                <a:gd name="connsiteY74" fmla="*/ 408772 h 476250"/>
                <a:gd name="connsiteX75" fmla="*/ 79534 w 333375"/>
                <a:gd name="connsiteY75" fmla="*/ 409724 h 476250"/>
                <a:gd name="connsiteX76" fmla="*/ 80486 w 333375"/>
                <a:gd name="connsiteY76" fmla="*/ 408772 h 476250"/>
                <a:gd name="connsiteX77" fmla="*/ 80486 w 333375"/>
                <a:gd name="connsiteY77" fmla="*/ 409724 h 476250"/>
                <a:gd name="connsiteX78" fmla="*/ 81439 w 333375"/>
                <a:gd name="connsiteY78" fmla="*/ 408772 h 476250"/>
                <a:gd name="connsiteX79" fmla="*/ 81439 w 333375"/>
                <a:gd name="connsiteY79" fmla="*/ 409724 h 476250"/>
                <a:gd name="connsiteX80" fmla="*/ 82391 w 333375"/>
                <a:gd name="connsiteY80" fmla="*/ 408772 h 476250"/>
                <a:gd name="connsiteX81" fmla="*/ 82391 w 333375"/>
                <a:gd name="connsiteY81" fmla="*/ 409724 h 476250"/>
                <a:gd name="connsiteX82" fmla="*/ 83344 w 333375"/>
                <a:gd name="connsiteY82" fmla="*/ 408772 h 476250"/>
                <a:gd name="connsiteX83" fmla="*/ 83344 w 333375"/>
                <a:gd name="connsiteY83" fmla="*/ 409724 h 476250"/>
                <a:gd name="connsiteX84" fmla="*/ 84296 w 333375"/>
                <a:gd name="connsiteY84" fmla="*/ 408772 h 476250"/>
                <a:gd name="connsiteX85" fmla="*/ 84296 w 333375"/>
                <a:gd name="connsiteY85" fmla="*/ 409724 h 476250"/>
                <a:gd name="connsiteX86" fmla="*/ 85249 w 333375"/>
                <a:gd name="connsiteY86" fmla="*/ 408772 h 476250"/>
                <a:gd name="connsiteX87" fmla="*/ 85249 w 333375"/>
                <a:gd name="connsiteY87" fmla="*/ 409724 h 476250"/>
                <a:gd name="connsiteX88" fmla="*/ 86201 w 333375"/>
                <a:gd name="connsiteY88" fmla="*/ 408772 h 476250"/>
                <a:gd name="connsiteX89" fmla="*/ 86201 w 333375"/>
                <a:gd name="connsiteY89" fmla="*/ 409724 h 476250"/>
                <a:gd name="connsiteX90" fmla="*/ 87154 w 333375"/>
                <a:gd name="connsiteY90" fmla="*/ 408772 h 476250"/>
                <a:gd name="connsiteX91" fmla="*/ 87154 w 333375"/>
                <a:gd name="connsiteY91" fmla="*/ 409724 h 476250"/>
                <a:gd name="connsiteX92" fmla="*/ 88106 w 333375"/>
                <a:gd name="connsiteY92" fmla="*/ 408772 h 476250"/>
                <a:gd name="connsiteX93" fmla="*/ 88106 w 333375"/>
                <a:gd name="connsiteY93" fmla="*/ 409724 h 476250"/>
                <a:gd name="connsiteX94" fmla="*/ 89059 w 333375"/>
                <a:gd name="connsiteY94" fmla="*/ 408772 h 476250"/>
                <a:gd name="connsiteX95" fmla="*/ 89059 w 333375"/>
                <a:gd name="connsiteY95" fmla="*/ 409724 h 476250"/>
                <a:gd name="connsiteX96" fmla="*/ 90011 w 333375"/>
                <a:gd name="connsiteY96" fmla="*/ 408772 h 476250"/>
                <a:gd name="connsiteX97" fmla="*/ 90011 w 333375"/>
                <a:gd name="connsiteY97" fmla="*/ 409724 h 476250"/>
                <a:gd name="connsiteX98" fmla="*/ 90964 w 333375"/>
                <a:gd name="connsiteY98" fmla="*/ 408772 h 476250"/>
                <a:gd name="connsiteX99" fmla="*/ 90964 w 333375"/>
                <a:gd name="connsiteY99" fmla="*/ 409724 h 476250"/>
                <a:gd name="connsiteX100" fmla="*/ 121444 w 333375"/>
                <a:gd name="connsiteY100" fmla="*/ 382102 h 476250"/>
                <a:gd name="connsiteX101" fmla="*/ 290036 w 333375"/>
                <a:gd name="connsiteY101" fmla="*/ 470685 h 476250"/>
                <a:gd name="connsiteX102" fmla="*/ 299561 w 333375"/>
                <a:gd name="connsiteY102" fmla="*/ 471637 h 476250"/>
                <a:gd name="connsiteX103" fmla="*/ 300514 w 333375"/>
                <a:gd name="connsiteY103" fmla="*/ 471637 h 476250"/>
                <a:gd name="connsiteX104" fmla="*/ 301466 w 333375"/>
                <a:gd name="connsiteY104" fmla="*/ 471637 h 476250"/>
                <a:gd name="connsiteX105" fmla="*/ 330994 w 333375"/>
                <a:gd name="connsiteY105" fmla="*/ 441157 h 476250"/>
                <a:gd name="connsiteX106" fmla="*/ 330994 w 333375"/>
                <a:gd name="connsiteY106" fmla="*/ 206842 h 476250"/>
                <a:gd name="connsiteX107" fmla="*/ 312896 w 333375"/>
                <a:gd name="connsiteY107" fmla="*/ 15350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3375" h="476250">
                  <a:moveTo>
                    <a:pt x="312896" y="153502"/>
                  </a:moveTo>
                  <a:lnTo>
                    <a:pt x="55721" y="8722"/>
                  </a:lnTo>
                  <a:cubicBezTo>
                    <a:pt x="51911" y="6817"/>
                    <a:pt x="49054" y="6817"/>
                    <a:pt x="46196" y="7769"/>
                  </a:cubicBezTo>
                  <a:cubicBezTo>
                    <a:pt x="46196" y="7769"/>
                    <a:pt x="45244" y="7769"/>
                    <a:pt x="45244" y="7769"/>
                  </a:cubicBezTo>
                  <a:cubicBezTo>
                    <a:pt x="45244" y="7769"/>
                    <a:pt x="44291" y="7769"/>
                    <a:pt x="44291" y="7769"/>
                  </a:cubicBezTo>
                  <a:cubicBezTo>
                    <a:pt x="44291" y="7769"/>
                    <a:pt x="43339" y="7769"/>
                    <a:pt x="43339" y="7769"/>
                  </a:cubicBezTo>
                  <a:cubicBezTo>
                    <a:pt x="43339" y="7769"/>
                    <a:pt x="42386" y="7769"/>
                    <a:pt x="42386" y="7769"/>
                  </a:cubicBezTo>
                  <a:cubicBezTo>
                    <a:pt x="42386" y="7769"/>
                    <a:pt x="41434" y="7769"/>
                    <a:pt x="41434" y="7769"/>
                  </a:cubicBezTo>
                  <a:cubicBezTo>
                    <a:pt x="41434" y="7769"/>
                    <a:pt x="40481" y="7769"/>
                    <a:pt x="40481" y="7769"/>
                  </a:cubicBezTo>
                  <a:cubicBezTo>
                    <a:pt x="40481" y="7769"/>
                    <a:pt x="39529" y="7769"/>
                    <a:pt x="39529" y="7769"/>
                  </a:cubicBezTo>
                  <a:cubicBezTo>
                    <a:pt x="39529" y="7769"/>
                    <a:pt x="38576" y="7769"/>
                    <a:pt x="38576" y="7769"/>
                  </a:cubicBezTo>
                  <a:cubicBezTo>
                    <a:pt x="38576" y="7769"/>
                    <a:pt x="37624" y="7769"/>
                    <a:pt x="37624" y="7769"/>
                  </a:cubicBezTo>
                  <a:cubicBezTo>
                    <a:pt x="37624" y="7769"/>
                    <a:pt x="36671" y="7769"/>
                    <a:pt x="36671" y="7769"/>
                  </a:cubicBezTo>
                  <a:cubicBezTo>
                    <a:pt x="36671" y="7769"/>
                    <a:pt x="35719" y="7769"/>
                    <a:pt x="35719" y="7769"/>
                  </a:cubicBezTo>
                  <a:cubicBezTo>
                    <a:pt x="35719" y="7769"/>
                    <a:pt x="34766" y="7769"/>
                    <a:pt x="34766" y="7769"/>
                  </a:cubicBezTo>
                  <a:cubicBezTo>
                    <a:pt x="34766" y="7769"/>
                    <a:pt x="33814" y="7769"/>
                    <a:pt x="33814" y="7769"/>
                  </a:cubicBezTo>
                  <a:cubicBezTo>
                    <a:pt x="33814" y="7769"/>
                    <a:pt x="32861" y="7769"/>
                    <a:pt x="32861" y="7769"/>
                  </a:cubicBezTo>
                  <a:cubicBezTo>
                    <a:pt x="32861" y="7769"/>
                    <a:pt x="31909" y="7769"/>
                    <a:pt x="31909" y="7769"/>
                  </a:cubicBezTo>
                  <a:cubicBezTo>
                    <a:pt x="31909" y="7769"/>
                    <a:pt x="30956" y="7769"/>
                    <a:pt x="30956" y="7769"/>
                  </a:cubicBezTo>
                  <a:cubicBezTo>
                    <a:pt x="30956" y="7769"/>
                    <a:pt x="30004" y="7769"/>
                    <a:pt x="30004" y="7769"/>
                  </a:cubicBezTo>
                  <a:cubicBezTo>
                    <a:pt x="30004" y="7769"/>
                    <a:pt x="29051" y="7769"/>
                    <a:pt x="29051" y="7769"/>
                  </a:cubicBezTo>
                  <a:cubicBezTo>
                    <a:pt x="29051" y="7769"/>
                    <a:pt x="28099" y="7769"/>
                    <a:pt x="28099" y="7769"/>
                  </a:cubicBezTo>
                  <a:cubicBezTo>
                    <a:pt x="28099" y="7769"/>
                    <a:pt x="27146" y="7769"/>
                    <a:pt x="27146" y="7769"/>
                  </a:cubicBezTo>
                  <a:cubicBezTo>
                    <a:pt x="27146" y="7769"/>
                    <a:pt x="26194" y="7769"/>
                    <a:pt x="26194" y="7769"/>
                  </a:cubicBezTo>
                  <a:cubicBezTo>
                    <a:pt x="26194" y="7769"/>
                    <a:pt x="25241" y="7769"/>
                    <a:pt x="25241" y="7769"/>
                  </a:cubicBezTo>
                  <a:cubicBezTo>
                    <a:pt x="25241" y="7769"/>
                    <a:pt x="24289" y="7769"/>
                    <a:pt x="24289" y="7769"/>
                  </a:cubicBezTo>
                  <a:cubicBezTo>
                    <a:pt x="24289" y="7769"/>
                    <a:pt x="23336" y="7769"/>
                    <a:pt x="23336" y="7769"/>
                  </a:cubicBezTo>
                  <a:cubicBezTo>
                    <a:pt x="23336" y="7769"/>
                    <a:pt x="22384" y="7769"/>
                    <a:pt x="22384" y="7769"/>
                  </a:cubicBezTo>
                  <a:cubicBezTo>
                    <a:pt x="22384" y="7769"/>
                    <a:pt x="21431" y="7769"/>
                    <a:pt x="21431" y="7769"/>
                  </a:cubicBezTo>
                  <a:cubicBezTo>
                    <a:pt x="21431" y="7769"/>
                    <a:pt x="20479" y="7769"/>
                    <a:pt x="20479" y="7769"/>
                  </a:cubicBezTo>
                  <a:cubicBezTo>
                    <a:pt x="20479" y="7769"/>
                    <a:pt x="19526" y="7769"/>
                    <a:pt x="19526" y="7769"/>
                  </a:cubicBezTo>
                  <a:cubicBezTo>
                    <a:pt x="19526" y="7769"/>
                    <a:pt x="18574" y="7769"/>
                    <a:pt x="18574" y="7769"/>
                  </a:cubicBezTo>
                  <a:cubicBezTo>
                    <a:pt x="18574" y="7769"/>
                    <a:pt x="17621" y="7769"/>
                    <a:pt x="17621" y="7769"/>
                  </a:cubicBezTo>
                  <a:cubicBezTo>
                    <a:pt x="11906" y="9674"/>
                    <a:pt x="7144" y="17294"/>
                    <a:pt x="7144" y="29677"/>
                  </a:cubicBezTo>
                  <a:lnTo>
                    <a:pt x="7144" y="273517"/>
                  </a:lnTo>
                  <a:cubicBezTo>
                    <a:pt x="7144" y="290662"/>
                    <a:pt x="15716" y="309712"/>
                    <a:pt x="25241" y="316379"/>
                  </a:cubicBezTo>
                  <a:lnTo>
                    <a:pt x="61436" y="338287"/>
                  </a:lnTo>
                  <a:lnTo>
                    <a:pt x="61436" y="409724"/>
                  </a:lnTo>
                  <a:lnTo>
                    <a:pt x="62389" y="408772"/>
                  </a:lnTo>
                  <a:lnTo>
                    <a:pt x="62389" y="409724"/>
                  </a:lnTo>
                  <a:lnTo>
                    <a:pt x="63341" y="408772"/>
                  </a:lnTo>
                  <a:lnTo>
                    <a:pt x="63341" y="409724"/>
                  </a:lnTo>
                  <a:lnTo>
                    <a:pt x="64294" y="408772"/>
                  </a:lnTo>
                  <a:lnTo>
                    <a:pt x="64294" y="409724"/>
                  </a:lnTo>
                  <a:lnTo>
                    <a:pt x="65246" y="408772"/>
                  </a:lnTo>
                  <a:lnTo>
                    <a:pt x="65246" y="409724"/>
                  </a:lnTo>
                  <a:lnTo>
                    <a:pt x="66199" y="408772"/>
                  </a:lnTo>
                  <a:lnTo>
                    <a:pt x="66199" y="409724"/>
                  </a:lnTo>
                  <a:lnTo>
                    <a:pt x="67151" y="408772"/>
                  </a:lnTo>
                  <a:lnTo>
                    <a:pt x="67151" y="409724"/>
                  </a:lnTo>
                  <a:lnTo>
                    <a:pt x="68104" y="408772"/>
                  </a:lnTo>
                  <a:lnTo>
                    <a:pt x="68104" y="409724"/>
                  </a:lnTo>
                  <a:lnTo>
                    <a:pt x="69056" y="408772"/>
                  </a:lnTo>
                  <a:lnTo>
                    <a:pt x="69056" y="409724"/>
                  </a:lnTo>
                  <a:lnTo>
                    <a:pt x="70009" y="408772"/>
                  </a:lnTo>
                  <a:lnTo>
                    <a:pt x="70009" y="409724"/>
                  </a:lnTo>
                  <a:lnTo>
                    <a:pt x="70961" y="408772"/>
                  </a:lnTo>
                  <a:lnTo>
                    <a:pt x="70961" y="409724"/>
                  </a:lnTo>
                  <a:lnTo>
                    <a:pt x="71914" y="408772"/>
                  </a:lnTo>
                  <a:lnTo>
                    <a:pt x="71914" y="409724"/>
                  </a:lnTo>
                  <a:lnTo>
                    <a:pt x="72866" y="408772"/>
                  </a:lnTo>
                  <a:lnTo>
                    <a:pt x="72866" y="409724"/>
                  </a:lnTo>
                  <a:lnTo>
                    <a:pt x="73819" y="408772"/>
                  </a:lnTo>
                  <a:lnTo>
                    <a:pt x="73819" y="409724"/>
                  </a:lnTo>
                  <a:lnTo>
                    <a:pt x="74771" y="408772"/>
                  </a:lnTo>
                  <a:lnTo>
                    <a:pt x="74771" y="409724"/>
                  </a:lnTo>
                  <a:lnTo>
                    <a:pt x="75724" y="408772"/>
                  </a:lnTo>
                  <a:lnTo>
                    <a:pt x="75724" y="409724"/>
                  </a:lnTo>
                  <a:lnTo>
                    <a:pt x="76676" y="408772"/>
                  </a:lnTo>
                  <a:lnTo>
                    <a:pt x="76676" y="409724"/>
                  </a:lnTo>
                  <a:lnTo>
                    <a:pt x="77629" y="408772"/>
                  </a:lnTo>
                  <a:lnTo>
                    <a:pt x="77629" y="409724"/>
                  </a:lnTo>
                  <a:lnTo>
                    <a:pt x="78581" y="408772"/>
                  </a:lnTo>
                  <a:lnTo>
                    <a:pt x="78581" y="409724"/>
                  </a:lnTo>
                  <a:lnTo>
                    <a:pt x="79534" y="408772"/>
                  </a:lnTo>
                  <a:lnTo>
                    <a:pt x="79534" y="409724"/>
                  </a:lnTo>
                  <a:lnTo>
                    <a:pt x="80486" y="408772"/>
                  </a:lnTo>
                  <a:lnTo>
                    <a:pt x="80486" y="409724"/>
                  </a:lnTo>
                  <a:lnTo>
                    <a:pt x="81439" y="408772"/>
                  </a:lnTo>
                  <a:lnTo>
                    <a:pt x="81439" y="409724"/>
                  </a:lnTo>
                  <a:lnTo>
                    <a:pt x="82391" y="408772"/>
                  </a:lnTo>
                  <a:lnTo>
                    <a:pt x="82391" y="409724"/>
                  </a:lnTo>
                  <a:lnTo>
                    <a:pt x="83344" y="408772"/>
                  </a:lnTo>
                  <a:lnTo>
                    <a:pt x="83344" y="409724"/>
                  </a:lnTo>
                  <a:lnTo>
                    <a:pt x="84296" y="408772"/>
                  </a:lnTo>
                  <a:lnTo>
                    <a:pt x="84296" y="409724"/>
                  </a:lnTo>
                  <a:lnTo>
                    <a:pt x="85249" y="408772"/>
                  </a:lnTo>
                  <a:lnTo>
                    <a:pt x="85249" y="409724"/>
                  </a:lnTo>
                  <a:lnTo>
                    <a:pt x="86201" y="408772"/>
                  </a:lnTo>
                  <a:lnTo>
                    <a:pt x="86201" y="409724"/>
                  </a:lnTo>
                  <a:lnTo>
                    <a:pt x="87154" y="408772"/>
                  </a:lnTo>
                  <a:lnTo>
                    <a:pt x="87154" y="409724"/>
                  </a:lnTo>
                  <a:lnTo>
                    <a:pt x="88106" y="408772"/>
                  </a:lnTo>
                  <a:lnTo>
                    <a:pt x="88106" y="409724"/>
                  </a:lnTo>
                  <a:lnTo>
                    <a:pt x="89059" y="408772"/>
                  </a:lnTo>
                  <a:lnTo>
                    <a:pt x="89059" y="409724"/>
                  </a:lnTo>
                  <a:lnTo>
                    <a:pt x="90011" y="408772"/>
                  </a:lnTo>
                  <a:lnTo>
                    <a:pt x="90011" y="409724"/>
                  </a:lnTo>
                  <a:lnTo>
                    <a:pt x="90964" y="408772"/>
                  </a:lnTo>
                  <a:lnTo>
                    <a:pt x="90964" y="409724"/>
                  </a:lnTo>
                  <a:lnTo>
                    <a:pt x="121444" y="382102"/>
                  </a:lnTo>
                  <a:lnTo>
                    <a:pt x="290036" y="470685"/>
                  </a:lnTo>
                  <a:cubicBezTo>
                    <a:pt x="293846" y="472589"/>
                    <a:pt x="296704" y="472589"/>
                    <a:pt x="299561" y="471637"/>
                  </a:cubicBezTo>
                  <a:cubicBezTo>
                    <a:pt x="299561" y="471637"/>
                    <a:pt x="300514" y="471637"/>
                    <a:pt x="300514" y="471637"/>
                  </a:cubicBezTo>
                  <a:cubicBezTo>
                    <a:pt x="300514" y="471637"/>
                    <a:pt x="301466" y="471637"/>
                    <a:pt x="301466" y="471637"/>
                  </a:cubicBezTo>
                  <a:cubicBezTo>
                    <a:pt x="319564" y="464017"/>
                    <a:pt x="330994" y="464969"/>
                    <a:pt x="330994" y="441157"/>
                  </a:cubicBezTo>
                  <a:lnTo>
                    <a:pt x="330994" y="206842"/>
                  </a:lnTo>
                  <a:cubicBezTo>
                    <a:pt x="330994" y="178267"/>
                    <a:pt x="322421" y="159217"/>
                    <a:pt x="312896" y="153502"/>
                  </a:cubicBezTo>
                  <a:close/>
                </a:path>
              </a:pathLst>
            </a:custGeom>
            <a:solidFill>
              <a:srgbClr val="002C6A"/>
            </a:solidFill>
            <a:ln w="9525" cap="flat">
              <a:noFill/>
              <a:prstDash val="solid"/>
              <a:miter/>
            </a:ln>
          </p:spPr>
          <p:txBody>
            <a:bodyPr rtlCol="0" anchor="ctr"/>
            <a:lstStyle/>
            <a:p>
              <a:endParaRPr lang="zh-CN" altLang="en-US"/>
            </a:p>
          </p:txBody>
        </p:sp>
        <p:sp>
          <p:nvSpPr>
            <p:cNvPr id="479" name="任意多边形: 形状 657">
              <a:extLst>
                <a:ext uri="{FF2B5EF4-FFF2-40B4-BE49-F238E27FC236}">
                  <a16:creationId xmlns:a16="http://schemas.microsoft.com/office/drawing/2014/main" id="{481BFE26-EF3D-492E-8D9A-B78CA8DC9110}"/>
                </a:ext>
              </a:extLst>
            </p:cNvPr>
            <p:cNvSpPr/>
            <p:nvPr/>
          </p:nvSpPr>
          <p:spPr>
            <a:xfrm>
              <a:off x="7186136" y="3583932"/>
              <a:ext cx="304800" cy="457200"/>
            </a:xfrm>
            <a:custGeom>
              <a:avLst/>
              <a:gdLst>
                <a:gd name="connsiteX0" fmla="*/ 289084 w 304800"/>
                <a:gd name="connsiteY0" fmla="*/ 153678 h 457200"/>
                <a:gd name="connsiteX1" fmla="*/ 25241 w 304800"/>
                <a:gd name="connsiteY1" fmla="*/ 8898 h 457200"/>
                <a:gd name="connsiteX2" fmla="*/ 7144 w 304800"/>
                <a:gd name="connsiteY2" fmla="*/ 29853 h 457200"/>
                <a:gd name="connsiteX3" fmla="*/ 7144 w 304800"/>
                <a:gd name="connsiteY3" fmla="*/ 264168 h 457200"/>
                <a:gd name="connsiteX4" fmla="*/ 25241 w 304800"/>
                <a:gd name="connsiteY4" fmla="*/ 307031 h 457200"/>
                <a:gd name="connsiteX5" fmla="*/ 61436 w 304800"/>
                <a:gd name="connsiteY5" fmla="*/ 328938 h 457200"/>
                <a:gd name="connsiteX6" fmla="*/ 61436 w 304800"/>
                <a:gd name="connsiteY6" fmla="*/ 400376 h 457200"/>
                <a:gd name="connsiteX7" fmla="*/ 109061 w 304800"/>
                <a:gd name="connsiteY7" fmla="*/ 357513 h 457200"/>
                <a:gd name="connsiteX8" fmla="*/ 288131 w 304800"/>
                <a:gd name="connsiteY8" fmla="*/ 451811 h 457200"/>
                <a:gd name="connsiteX9" fmla="*/ 306229 w 304800"/>
                <a:gd name="connsiteY9" fmla="*/ 430856 h 457200"/>
                <a:gd name="connsiteX10" fmla="*/ 306229 w 304800"/>
                <a:gd name="connsiteY10" fmla="*/ 196541 h 457200"/>
                <a:gd name="connsiteX11" fmla="*/ 289084 w 304800"/>
                <a:gd name="connsiteY11" fmla="*/ 15367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457200">
                  <a:moveTo>
                    <a:pt x="289084" y="153678"/>
                  </a:moveTo>
                  <a:lnTo>
                    <a:pt x="25241" y="8898"/>
                  </a:lnTo>
                  <a:cubicBezTo>
                    <a:pt x="14764" y="3183"/>
                    <a:pt x="7144" y="11756"/>
                    <a:pt x="7144" y="29853"/>
                  </a:cubicBezTo>
                  <a:lnTo>
                    <a:pt x="7144" y="264168"/>
                  </a:lnTo>
                  <a:cubicBezTo>
                    <a:pt x="7144" y="281313"/>
                    <a:pt x="15716" y="300363"/>
                    <a:pt x="25241" y="307031"/>
                  </a:cubicBezTo>
                  <a:lnTo>
                    <a:pt x="61436" y="328938"/>
                  </a:lnTo>
                  <a:lnTo>
                    <a:pt x="61436" y="400376"/>
                  </a:lnTo>
                  <a:lnTo>
                    <a:pt x="109061" y="357513"/>
                  </a:lnTo>
                  <a:lnTo>
                    <a:pt x="288131" y="451811"/>
                  </a:lnTo>
                  <a:cubicBezTo>
                    <a:pt x="298609" y="457526"/>
                    <a:pt x="306229" y="448953"/>
                    <a:pt x="306229" y="430856"/>
                  </a:cubicBezTo>
                  <a:lnTo>
                    <a:pt x="306229" y="196541"/>
                  </a:lnTo>
                  <a:cubicBezTo>
                    <a:pt x="308134" y="178443"/>
                    <a:pt x="299561" y="159393"/>
                    <a:pt x="289084" y="153678"/>
                  </a:cubicBezTo>
                  <a:close/>
                </a:path>
              </a:pathLst>
            </a:custGeom>
            <a:solidFill>
              <a:srgbClr val="27E14A"/>
            </a:solidFill>
            <a:ln w="9525" cap="flat">
              <a:noFill/>
              <a:prstDash val="solid"/>
              <a:miter/>
            </a:ln>
          </p:spPr>
          <p:txBody>
            <a:bodyPr rtlCol="0" anchor="ctr"/>
            <a:lstStyle/>
            <a:p>
              <a:endParaRPr lang="zh-CN" altLang="en-US"/>
            </a:p>
          </p:txBody>
        </p:sp>
        <p:sp>
          <p:nvSpPr>
            <p:cNvPr id="480" name="任意多边形: 形状 658">
              <a:extLst>
                <a:ext uri="{FF2B5EF4-FFF2-40B4-BE49-F238E27FC236}">
                  <a16:creationId xmlns:a16="http://schemas.microsoft.com/office/drawing/2014/main" id="{85DA7FFB-6DBB-443B-8FBC-EFAB6F774500}"/>
                </a:ext>
              </a:extLst>
            </p:cNvPr>
            <p:cNvSpPr/>
            <p:nvPr/>
          </p:nvSpPr>
          <p:spPr>
            <a:xfrm>
              <a:off x="7264241" y="3763441"/>
              <a:ext cx="28575" cy="47625"/>
            </a:xfrm>
            <a:custGeom>
              <a:avLst/>
              <a:gdLst>
                <a:gd name="connsiteX0" fmla="*/ 26194 w 28575"/>
                <a:gd name="connsiteY0" fmla="*/ 30366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6"/>
                  </a:moveTo>
                  <a:cubicBezTo>
                    <a:pt x="26194" y="39891"/>
                    <a:pt x="21431" y="44654"/>
                    <a:pt x="16669" y="40844"/>
                  </a:cubicBezTo>
                  <a:cubicBezTo>
                    <a:pt x="10954" y="37987"/>
                    <a:pt x="7144" y="27509"/>
                    <a:pt x="7144" y="18937"/>
                  </a:cubicBezTo>
                  <a:cubicBezTo>
                    <a:pt x="7144" y="9412"/>
                    <a:pt x="11906" y="4649"/>
                    <a:pt x="16669" y="8459"/>
                  </a:cubicBezTo>
                  <a:cubicBezTo>
                    <a:pt x="21431" y="12269"/>
                    <a:pt x="26194" y="21794"/>
                    <a:pt x="26194" y="30366"/>
                  </a:cubicBezTo>
                  <a:close/>
                </a:path>
              </a:pathLst>
            </a:custGeom>
            <a:solidFill>
              <a:srgbClr val="FFFFFF"/>
            </a:solidFill>
            <a:ln w="9525" cap="flat">
              <a:noFill/>
              <a:prstDash val="solid"/>
              <a:miter/>
            </a:ln>
          </p:spPr>
          <p:txBody>
            <a:bodyPr rtlCol="0" anchor="ctr"/>
            <a:lstStyle/>
            <a:p>
              <a:endParaRPr lang="zh-CN" altLang="en-US"/>
            </a:p>
          </p:txBody>
        </p:sp>
        <p:sp>
          <p:nvSpPr>
            <p:cNvPr id="481" name="任意多边形: 形状 659">
              <a:extLst>
                <a:ext uri="{FF2B5EF4-FFF2-40B4-BE49-F238E27FC236}">
                  <a16:creationId xmlns:a16="http://schemas.microsoft.com/office/drawing/2014/main" id="{D4558C87-CD33-4803-9057-A87B5C20F6F0}"/>
                </a:ext>
              </a:extLst>
            </p:cNvPr>
            <p:cNvSpPr/>
            <p:nvPr/>
          </p:nvSpPr>
          <p:spPr>
            <a:xfrm>
              <a:off x="7321391" y="3797731"/>
              <a:ext cx="28575" cy="47625"/>
            </a:xfrm>
            <a:custGeom>
              <a:avLst/>
              <a:gdLst>
                <a:gd name="connsiteX0" fmla="*/ 26194 w 28575"/>
                <a:gd name="connsiteY0" fmla="*/ 30366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6"/>
                  </a:moveTo>
                  <a:cubicBezTo>
                    <a:pt x="26194" y="39891"/>
                    <a:pt x="21431" y="44654"/>
                    <a:pt x="16669" y="40844"/>
                  </a:cubicBezTo>
                  <a:cubicBezTo>
                    <a:pt x="10954" y="37987"/>
                    <a:pt x="7144" y="27509"/>
                    <a:pt x="7144" y="18937"/>
                  </a:cubicBezTo>
                  <a:cubicBezTo>
                    <a:pt x="7144" y="9412"/>
                    <a:pt x="11906" y="4649"/>
                    <a:pt x="16669" y="8459"/>
                  </a:cubicBezTo>
                  <a:cubicBezTo>
                    <a:pt x="22384" y="11316"/>
                    <a:pt x="26194" y="20841"/>
                    <a:pt x="26194" y="30366"/>
                  </a:cubicBezTo>
                  <a:close/>
                </a:path>
              </a:pathLst>
            </a:custGeom>
            <a:solidFill>
              <a:srgbClr val="FFFFFF"/>
            </a:solidFill>
            <a:ln w="9525" cap="flat">
              <a:noFill/>
              <a:prstDash val="solid"/>
              <a:miter/>
            </a:ln>
          </p:spPr>
          <p:txBody>
            <a:bodyPr rtlCol="0" anchor="ctr"/>
            <a:lstStyle/>
            <a:p>
              <a:endParaRPr lang="zh-CN" altLang="en-US"/>
            </a:p>
          </p:txBody>
        </p:sp>
        <p:sp>
          <p:nvSpPr>
            <p:cNvPr id="482" name="任意多边形: 形状 660">
              <a:extLst>
                <a:ext uri="{FF2B5EF4-FFF2-40B4-BE49-F238E27FC236}">
                  <a16:creationId xmlns:a16="http://schemas.microsoft.com/office/drawing/2014/main" id="{3CD9D33E-5AA8-445F-B2B4-84F0FA84CE9A}"/>
                </a:ext>
              </a:extLst>
            </p:cNvPr>
            <p:cNvSpPr/>
            <p:nvPr/>
          </p:nvSpPr>
          <p:spPr>
            <a:xfrm>
              <a:off x="7379494" y="3832133"/>
              <a:ext cx="28575" cy="47625"/>
            </a:xfrm>
            <a:custGeom>
              <a:avLst/>
              <a:gdLst>
                <a:gd name="connsiteX0" fmla="*/ 26194 w 28575"/>
                <a:gd name="connsiteY0" fmla="*/ 30254 h 47625"/>
                <a:gd name="connsiteX1" fmla="*/ 16669 w 28575"/>
                <a:gd name="connsiteY1" fmla="*/ 40732 h 47625"/>
                <a:gd name="connsiteX2" fmla="*/ 7144 w 28575"/>
                <a:gd name="connsiteY2" fmla="*/ 18824 h 47625"/>
                <a:gd name="connsiteX3" fmla="*/ 16669 w 28575"/>
                <a:gd name="connsiteY3" fmla="*/ 8347 h 47625"/>
                <a:gd name="connsiteX4" fmla="*/ 26194 w 28575"/>
                <a:gd name="connsiteY4" fmla="*/ 302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254"/>
                  </a:moveTo>
                  <a:cubicBezTo>
                    <a:pt x="26194" y="39779"/>
                    <a:pt x="21431" y="44542"/>
                    <a:pt x="16669" y="40732"/>
                  </a:cubicBezTo>
                  <a:cubicBezTo>
                    <a:pt x="10954" y="37874"/>
                    <a:pt x="7144" y="27397"/>
                    <a:pt x="7144" y="18824"/>
                  </a:cubicBezTo>
                  <a:cubicBezTo>
                    <a:pt x="7144" y="10252"/>
                    <a:pt x="11906" y="4537"/>
                    <a:pt x="16669" y="8347"/>
                  </a:cubicBezTo>
                  <a:cubicBezTo>
                    <a:pt x="21431" y="10252"/>
                    <a:pt x="26194" y="20729"/>
                    <a:pt x="26194" y="30254"/>
                  </a:cubicBezTo>
                  <a:close/>
                </a:path>
              </a:pathLst>
            </a:custGeom>
            <a:solidFill>
              <a:srgbClr val="FFFFFF"/>
            </a:solidFill>
            <a:ln w="9525" cap="flat">
              <a:noFill/>
              <a:prstDash val="solid"/>
              <a:miter/>
            </a:ln>
          </p:spPr>
          <p:txBody>
            <a:bodyPr rtlCol="0" anchor="ctr"/>
            <a:lstStyle/>
            <a:p>
              <a:endParaRPr lang="zh-CN" altLang="en-US"/>
            </a:p>
          </p:txBody>
        </p:sp>
        <p:sp>
          <p:nvSpPr>
            <p:cNvPr id="483" name="任意多边形: 形状 661">
              <a:extLst>
                <a:ext uri="{FF2B5EF4-FFF2-40B4-BE49-F238E27FC236}">
                  <a16:creationId xmlns:a16="http://schemas.microsoft.com/office/drawing/2014/main" id="{11F484DF-5991-494A-9F7C-DE38847F47C9}"/>
                </a:ext>
              </a:extLst>
            </p:cNvPr>
            <p:cNvSpPr/>
            <p:nvPr/>
          </p:nvSpPr>
          <p:spPr>
            <a:xfrm>
              <a:off x="5053489" y="2987516"/>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FDDCCB"/>
            </a:solidFill>
            <a:ln w="9525" cap="flat">
              <a:noFill/>
              <a:prstDash val="solid"/>
              <a:miter/>
            </a:ln>
          </p:spPr>
          <p:txBody>
            <a:bodyPr rtlCol="0" anchor="ctr"/>
            <a:lstStyle/>
            <a:p>
              <a:endParaRPr lang="zh-CN" altLang="en-US"/>
            </a:p>
          </p:txBody>
        </p:sp>
        <p:sp>
          <p:nvSpPr>
            <p:cNvPr id="484" name="任意多边形: 形状 662">
              <a:extLst>
                <a:ext uri="{FF2B5EF4-FFF2-40B4-BE49-F238E27FC236}">
                  <a16:creationId xmlns:a16="http://schemas.microsoft.com/office/drawing/2014/main" id="{84D32623-8731-43ED-AC67-6DF368D5C8EC}"/>
                </a:ext>
              </a:extLst>
            </p:cNvPr>
            <p:cNvSpPr/>
            <p:nvPr/>
          </p:nvSpPr>
          <p:spPr>
            <a:xfrm>
              <a:off x="5053489" y="2987516"/>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002C6A"/>
            </a:solidFill>
            <a:ln w="9525" cap="flat">
              <a:noFill/>
              <a:prstDash val="solid"/>
              <a:miter/>
            </a:ln>
          </p:spPr>
          <p:txBody>
            <a:bodyPr rtlCol="0" anchor="ctr"/>
            <a:lstStyle/>
            <a:p>
              <a:endParaRPr lang="zh-CN" altLang="en-US"/>
            </a:p>
          </p:txBody>
        </p:sp>
        <p:sp>
          <p:nvSpPr>
            <p:cNvPr id="485" name="任意多边形: 形状 663">
              <a:extLst>
                <a:ext uri="{FF2B5EF4-FFF2-40B4-BE49-F238E27FC236}">
                  <a16:creationId xmlns:a16="http://schemas.microsoft.com/office/drawing/2014/main" id="{062A0ECD-3682-4A51-B836-5AA82DAED8E5}"/>
                </a:ext>
              </a:extLst>
            </p:cNvPr>
            <p:cNvSpPr/>
            <p:nvPr/>
          </p:nvSpPr>
          <p:spPr>
            <a:xfrm>
              <a:off x="5123021" y="2928528"/>
              <a:ext cx="47625" cy="104775"/>
            </a:xfrm>
            <a:custGeom>
              <a:avLst/>
              <a:gdLst>
                <a:gd name="connsiteX0" fmla="*/ 7144 w 47625"/>
                <a:gd name="connsiteY0" fmla="*/ 21364 h 104775"/>
                <a:gd name="connsiteX1" fmla="*/ 7144 w 47625"/>
                <a:gd name="connsiteY1" fmla="*/ 58512 h 104775"/>
                <a:gd name="connsiteX2" fmla="*/ 7144 w 47625"/>
                <a:gd name="connsiteY2" fmla="*/ 76609 h 104775"/>
                <a:gd name="connsiteX3" fmla="*/ 45244 w 47625"/>
                <a:gd name="connsiteY3" fmla="*/ 98517 h 104775"/>
                <a:gd name="connsiteX4" fmla="*/ 45244 w 47625"/>
                <a:gd name="connsiteY4" fmla="*/ 80419 h 104775"/>
                <a:gd name="connsiteX5" fmla="*/ 45244 w 47625"/>
                <a:gd name="connsiteY5" fmla="*/ 43272 h 104775"/>
                <a:gd name="connsiteX6" fmla="*/ 7144 w 47625"/>
                <a:gd name="connsiteY6" fmla="*/ 213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04775">
                  <a:moveTo>
                    <a:pt x="7144" y="21364"/>
                  </a:moveTo>
                  <a:lnTo>
                    <a:pt x="7144" y="58512"/>
                  </a:lnTo>
                  <a:lnTo>
                    <a:pt x="7144" y="76609"/>
                  </a:lnTo>
                  <a:cubicBezTo>
                    <a:pt x="17621" y="98517"/>
                    <a:pt x="34766" y="108994"/>
                    <a:pt x="45244" y="98517"/>
                  </a:cubicBezTo>
                  <a:lnTo>
                    <a:pt x="45244" y="80419"/>
                  </a:lnTo>
                  <a:lnTo>
                    <a:pt x="45244" y="43272"/>
                  </a:lnTo>
                  <a:cubicBezTo>
                    <a:pt x="44291" y="12792"/>
                    <a:pt x="7144" y="-8163"/>
                    <a:pt x="7144" y="21364"/>
                  </a:cubicBezTo>
                  <a:close/>
                </a:path>
              </a:pathLst>
            </a:custGeom>
            <a:solidFill>
              <a:srgbClr val="FFBBA6"/>
            </a:solidFill>
            <a:ln w="9525" cap="flat">
              <a:noFill/>
              <a:prstDash val="solid"/>
              <a:miter/>
            </a:ln>
          </p:spPr>
          <p:txBody>
            <a:bodyPr rtlCol="0" anchor="ctr"/>
            <a:lstStyle/>
            <a:p>
              <a:endParaRPr lang="zh-CN" altLang="en-US"/>
            </a:p>
          </p:txBody>
        </p:sp>
        <p:sp>
          <p:nvSpPr>
            <p:cNvPr id="486" name="任意多边形: 形状 664">
              <a:extLst>
                <a:ext uri="{FF2B5EF4-FFF2-40B4-BE49-F238E27FC236}">
                  <a16:creationId xmlns:a16="http://schemas.microsoft.com/office/drawing/2014/main" id="{3C4057D5-BF0D-4AB7-ABBA-C557DBA8AD98}"/>
                </a:ext>
              </a:extLst>
            </p:cNvPr>
            <p:cNvSpPr/>
            <p:nvPr/>
          </p:nvSpPr>
          <p:spPr>
            <a:xfrm>
              <a:off x="5098442" y="2896076"/>
              <a:ext cx="19050" cy="38100"/>
            </a:xfrm>
            <a:custGeom>
              <a:avLst/>
              <a:gdLst>
                <a:gd name="connsiteX0" fmla="*/ 10768 w 19050"/>
                <a:gd name="connsiteY0" fmla="*/ 7144 h 38100"/>
                <a:gd name="connsiteX1" fmla="*/ 20293 w 19050"/>
                <a:gd name="connsiteY1" fmla="*/ 23336 h 38100"/>
                <a:gd name="connsiteX2" fmla="*/ 17436 w 19050"/>
                <a:gd name="connsiteY2" fmla="*/ 37624 h 38100"/>
                <a:gd name="connsiteX3" fmla="*/ 7911 w 19050"/>
                <a:gd name="connsiteY3" fmla="*/ 21431 h 38100"/>
                <a:gd name="connsiteX4" fmla="*/ 10768 w 1905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0768" y="7144"/>
                  </a:moveTo>
                  <a:cubicBezTo>
                    <a:pt x="13626" y="8096"/>
                    <a:pt x="18388" y="14764"/>
                    <a:pt x="20293" y="23336"/>
                  </a:cubicBezTo>
                  <a:cubicBezTo>
                    <a:pt x="22198" y="31909"/>
                    <a:pt x="21246" y="38576"/>
                    <a:pt x="17436" y="37624"/>
                  </a:cubicBezTo>
                  <a:cubicBezTo>
                    <a:pt x="14578" y="36671"/>
                    <a:pt x="9816" y="30004"/>
                    <a:pt x="7911" y="21431"/>
                  </a:cubicBezTo>
                  <a:cubicBezTo>
                    <a:pt x="6006" y="13811"/>
                    <a:pt x="7911" y="7144"/>
                    <a:pt x="10768" y="7144"/>
                  </a:cubicBezTo>
                  <a:close/>
                </a:path>
              </a:pathLst>
            </a:custGeom>
            <a:solidFill>
              <a:srgbClr val="FFBBA6"/>
            </a:solidFill>
            <a:ln w="9525" cap="flat">
              <a:noFill/>
              <a:prstDash val="solid"/>
              <a:miter/>
            </a:ln>
          </p:spPr>
          <p:txBody>
            <a:bodyPr rtlCol="0" anchor="ctr"/>
            <a:lstStyle/>
            <a:p>
              <a:endParaRPr lang="zh-CN" altLang="en-US"/>
            </a:p>
          </p:txBody>
        </p:sp>
        <p:sp>
          <p:nvSpPr>
            <p:cNvPr id="487" name="任意多边形: 形状 665">
              <a:extLst>
                <a:ext uri="{FF2B5EF4-FFF2-40B4-BE49-F238E27FC236}">
                  <a16:creationId xmlns:a16="http://schemas.microsoft.com/office/drawing/2014/main" id="{1690E1CB-00B9-4A34-BA91-4B392843A78D}"/>
                </a:ext>
              </a:extLst>
            </p:cNvPr>
            <p:cNvSpPr/>
            <p:nvPr/>
          </p:nvSpPr>
          <p:spPr>
            <a:xfrm>
              <a:off x="5170646" y="2939558"/>
              <a:ext cx="19050" cy="38100"/>
            </a:xfrm>
            <a:custGeom>
              <a:avLst/>
              <a:gdLst>
                <a:gd name="connsiteX0" fmla="*/ 17621 w 19050"/>
                <a:gd name="connsiteY0" fmla="*/ 8430 h 38100"/>
                <a:gd name="connsiteX1" fmla="*/ 8096 w 19050"/>
                <a:gd name="connsiteY1" fmla="*/ 14145 h 38100"/>
                <a:gd name="connsiteX2" fmla="*/ 10954 w 19050"/>
                <a:gd name="connsiteY2" fmla="*/ 31290 h 38100"/>
                <a:gd name="connsiteX3" fmla="*/ 20479 w 19050"/>
                <a:gd name="connsiteY3" fmla="*/ 25575 h 38100"/>
                <a:gd name="connsiteX4" fmla="*/ 17621 w 19050"/>
                <a:gd name="connsiteY4" fmla="*/ 8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7621" y="8430"/>
                  </a:moveTo>
                  <a:cubicBezTo>
                    <a:pt x="14764" y="5572"/>
                    <a:pt x="10001" y="7477"/>
                    <a:pt x="8096" y="14145"/>
                  </a:cubicBezTo>
                  <a:cubicBezTo>
                    <a:pt x="6191" y="20812"/>
                    <a:pt x="7144" y="28432"/>
                    <a:pt x="10954" y="31290"/>
                  </a:cubicBezTo>
                  <a:cubicBezTo>
                    <a:pt x="13811" y="34147"/>
                    <a:pt x="18574" y="32242"/>
                    <a:pt x="20479" y="25575"/>
                  </a:cubicBezTo>
                  <a:cubicBezTo>
                    <a:pt x="21431" y="19860"/>
                    <a:pt x="20479" y="12240"/>
                    <a:pt x="17621" y="8430"/>
                  </a:cubicBezTo>
                  <a:close/>
                </a:path>
              </a:pathLst>
            </a:custGeom>
            <a:solidFill>
              <a:srgbClr val="FFBBA6"/>
            </a:solidFill>
            <a:ln w="9525" cap="flat">
              <a:noFill/>
              <a:prstDash val="solid"/>
              <a:miter/>
            </a:ln>
          </p:spPr>
          <p:txBody>
            <a:bodyPr rtlCol="0" anchor="ctr"/>
            <a:lstStyle/>
            <a:p>
              <a:endParaRPr lang="zh-CN" altLang="en-US"/>
            </a:p>
          </p:txBody>
        </p:sp>
        <p:sp>
          <p:nvSpPr>
            <p:cNvPr id="488" name="任意多边形: 形状 666">
              <a:extLst>
                <a:ext uri="{FF2B5EF4-FFF2-40B4-BE49-F238E27FC236}">
                  <a16:creationId xmlns:a16="http://schemas.microsoft.com/office/drawing/2014/main" id="{D2104405-AB8F-4AF8-BC3E-6DD9847DA49B}"/>
                </a:ext>
              </a:extLst>
            </p:cNvPr>
            <p:cNvSpPr/>
            <p:nvPr/>
          </p:nvSpPr>
          <p:spPr>
            <a:xfrm>
              <a:off x="5115401" y="3016701"/>
              <a:ext cx="57150" cy="104775"/>
            </a:xfrm>
            <a:custGeom>
              <a:avLst/>
              <a:gdLst>
                <a:gd name="connsiteX0" fmla="*/ 33814 w 57150"/>
                <a:gd name="connsiteY0" fmla="*/ 12249 h 104775"/>
                <a:gd name="connsiteX1" fmla="*/ 7144 w 57150"/>
                <a:gd name="connsiteY1" fmla="*/ 7486 h 104775"/>
                <a:gd name="connsiteX2" fmla="*/ 17621 w 57150"/>
                <a:gd name="connsiteY2" fmla="*/ 81781 h 104775"/>
                <a:gd name="connsiteX3" fmla="*/ 53816 w 57150"/>
                <a:gd name="connsiteY3" fmla="*/ 101783 h 104775"/>
                <a:gd name="connsiteX4" fmla="*/ 57626 w 57150"/>
                <a:gd name="connsiteY4" fmla="*/ 35108 h 104775"/>
                <a:gd name="connsiteX5" fmla="*/ 33814 w 57150"/>
                <a:gd name="connsiteY5" fmla="*/ 1224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04775">
                  <a:moveTo>
                    <a:pt x="33814" y="12249"/>
                  </a:moveTo>
                  <a:cubicBezTo>
                    <a:pt x="33814" y="12249"/>
                    <a:pt x="7144" y="5581"/>
                    <a:pt x="7144" y="7486"/>
                  </a:cubicBezTo>
                  <a:cubicBezTo>
                    <a:pt x="7144" y="9391"/>
                    <a:pt x="17621" y="81781"/>
                    <a:pt x="17621" y="81781"/>
                  </a:cubicBezTo>
                  <a:lnTo>
                    <a:pt x="53816" y="101783"/>
                  </a:lnTo>
                  <a:lnTo>
                    <a:pt x="57626" y="35108"/>
                  </a:lnTo>
                  <a:lnTo>
                    <a:pt x="33814" y="12249"/>
                  </a:lnTo>
                  <a:close/>
                </a:path>
              </a:pathLst>
            </a:custGeom>
            <a:solidFill>
              <a:srgbClr val="FFFFFF"/>
            </a:solidFill>
            <a:ln w="9525" cap="flat">
              <a:noFill/>
              <a:prstDash val="solid"/>
              <a:miter/>
            </a:ln>
          </p:spPr>
          <p:txBody>
            <a:bodyPr rtlCol="0" anchor="ctr"/>
            <a:lstStyle/>
            <a:p>
              <a:endParaRPr lang="zh-CN" altLang="en-US"/>
            </a:p>
          </p:txBody>
        </p:sp>
        <p:sp>
          <p:nvSpPr>
            <p:cNvPr id="489" name="任意多边形: 形状 667">
              <a:extLst>
                <a:ext uri="{FF2B5EF4-FFF2-40B4-BE49-F238E27FC236}">
                  <a16:creationId xmlns:a16="http://schemas.microsoft.com/office/drawing/2014/main" id="{3D39778B-198A-4A13-94DF-47AF3AA1263F}"/>
                </a:ext>
              </a:extLst>
            </p:cNvPr>
            <p:cNvSpPr/>
            <p:nvPr/>
          </p:nvSpPr>
          <p:spPr>
            <a:xfrm>
              <a:off x="5098256" y="2987516"/>
              <a:ext cx="38100" cy="114300"/>
            </a:xfrm>
            <a:custGeom>
              <a:avLst/>
              <a:gdLst>
                <a:gd name="connsiteX0" fmla="*/ 31909 w 38100"/>
                <a:gd name="connsiteY0" fmla="*/ 7144 h 114300"/>
                <a:gd name="connsiteX1" fmla="*/ 31909 w 38100"/>
                <a:gd name="connsiteY1" fmla="*/ 18574 h 114300"/>
                <a:gd name="connsiteX2" fmla="*/ 39529 w 38100"/>
                <a:gd name="connsiteY2" fmla="*/ 113824 h 114300"/>
                <a:gd name="connsiteX3" fmla="*/ 25241 w 38100"/>
                <a:gd name="connsiteY3" fmla="*/ 106204 h 114300"/>
                <a:gd name="connsiteX4" fmla="*/ 10001 w 38100"/>
                <a:gd name="connsiteY4" fmla="*/ 56674 h 114300"/>
                <a:gd name="connsiteX5" fmla="*/ 25241 w 38100"/>
                <a:gd name="connsiteY5" fmla="*/ 51911 h 114300"/>
                <a:gd name="connsiteX6" fmla="*/ 7144 w 38100"/>
                <a:gd name="connsiteY6" fmla="*/ 30956 h 114300"/>
                <a:gd name="connsiteX7" fmla="*/ 23336 w 38100"/>
                <a:gd name="connsiteY7"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114300">
                  <a:moveTo>
                    <a:pt x="31909" y="7144"/>
                  </a:moveTo>
                  <a:lnTo>
                    <a:pt x="31909" y="18574"/>
                  </a:lnTo>
                  <a:lnTo>
                    <a:pt x="39529" y="113824"/>
                  </a:lnTo>
                  <a:lnTo>
                    <a:pt x="25241" y="106204"/>
                  </a:lnTo>
                  <a:lnTo>
                    <a:pt x="10001" y="56674"/>
                  </a:lnTo>
                  <a:lnTo>
                    <a:pt x="25241" y="51911"/>
                  </a:lnTo>
                  <a:lnTo>
                    <a:pt x="7144" y="30956"/>
                  </a:lnTo>
                  <a:lnTo>
                    <a:pt x="23336" y="7144"/>
                  </a:lnTo>
                  <a:close/>
                </a:path>
              </a:pathLst>
            </a:custGeom>
            <a:solidFill>
              <a:srgbClr val="1A65E0"/>
            </a:solidFill>
            <a:ln w="9525" cap="flat">
              <a:noFill/>
              <a:prstDash val="solid"/>
              <a:miter/>
            </a:ln>
          </p:spPr>
          <p:txBody>
            <a:bodyPr rtlCol="0" anchor="ctr"/>
            <a:lstStyle/>
            <a:p>
              <a:endParaRPr lang="zh-CN" altLang="en-US"/>
            </a:p>
          </p:txBody>
        </p:sp>
        <p:sp>
          <p:nvSpPr>
            <p:cNvPr id="490" name="任意多边形: 形状 668">
              <a:extLst>
                <a:ext uri="{FF2B5EF4-FFF2-40B4-BE49-F238E27FC236}">
                  <a16:creationId xmlns:a16="http://schemas.microsoft.com/office/drawing/2014/main" id="{4C48F2B4-9A05-47F2-A99F-F36A611C4D3F}"/>
                </a:ext>
              </a:extLst>
            </p:cNvPr>
            <p:cNvSpPr/>
            <p:nvPr/>
          </p:nvSpPr>
          <p:spPr>
            <a:xfrm>
              <a:off x="5152549" y="3009424"/>
              <a:ext cx="38100" cy="114300"/>
            </a:xfrm>
            <a:custGeom>
              <a:avLst/>
              <a:gdLst>
                <a:gd name="connsiteX0" fmla="*/ 14764 w 38100"/>
                <a:gd name="connsiteY0" fmla="*/ 7144 h 114300"/>
                <a:gd name="connsiteX1" fmla="*/ 14764 w 38100"/>
                <a:gd name="connsiteY1" fmla="*/ 17621 h 114300"/>
                <a:gd name="connsiteX2" fmla="*/ 7144 w 38100"/>
                <a:gd name="connsiteY2" fmla="*/ 104299 h 114300"/>
                <a:gd name="connsiteX3" fmla="*/ 20479 w 38100"/>
                <a:gd name="connsiteY3" fmla="*/ 111919 h 114300"/>
                <a:gd name="connsiteX4" fmla="*/ 36671 w 38100"/>
                <a:gd name="connsiteY4" fmla="*/ 80486 h 114300"/>
                <a:gd name="connsiteX5" fmla="*/ 21431 w 38100"/>
                <a:gd name="connsiteY5" fmla="*/ 59531 h 114300"/>
                <a:gd name="connsiteX6" fmla="*/ 39529 w 38100"/>
                <a:gd name="connsiteY6" fmla="*/ 58579 h 114300"/>
                <a:gd name="connsiteX7" fmla="*/ 25241 w 38100"/>
                <a:gd name="connsiteY7" fmla="*/ 1762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114300">
                  <a:moveTo>
                    <a:pt x="14764" y="7144"/>
                  </a:moveTo>
                  <a:lnTo>
                    <a:pt x="14764" y="17621"/>
                  </a:lnTo>
                  <a:lnTo>
                    <a:pt x="7144" y="104299"/>
                  </a:lnTo>
                  <a:lnTo>
                    <a:pt x="20479" y="111919"/>
                  </a:lnTo>
                  <a:lnTo>
                    <a:pt x="36671" y="80486"/>
                  </a:lnTo>
                  <a:lnTo>
                    <a:pt x="21431" y="59531"/>
                  </a:lnTo>
                  <a:lnTo>
                    <a:pt x="39529" y="58579"/>
                  </a:lnTo>
                  <a:lnTo>
                    <a:pt x="25241" y="17621"/>
                  </a:lnTo>
                  <a:close/>
                </a:path>
              </a:pathLst>
            </a:custGeom>
            <a:solidFill>
              <a:srgbClr val="1A65E0"/>
            </a:solidFill>
            <a:ln w="9525" cap="flat">
              <a:noFill/>
              <a:prstDash val="solid"/>
              <a:miter/>
            </a:ln>
          </p:spPr>
          <p:txBody>
            <a:bodyPr rtlCol="0" anchor="ctr"/>
            <a:lstStyle/>
            <a:p>
              <a:endParaRPr lang="zh-CN" altLang="en-US"/>
            </a:p>
          </p:txBody>
        </p:sp>
        <p:sp>
          <p:nvSpPr>
            <p:cNvPr id="491" name="任意多边形: 形状 669">
              <a:extLst>
                <a:ext uri="{FF2B5EF4-FFF2-40B4-BE49-F238E27FC236}">
                  <a16:creationId xmlns:a16="http://schemas.microsoft.com/office/drawing/2014/main" id="{F1F71636-476B-46B6-959B-E765D1770C7E}"/>
                </a:ext>
              </a:extLst>
            </p:cNvPr>
            <p:cNvSpPr/>
            <p:nvPr/>
          </p:nvSpPr>
          <p:spPr>
            <a:xfrm>
              <a:off x="5133499" y="3020854"/>
              <a:ext cx="28575" cy="28575"/>
            </a:xfrm>
            <a:custGeom>
              <a:avLst/>
              <a:gdLst>
                <a:gd name="connsiteX0" fmla="*/ 7144 w 28575"/>
                <a:gd name="connsiteY0" fmla="*/ 14764 h 28575"/>
                <a:gd name="connsiteX1" fmla="*/ 11906 w 28575"/>
                <a:gd name="connsiteY1" fmla="*/ 26194 h 28575"/>
                <a:gd name="connsiteX2" fmla="*/ 18574 w 28575"/>
                <a:gd name="connsiteY2" fmla="*/ 30004 h 28575"/>
                <a:gd name="connsiteX3" fmla="*/ 23336 w 28575"/>
                <a:gd name="connsiteY3" fmla="*/ 23336 h 28575"/>
                <a:gd name="connsiteX4" fmla="*/ 15716 w 28575"/>
                <a:gd name="connsiteY4" fmla="*/ 7144 h 28575"/>
                <a:gd name="connsiteX5" fmla="*/ 7144 w 28575"/>
                <a:gd name="connsiteY5" fmla="*/ 1476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28575">
                  <a:moveTo>
                    <a:pt x="7144" y="14764"/>
                  </a:moveTo>
                  <a:lnTo>
                    <a:pt x="11906" y="26194"/>
                  </a:lnTo>
                  <a:cubicBezTo>
                    <a:pt x="13811" y="27146"/>
                    <a:pt x="16669" y="29051"/>
                    <a:pt x="18574" y="30004"/>
                  </a:cubicBezTo>
                  <a:lnTo>
                    <a:pt x="23336" y="23336"/>
                  </a:lnTo>
                  <a:lnTo>
                    <a:pt x="15716" y="7144"/>
                  </a:lnTo>
                  <a:lnTo>
                    <a:pt x="7144" y="14764"/>
                  </a:lnTo>
                  <a:close/>
                </a:path>
              </a:pathLst>
            </a:custGeom>
            <a:solidFill>
              <a:srgbClr val="3535CA"/>
            </a:solidFill>
            <a:ln w="9525" cap="flat">
              <a:noFill/>
              <a:prstDash val="solid"/>
              <a:miter/>
            </a:ln>
          </p:spPr>
          <p:txBody>
            <a:bodyPr rtlCol="0" anchor="ctr"/>
            <a:lstStyle/>
            <a:p>
              <a:endParaRPr lang="zh-CN" altLang="en-US"/>
            </a:p>
          </p:txBody>
        </p:sp>
        <p:sp>
          <p:nvSpPr>
            <p:cNvPr id="492" name="任意多边形: 形状 670">
              <a:extLst>
                <a:ext uri="{FF2B5EF4-FFF2-40B4-BE49-F238E27FC236}">
                  <a16:creationId xmlns:a16="http://schemas.microsoft.com/office/drawing/2014/main" id="{8005E292-D274-4DD8-8D88-7E8DFB5EAEA6}"/>
                </a:ext>
              </a:extLst>
            </p:cNvPr>
            <p:cNvSpPr/>
            <p:nvPr/>
          </p:nvSpPr>
          <p:spPr>
            <a:xfrm>
              <a:off x="5131594" y="3039904"/>
              <a:ext cx="28575" cy="76200"/>
            </a:xfrm>
            <a:custGeom>
              <a:avLst/>
              <a:gdLst>
                <a:gd name="connsiteX0" fmla="*/ 13811 w 28575"/>
                <a:gd name="connsiteY0" fmla="*/ 7144 h 76200"/>
                <a:gd name="connsiteX1" fmla="*/ 7144 w 28575"/>
                <a:gd name="connsiteY1" fmla="*/ 62389 h 76200"/>
                <a:gd name="connsiteX2" fmla="*/ 27146 w 28575"/>
                <a:gd name="connsiteY2" fmla="*/ 73819 h 76200"/>
                <a:gd name="connsiteX3" fmla="*/ 20479 w 28575"/>
                <a:gd name="connsiteY3" fmla="*/ 10954 h 76200"/>
              </a:gdLst>
              <a:ahLst/>
              <a:cxnLst>
                <a:cxn ang="0">
                  <a:pos x="connsiteX0" y="connsiteY0"/>
                </a:cxn>
                <a:cxn ang="0">
                  <a:pos x="connsiteX1" y="connsiteY1"/>
                </a:cxn>
                <a:cxn ang="0">
                  <a:pos x="connsiteX2" y="connsiteY2"/>
                </a:cxn>
                <a:cxn ang="0">
                  <a:pos x="connsiteX3" y="connsiteY3"/>
                </a:cxn>
              </a:cxnLst>
              <a:rect l="l" t="t" r="r" b="b"/>
              <a:pathLst>
                <a:path w="28575" h="76200">
                  <a:moveTo>
                    <a:pt x="13811" y="7144"/>
                  </a:moveTo>
                  <a:lnTo>
                    <a:pt x="7144" y="62389"/>
                  </a:lnTo>
                  <a:lnTo>
                    <a:pt x="27146" y="73819"/>
                  </a:lnTo>
                  <a:lnTo>
                    <a:pt x="20479" y="10954"/>
                  </a:lnTo>
                  <a:close/>
                </a:path>
              </a:pathLst>
            </a:custGeom>
            <a:solidFill>
              <a:srgbClr val="3535CA"/>
            </a:solidFill>
            <a:ln w="9525" cap="flat">
              <a:noFill/>
              <a:prstDash val="solid"/>
              <a:miter/>
            </a:ln>
          </p:spPr>
          <p:txBody>
            <a:bodyPr rtlCol="0" anchor="ctr"/>
            <a:lstStyle/>
            <a:p>
              <a:endParaRPr lang="zh-CN" altLang="en-US"/>
            </a:p>
          </p:txBody>
        </p:sp>
        <p:sp>
          <p:nvSpPr>
            <p:cNvPr id="493" name="任意多边形: 形状 671">
              <a:extLst>
                <a:ext uri="{FF2B5EF4-FFF2-40B4-BE49-F238E27FC236}">
                  <a16:creationId xmlns:a16="http://schemas.microsoft.com/office/drawing/2014/main" id="{EAFA23E5-A419-40C9-8A9F-3E616C58F33E}"/>
                </a:ext>
              </a:extLst>
            </p:cNvPr>
            <p:cNvSpPr/>
            <p:nvPr/>
          </p:nvSpPr>
          <p:spPr>
            <a:xfrm>
              <a:off x="5121116" y="2979896"/>
              <a:ext cx="28575" cy="66675"/>
            </a:xfrm>
            <a:custGeom>
              <a:avLst/>
              <a:gdLst>
                <a:gd name="connsiteX0" fmla="*/ 9049 w 28575"/>
                <a:gd name="connsiteY0" fmla="*/ 7144 h 66675"/>
                <a:gd name="connsiteX1" fmla="*/ 7144 w 28575"/>
                <a:gd name="connsiteY1" fmla="*/ 14764 h 66675"/>
                <a:gd name="connsiteX2" fmla="*/ 11906 w 28575"/>
                <a:gd name="connsiteY2" fmla="*/ 60484 h 66675"/>
                <a:gd name="connsiteX3" fmla="*/ 28099 w 28575"/>
                <a:gd name="connsiteY3" fmla="*/ 49054 h 66675"/>
                <a:gd name="connsiteX4" fmla="*/ 9049 w 285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66675">
                  <a:moveTo>
                    <a:pt x="9049" y="7144"/>
                  </a:moveTo>
                  <a:lnTo>
                    <a:pt x="7144" y="14764"/>
                  </a:lnTo>
                  <a:lnTo>
                    <a:pt x="11906" y="60484"/>
                  </a:lnTo>
                  <a:lnTo>
                    <a:pt x="28099" y="49054"/>
                  </a:lnTo>
                  <a:lnTo>
                    <a:pt x="9049" y="7144"/>
                  </a:lnTo>
                  <a:close/>
                </a:path>
              </a:pathLst>
            </a:custGeom>
            <a:solidFill>
              <a:srgbClr val="FFFFFF"/>
            </a:solidFill>
            <a:ln w="9525" cap="flat">
              <a:noFill/>
              <a:prstDash val="solid"/>
              <a:miter/>
            </a:ln>
          </p:spPr>
          <p:txBody>
            <a:bodyPr rtlCol="0" anchor="ctr"/>
            <a:lstStyle/>
            <a:p>
              <a:endParaRPr lang="zh-CN" altLang="en-US"/>
            </a:p>
          </p:txBody>
        </p:sp>
        <p:sp>
          <p:nvSpPr>
            <p:cNvPr id="494" name="任意多边形: 形状 672">
              <a:extLst>
                <a:ext uri="{FF2B5EF4-FFF2-40B4-BE49-F238E27FC236}">
                  <a16:creationId xmlns:a16="http://schemas.microsoft.com/office/drawing/2014/main" id="{13D4FA8A-8911-4F80-94A2-94DAB815256A}"/>
                </a:ext>
              </a:extLst>
            </p:cNvPr>
            <p:cNvSpPr/>
            <p:nvPr/>
          </p:nvSpPr>
          <p:spPr>
            <a:xfrm>
              <a:off x="5123021" y="2969419"/>
              <a:ext cx="47625" cy="38100"/>
            </a:xfrm>
            <a:custGeom>
              <a:avLst/>
              <a:gdLst>
                <a:gd name="connsiteX0" fmla="*/ 7144 w 47625"/>
                <a:gd name="connsiteY0" fmla="*/ 7144 h 38100"/>
                <a:gd name="connsiteX1" fmla="*/ 7144 w 47625"/>
                <a:gd name="connsiteY1" fmla="*/ 9049 h 38100"/>
                <a:gd name="connsiteX2" fmla="*/ 26194 w 47625"/>
                <a:gd name="connsiteY2" fmla="*/ 34766 h 38100"/>
                <a:gd name="connsiteX3" fmla="*/ 45244 w 47625"/>
                <a:gd name="connsiteY3" fmla="*/ 30956 h 38100"/>
                <a:gd name="connsiteX4" fmla="*/ 45244 w 47625"/>
                <a:gd name="connsiteY4" fmla="*/ 280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7144" y="7144"/>
                  </a:moveTo>
                  <a:lnTo>
                    <a:pt x="7144" y="9049"/>
                  </a:lnTo>
                  <a:cubicBezTo>
                    <a:pt x="7144" y="9049"/>
                    <a:pt x="16669" y="29051"/>
                    <a:pt x="26194" y="34766"/>
                  </a:cubicBezTo>
                  <a:cubicBezTo>
                    <a:pt x="35719" y="40481"/>
                    <a:pt x="45244" y="30956"/>
                    <a:pt x="45244" y="30956"/>
                  </a:cubicBezTo>
                  <a:lnTo>
                    <a:pt x="45244" y="28099"/>
                  </a:lnTo>
                </a:path>
              </a:pathLst>
            </a:custGeom>
            <a:solidFill>
              <a:srgbClr val="000000">
                <a:alpha val="20000"/>
              </a:srgbClr>
            </a:solidFill>
            <a:ln w="9525" cap="flat">
              <a:noFill/>
              <a:prstDash val="solid"/>
              <a:miter/>
            </a:ln>
          </p:spPr>
          <p:txBody>
            <a:bodyPr rtlCol="0" anchor="ctr"/>
            <a:lstStyle/>
            <a:p>
              <a:endParaRPr lang="zh-CN" altLang="en-US"/>
            </a:p>
          </p:txBody>
        </p:sp>
        <p:sp>
          <p:nvSpPr>
            <p:cNvPr id="495" name="任意多边形: 形状 673">
              <a:extLst>
                <a:ext uri="{FF2B5EF4-FFF2-40B4-BE49-F238E27FC236}">
                  <a16:creationId xmlns:a16="http://schemas.microsoft.com/office/drawing/2014/main" id="{64308869-5FCC-4909-B391-E7B0AD23E1B4}"/>
                </a:ext>
              </a:extLst>
            </p:cNvPr>
            <p:cNvSpPr/>
            <p:nvPr/>
          </p:nvSpPr>
          <p:spPr>
            <a:xfrm>
              <a:off x="5102487" y="2848135"/>
              <a:ext cx="85725" cy="152400"/>
            </a:xfrm>
            <a:custGeom>
              <a:avLst/>
              <a:gdLst>
                <a:gd name="connsiteX0" fmla="*/ 46728 w 85725"/>
                <a:gd name="connsiteY0" fmla="*/ 13175 h 152400"/>
                <a:gd name="connsiteX1" fmla="*/ 14343 w 85725"/>
                <a:gd name="connsiteY1" fmla="*/ 105568 h 152400"/>
                <a:gd name="connsiteX2" fmla="*/ 46728 w 85725"/>
                <a:gd name="connsiteY2" fmla="*/ 151288 h 152400"/>
                <a:gd name="connsiteX3" fmla="*/ 79113 w 85725"/>
                <a:gd name="connsiteY3" fmla="*/ 141763 h 152400"/>
                <a:gd name="connsiteX4" fmla="*/ 46728 w 85725"/>
                <a:gd name="connsiteY4" fmla="*/ 1317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52400">
                  <a:moveTo>
                    <a:pt x="46728" y="13175"/>
                  </a:moveTo>
                  <a:cubicBezTo>
                    <a:pt x="-11375" y="-20162"/>
                    <a:pt x="10533" y="95090"/>
                    <a:pt x="14343" y="105568"/>
                  </a:cubicBezTo>
                  <a:cubicBezTo>
                    <a:pt x="18153" y="116998"/>
                    <a:pt x="37203" y="146525"/>
                    <a:pt x="46728" y="151288"/>
                  </a:cubicBezTo>
                  <a:cubicBezTo>
                    <a:pt x="56253" y="157003"/>
                    <a:pt x="74350" y="148430"/>
                    <a:pt x="79113" y="141763"/>
                  </a:cubicBezTo>
                  <a:cubicBezTo>
                    <a:pt x="81970" y="136048"/>
                    <a:pt x="104830" y="46513"/>
                    <a:pt x="46728" y="13175"/>
                  </a:cubicBezTo>
                  <a:close/>
                </a:path>
              </a:pathLst>
            </a:custGeom>
            <a:solidFill>
              <a:srgbClr val="FFBBA6"/>
            </a:solidFill>
            <a:ln w="9525" cap="flat">
              <a:noFill/>
              <a:prstDash val="solid"/>
              <a:miter/>
            </a:ln>
          </p:spPr>
          <p:txBody>
            <a:bodyPr rtlCol="0" anchor="ctr"/>
            <a:lstStyle/>
            <a:p>
              <a:endParaRPr lang="zh-CN" altLang="en-US"/>
            </a:p>
          </p:txBody>
        </p:sp>
        <p:sp>
          <p:nvSpPr>
            <p:cNvPr id="496" name="任意多边形: 形状 674">
              <a:extLst>
                <a:ext uri="{FF2B5EF4-FFF2-40B4-BE49-F238E27FC236}">
                  <a16:creationId xmlns:a16="http://schemas.microsoft.com/office/drawing/2014/main" id="{5E8D8699-0703-453B-A7D6-6D09C2F6DD92}"/>
                </a:ext>
              </a:extLst>
            </p:cNvPr>
            <p:cNvSpPr/>
            <p:nvPr/>
          </p:nvSpPr>
          <p:spPr>
            <a:xfrm>
              <a:off x="5100989" y="2840891"/>
              <a:ext cx="95250" cy="133350"/>
            </a:xfrm>
            <a:custGeom>
              <a:avLst/>
              <a:gdLst>
                <a:gd name="connsiteX0" fmla="*/ 73944 w 95250"/>
                <a:gd name="connsiteY0" fmla="*/ 37564 h 133350"/>
                <a:gd name="connsiteX1" fmla="*/ 14889 w 95250"/>
                <a:gd name="connsiteY1" fmla="*/ 12799 h 133350"/>
                <a:gd name="connsiteX2" fmla="*/ 10126 w 95250"/>
                <a:gd name="connsiteY2" fmla="*/ 86141 h 133350"/>
                <a:gd name="connsiteX3" fmla="*/ 10126 w 95250"/>
                <a:gd name="connsiteY3" fmla="*/ 86141 h 133350"/>
                <a:gd name="connsiteX4" fmla="*/ 10126 w 95250"/>
                <a:gd name="connsiteY4" fmla="*/ 87094 h 133350"/>
                <a:gd name="connsiteX5" fmla="*/ 10126 w 95250"/>
                <a:gd name="connsiteY5" fmla="*/ 88046 h 133350"/>
                <a:gd name="connsiteX6" fmla="*/ 11079 w 95250"/>
                <a:gd name="connsiteY6" fmla="*/ 88046 h 133350"/>
                <a:gd name="connsiteX7" fmla="*/ 11079 w 95250"/>
                <a:gd name="connsiteY7" fmla="*/ 88046 h 133350"/>
                <a:gd name="connsiteX8" fmla="*/ 11079 w 95250"/>
                <a:gd name="connsiteY8" fmla="*/ 81379 h 133350"/>
                <a:gd name="connsiteX9" fmla="*/ 10126 w 95250"/>
                <a:gd name="connsiteY9" fmla="*/ 70901 h 133350"/>
                <a:gd name="connsiteX10" fmla="*/ 20604 w 95250"/>
                <a:gd name="connsiteY10" fmla="*/ 40421 h 133350"/>
                <a:gd name="connsiteX11" fmla="*/ 22509 w 95250"/>
                <a:gd name="connsiteY11" fmla="*/ 37564 h 133350"/>
                <a:gd name="connsiteX12" fmla="*/ 25366 w 95250"/>
                <a:gd name="connsiteY12" fmla="*/ 35659 h 133350"/>
                <a:gd name="connsiteX13" fmla="*/ 27271 w 95250"/>
                <a:gd name="connsiteY13" fmla="*/ 35659 h 133350"/>
                <a:gd name="connsiteX14" fmla="*/ 58704 w 95250"/>
                <a:gd name="connsiteY14" fmla="*/ 59471 h 133350"/>
                <a:gd name="connsiteX15" fmla="*/ 71086 w 95250"/>
                <a:gd name="connsiteY15" fmla="*/ 70901 h 133350"/>
                <a:gd name="connsiteX16" fmla="*/ 73944 w 95250"/>
                <a:gd name="connsiteY16" fmla="*/ 68996 h 133350"/>
                <a:gd name="connsiteX17" fmla="*/ 85374 w 95250"/>
                <a:gd name="connsiteY17" fmla="*/ 115669 h 133350"/>
                <a:gd name="connsiteX18" fmla="*/ 84421 w 95250"/>
                <a:gd name="connsiteY18" fmla="*/ 122336 h 133350"/>
                <a:gd name="connsiteX19" fmla="*/ 84421 w 95250"/>
                <a:gd name="connsiteY19" fmla="*/ 129004 h 133350"/>
                <a:gd name="connsiteX20" fmla="*/ 84421 w 95250"/>
                <a:gd name="connsiteY20" fmla="*/ 129004 h 133350"/>
                <a:gd name="connsiteX21" fmla="*/ 85374 w 95250"/>
                <a:gd name="connsiteY21" fmla="*/ 129956 h 133350"/>
                <a:gd name="connsiteX22" fmla="*/ 85374 w 95250"/>
                <a:gd name="connsiteY22" fmla="*/ 129004 h 133350"/>
                <a:gd name="connsiteX23" fmla="*/ 85374 w 95250"/>
                <a:gd name="connsiteY23" fmla="*/ 126146 h 133350"/>
                <a:gd name="connsiteX24" fmla="*/ 85374 w 95250"/>
                <a:gd name="connsiteY24" fmla="*/ 122336 h 133350"/>
                <a:gd name="connsiteX25" fmla="*/ 73944 w 95250"/>
                <a:gd name="connsiteY25" fmla="*/ 37564 h 133350"/>
                <a:gd name="connsiteX26" fmla="*/ 44416 w 95250"/>
                <a:gd name="connsiteY26" fmla="*/ 40421 h 133350"/>
                <a:gd name="connsiteX27" fmla="*/ 43464 w 95250"/>
                <a:gd name="connsiteY27" fmla="*/ 39469 h 133350"/>
                <a:gd name="connsiteX28" fmla="*/ 44416 w 95250"/>
                <a:gd name="connsiteY28" fmla="*/ 40421 h 133350"/>
                <a:gd name="connsiteX29" fmla="*/ 44416 w 95250"/>
                <a:gd name="connsiteY29" fmla="*/ 4042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5250" h="133350">
                  <a:moveTo>
                    <a:pt x="73944" y="37564"/>
                  </a:moveTo>
                  <a:cubicBezTo>
                    <a:pt x="53941" y="6131"/>
                    <a:pt x="24414" y="1369"/>
                    <a:pt x="14889" y="12799"/>
                  </a:cubicBezTo>
                  <a:cubicBezTo>
                    <a:pt x="3459" y="27086"/>
                    <a:pt x="7269" y="60424"/>
                    <a:pt x="10126" y="86141"/>
                  </a:cubicBezTo>
                  <a:cubicBezTo>
                    <a:pt x="10126" y="86141"/>
                    <a:pt x="10126" y="86141"/>
                    <a:pt x="10126" y="86141"/>
                  </a:cubicBezTo>
                  <a:cubicBezTo>
                    <a:pt x="10126" y="86141"/>
                    <a:pt x="10126" y="87094"/>
                    <a:pt x="10126" y="87094"/>
                  </a:cubicBezTo>
                  <a:cubicBezTo>
                    <a:pt x="10126" y="87094"/>
                    <a:pt x="10126" y="88046"/>
                    <a:pt x="10126" y="88046"/>
                  </a:cubicBezTo>
                  <a:cubicBezTo>
                    <a:pt x="10126" y="88046"/>
                    <a:pt x="11079" y="88046"/>
                    <a:pt x="11079" y="88046"/>
                  </a:cubicBezTo>
                  <a:cubicBezTo>
                    <a:pt x="11079" y="88046"/>
                    <a:pt x="11079" y="88046"/>
                    <a:pt x="11079" y="88046"/>
                  </a:cubicBezTo>
                  <a:cubicBezTo>
                    <a:pt x="11079" y="86141"/>
                    <a:pt x="11079" y="81379"/>
                    <a:pt x="11079" y="81379"/>
                  </a:cubicBezTo>
                  <a:cubicBezTo>
                    <a:pt x="11079" y="77569"/>
                    <a:pt x="10126" y="74711"/>
                    <a:pt x="10126" y="70901"/>
                  </a:cubicBezTo>
                  <a:cubicBezTo>
                    <a:pt x="12031" y="56614"/>
                    <a:pt x="17746" y="56614"/>
                    <a:pt x="20604" y="40421"/>
                  </a:cubicBezTo>
                  <a:cubicBezTo>
                    <a:pt x="21556" y="39469"/>
                    <a:pt x="21556" y="38516"/>
                    <a:pt x="22509" y="37564"/>
                  </a:cubicBezTo>
                  <a:cubicBezTo>
                    <a:pt x="23461" y="36611"/>
                    <a:pt x="24414" y="35659"/>
                    <a:pt x="25366" y="35659"/>
                  </a:cubicBezTo>
                  <a:cubicBezTo>
                    <a:pt x="26319" y="35659"/>
                    <a:pt x="26319" y="35659"/>
                    <a:pt x="27271" y="35659"/>
                  </a:cubicBezTo>
                  <a:cubicBezTo>
                    <a:pt x="37749" y="36611"/>
                    <a:pt x="49179" y="48994"/>
                    <a:pt x="58704" y="59471"/>
                  </a:cubicBezTo>
                  <a:cubicBezTo>
                    <a:pt x="62514" y="63281"/>
                    <a:pt x="66324" y="68044"/>
                    <a:pt x="71086" y="70901"/>
                  </a:cubicBezTo>
                  <a:cubicBezTo>
                    <a:pt x="72991" y="71854"/>
                    <a:pt x="73944" y="70901"/>
                    <a:pt x="73944" y="68996"/>
                  </a:cubicBezTo>
                  <a:cubicBezTo>
                    <a:pt x="78706" y="89951"/>
                    <a:pt x="82516" y="101381"/>
                    <a:pt x="85374" y="115669"/>
                  </a:cubicBezTo>
                  <a:cubicBezTo>
                    <a:pt x="85374" y="117574"/>
                    <a:pt x="84421" y="120431"/>
                    <a:pt x="84421" y="122336"/>
                  </a:cubicBezTo>
                  <a:cubicBezTo>
                    <a:pt x="84421" y="122336"/>
                    <a:pt x="84421" y="126146"/>
                    <a:pt x="84421" y="129004"/>
                  </a:cubicBezTo>
                  <a:cubicBezTo>
                    <a:pt x="84421" y="129004"/>
                    <a:pt x="84421" y="129004"/>
                    <a:pt x="84421" y="129004"/>
                  </a:cubicBezTo>
                  <a:cubicBezTo>
                    <a:pt x="84421" y="129004"/>
                    <a:pt x="85374" y="129956"/>
                    <a:pt x="85374" y="129956"/>
                  </a:cubicBezTo>
                  <a:cubicBezTo>
                    <a:pt x="85374" y="129956"/>
                    <a:pt x="85374" y="129956"/>
                    <a:pt x="85374" y="129004"/>
                  </a:cubicBezTo>
                  <a:cubicBezTo>
                    <a:pt x="85374" y="128051"/>
                    <a:pt x="85374" y="127099"/>
                    <a:pt x="85374" y="126146"/>
                  </a:cubicBezTo>
                  <a:cubicBezTo>
                    <a:pt x="85374" y="125194"/>
                    <a:pt x="85374" y="124241"/>
                    <a:pt x="85374" y="122336"/>
                  </a:cubicBezTo>
                  <a:cubicBezTo>
                    <a:pt x="89184" y="109954"/>
                    <a:pt x="94899" y="55661"/>
                    <a:pt x="73944" y="37564"/>
                  </a:cubicBezTo>
                  <a:close/>
                  <a:moveTo>
                    <a:pt x="44416" y="40421"/>
                  </a:moveTo>
                  <a:cubicBezTo>
                    <a:pt x="44416" y="40421"/>
                    <a:pt x="43464" y="39469"/>
                    <a:pt x="43464" y="39469"/>
                  </a:cubicBezTo>
                  <a:cubicBezTo>
                    <a:pt x="43464" y="39469"/>
                    <a:pt x="44416" y="40421"/>
                    <a:pt x="44416" y="40421"/>
                  </a:cubicBezTo>
                  <a:cubicBezTo>
                    <a:pt x="44416" y="40421"/>
                    <a:pt x="44416" y="40421"/>
                    <a:pt x="44416" y="40421"/>
                  </a:cubicBezTo>
                  <a:close/>
                </a:path>
              </a:pathLst>
            </a:custGeom>
            <a:solidFill>
              <a:srgbClr val="002C6A"/>
            </a:solidFill>
            <a:ln w="9525" cap="flat">
              <a:noFill/>
              <a:prstDash val="solid"/>
              <a:miter/>
            </a:ln>
          </p:spPr>
          <p:txBody>
            <a:bodyPr rtlCol="0" anchor="ctr"/>
            <a:lstStyle/>
            <a:p>
              <a:endParaRPr lang="zh-CN" altLang="en-US"/>
            </a:p>
          </p:txBody>
        </p:sp>
        <p:sp>
          <p:nvSpPr>
            <p:cNvPr id="497" name="任意多边形: 形状 675">
              <a:extLst>
                <a:ext uri="{FF2B5EF4-FFF2-40B4-BE49-F238E27FC236}">
                  <a16:creationId xmlns:a16="http://schemas.microsoft.com/office/drawing/2014/main" id="{7DE561A9-8DEB-47E0-A505-DB2D26838605}"/>
                </a:ext>
              </a:extLst>
            </p:cNvPr>
            <p:cNvSpPr/>
            <p:nvPr/>
          </p:nvSpPr>
          <p:spPr>
            <a:xfrm>
              <a:off x="5140166" y="3001804"/>
              <a:ext cx="28575" cy="57150"/>
            </a:xfrm>
            <a:custGeom>
              <a:avLst/>
              <a:gdLst>
                <a:gd name="connsiteX0" fmla="*/ 27146 w 28575"/>
                <a:gd name="connsiteY0" fmla="*/ 7144 h 57150"/>
                <a:gd name="connsiteX1" fmla="*/ 28099 w 28575"/>
                <a:gd name="connsiteY1" fmla="*/ 15716 h 57150"/>
                <a:gd name="connsiteX2" fmla="*/ 23336 w 28575"/>
                <a:gd name="connsiteY2" fmla="*/ 56674 h 57150"/>
                <a:gd name="connsiteX3" fmla="*/ 7144 w 28575"/>
                <a:gd name="connsiteY3" fmla="*/ 26194 h 57150"/>
                <a:gd name="connsiteX4" fmla="*/ 27146 w 28575"/>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57150">
                  <a:moveTo>
                    <a:pt x="27146" y="7144"/>
                  </a:moveTo>
                  <a:lnTo>
                    <a:pt x="28099" y="15716"/>
                  </a:lnTo>
                  <a:lnTo>
                    <a:pt x="23336" y="56674"/>
                  </a:lnTo>
                  <a:lnTo>
                    <a:pt x="7144" y="26194"/>
                  </a:lnTo>
                  <a:lnTo>
                    <a:pt x="27146" y="7144"/>
                  </a:lnTo>
                  <a:close/>
                </a:path>
              </a:pathLst>
            </a:custGeom>
            <a:solidFill>
              <a:srgbClr val="FFFFFF"/>
            </a:solidFill>
            <a:ln w="9525" cap="flat">
              <a:noFill/>
              <a:prstDash val="solid"/>
              <a:miter/>
            </a:ln>
          </p:spPr>
          <p:txBody>
            <a:bodyPr rtlCol="0" anchor="ctr"/>
            <a:lstStyle/>
            <a:p>
              <a:endParaRPr lang="zh-CN" altLang="en-US"/>
            </a:p>
          </p:txBody>
        </p:sp>
        <p:sp>
          <p:nvSpPr>
            <p:cNvPr id="498" name="任意多边形: 形状 676">
              <a:extLst>
                <a:ext uri="{FF2B5EF4-FFF2-40B4-BE49-F238E27FC236}">
                  <a16:creationId xmlns:a16="http://schemas.microsoft.com/office/drawing/2014/main" id="{37EB157A-69BA-4C36-8419-8C57A23A5880}"/>
                </a:ext>
              </a:extLst>
            </p:cNvPr>
            <p:cNvSpPr/>
            <p:nvPr/>
          </p:nvSpPr>
          <p:spPr>
            <a:xfrm>
              <a:off x="5123021" y="2979896"/>
              <a:ext cx="47625" cy="47625"/>
            </a:xfrm>
            <a:custGeom>
              <a:avLst/>
              <a:gdLst>
                <a:gd name="connsiteX0" fmla="*/ 7144 w 47625"/>
                <a:gd name="connsiteY0" fmla="*/ 7144 h 47625"/>
                <a:gd name="connsiteX1" fmla="*/ 26194 w 47625"/>
                <a:gd name="connsiteY1" fmla="*/ 49054 h 47625"/>
                <a:gd name="connsiteX2" fmla="*/ 44291 w 47625"/>
                <a:gd name="connsiteY2" fmla="*/ 29051 h 47625"/>
                <a:gd name="connsiteX3" fmla="*/ 44291 w 47625"/>
                <a:gd name="connsiteY3" fmla="*/ 28099 h 47625"/>
                <a:gd name="connsiteX4" fmla="*/ 26194 w 47625"/>
                <a:gd name="connsiteY4" fmla="*/ 48101 h 47625"/>
                <a:gd name="connsiteX5" fmla="*/ 7144 w 47625"/>
                <a:gd name="connsiteY5" fmla="*/ 7144 h 47625"/>
                <a:gd name="connsiteX6" fmla="*/ 7144 w 47625"/>
                <a:gd name="connsiteY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7144" y="7144"/>
                  </a:moveTo>
                  <a:lnTo>
                    <a:pt x="26194" y="49054"/>
                  </a:lnTo>
                  <a:lnTo>
                    <a:pt x="44291" y="29051"/>
                  </a:lnTo>
                  <a:lnTo>
                    <a:pt x="44291" y="28099"/>
                  </a:lnTo>
                  <a:lnTo>
                    <a:pt x="26194" y="48101"/>
                  </a:lnTo>
                  <a:lnTo>
                    <a:pt x="7144" y="7144"/>
                  </a:lnTo>
                  <a:lnTo>
                    <a:pt x="7144" y="7144"/>
                  </a:lnTo>
                </a:path>
              </a:pathLst>
            </a:custGeom>
            <a:solidFill>
              <a:srgbClr val="000000"/>
            </a:solidFill>
            <a:ln w="9525" cap="flat">
              <a:noFill/>
              <a:prstDash val="solid"/>
              <a:miter/>
            </a:ln>
          </p:spPr>
          <p:txBody>
            <a:bodyPr rtlCol="0" anchor="ctr"/>
            <a:lstStyle/>
            <a:p>
              <a:endParaRPr lang="zh-CN" altLang="en-US"/>
            </a:p>
          </p:txBody>
        </p:sp>
        <p:sp>
          <p:nvSpPr>
            <p:cNvPr id="499" name="任意多边形: 形状 677">
              <a:extLst>
                <a:ext uri="{FF2B5EF4-FFF2-40B4-BE49-F238E27FC236}">
                  <a16:creationId xmlns:a16="http://schemas.microsoft.com/office/drawing/2014/main" id="{A237EFD0-4AE8-4E1C-AEA6-14E1273B122F}"/>
                </a:ext>
              </a:extLst>
            </p:cNvPr>
            <p:cNvSpPr/>
            <p:nvPr/>
          </p:nvSpPr>
          <p:spPr>
            <a:xfrm>
              <a:off x="5138261" y="3039904"/>
              <a:ext cx="19050" cy="9525"/>
            </a:xfrm>
            <a:custGeom>
              <a:avLst/>
              <a:gdLst>
                <a:gd name="connsiteX0" fmla="*/ 7144 w 19050"/>
                <a:gd name="connsiteY0" fmla="*/ 7144 h 9525"/>
                <a:gd name="connsiteX1" fmla="*/ 13811 w 19050"/>
                <a:gd name="connsiteY1" fmla="*/ 10954 h 9525"/>
                <a:gd name="connsiteX2" fmla="*/ 13811 w 19050"/>
                <a:gd name="connsiteY2" fmla="*/ 10954 h 9525"/>
                <a:gd name="connsiteX3" fmla="*/ 7144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7144" y="7144"/>
                  </a:moveTo>
                  <a:lnTo>
                    <a:pt x="13811" y="10954"/>
                  </a:lnTo>
                  <a:lnTo>
                    <a:pt x="13811" y="10954"/>
                  </a:lnTo>
                  <a:lnTo>
                    <a:pt x="7144" y="7144"/>
                  </a:lnTo>
                  <a:close/>
                </a:path>
              </a:pathLst>
            </a:custGeom>
            <a:solidFill>
              <a:srgbClr val="000000">
                <a:alpha val="10000"/>
              </a:srgbClr>
            </a:solidFill>
            <a:ln w="9525" cap="flat">
              <a:noFill/>
              <a:prstDash val="solid"/>
              <a:miter/>
            </a:ln>
          </p:spPr>
          <p:txBody>
            <a:bodyPr rtlCol="0" anchor="ctr"/>
            <a:lstStyle/>
            <a:p>
              <a:endParaRPr lang="zh-CN" altLang="en-US"/>
            </a:p>
          </p:txBody>
        </p:sp>
        <p:sp>
          <p:nvSpPr>
            <p:cNvPr id="500" name="任意多边形: 形状 678">
              <a:extLst>
                <a:ext uri="{FF2B5EF4-FFF2-40B4-BE49-F238E27FC236}">
                  <a16:creationId xmlns:a16="http://schemas.microsoft.com/office/drawing/2014/main" id="{A9126389-EAEE-4313-881F-5911A035F393}"/>
                </a:ext>
              </a:extLst>
            </p:cNvPr>
            <p:cNvSpPr/>
            <p:nvPr/>
          </p:nvSpPr>
          <p:spPr>
            <a:xfrm>
              <a:off x="6153626" y="3584734"/>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FDDCCB"/>
            </a:solidFill>
            <a:ln w="9525" cap="flat">
              <a:noFill/>
              <a:prstDash val="solid"/>
              <a:miter/>
            </a:ln>
          </p:spPr>
          <p:txBody>
            <a:bodyPr rtlCol="0" anchor="ctr"/>
            <a:lstStyle/>
            <a:p>
              <a:endParaRPr lang="zh-CN" altLang="en-US"/>
            </a:p>
          </p:txBody>
        </p:sp>
        <p:sp>
          <p:nvSpPr>
            <p:cNvPr id="501" name="任意多边形: 形状 679">
              <a:extLst>
                <a:ext uri="{FF2B5EF4-FFF2-40B4-BE49-F238E27FC236}">
                  <a16:creationId xmlns:a16="http://schemas.microsoft.com/office/drawing/2014/main" id="{84BA9768-5E53-4460-B7BF-DCA00013F7E9}"/>
                </a:ext>
              </a:extLst>
            </p:cNvPr>
            <p:cNvSpPr/>
            <p:nvPr/>
          </p:nvSpPr>
          <p:spPr>
            <a:xfrm>
              <a:off x="6153626" y="3584734"/>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FFFFFF"/>
            </a:solidFill>
            <a:ln w="9525" cap="flat">
              <a:noFill/>
              <a:prstDash val="solid"/>
              <a:miter/>
            </a:ln>
          </p:spPr>
          <p:txBody>
            <a:bodyPr rtlCol="0" anchor="ctr"/>
            <a:lstStyle/>
            <a:p>
              <a:endParaRPr lang="zh-CN" altLang="en-US"/>
            </a:p>
          </p:txBody>
        </p:sp>
        <p:sp>
          <p:nvSpPr>
            <p:cNvPr id="502" name="任意多边形: 形状 680">
              <a:extLst>
                <a:ext uri="{FF2B5EF4-FFF2-40B4-BE49-F238E27FC236}">
                  <a16:creationId xmlns:a16="http://schemas.microsoft.com/office/drawing/2014/main" id="{5BB368DA-7B5E-49D6-8EA2-F63C828097AB}"/>
                </a:ext>
              </a:extLst>
            </p:cNvPr>
            <p:cNvSpPr/>
            <p:nvPr/>
          </p:nvSpPr>
          <p:spPr>
            <a:xfrm>
              <a:off x="6223159" y="3525746"/>
              <a:ext cx="47625" cy="104775"/>
            </a:xfrm>
            <a:custGeom>
              <a:avLst/>
              <a:gdLst>
                <a:gd name="connsiteX0" fmla="*/ 7144 w 47625"/>
                <a:gd name="connsiteY0" fmla="*/ 21364 h 104775"/>
                <a:gd name="connsiteX1" fmla="*/ 7144 w 47625"/>
                <a:gd name="connsiteY1" fmla="*/ 58512 h 104775"/>
                <a:gd name="connsiteX2" fmla="*/ 7144 w 47625"/>
                <a:gd name="connsiteY2" fmla="*/ 76610 h 104775"/>
                <a:gd name="connsiteX3" fmla="*/ 45244 w 47625"/>
                <a:gd name="connsiteY3" fmla="*/ 98517 h 104775"/>
                <a:gd name="connsiteX4" fmla="*/ 45244 w 47625"/>
                <a:gd name="connsiteY4" fmla="*/ 80419 h 104775"/>
                <a:gd name="connsiteX5" fmla="*/ 45244 w 47625"/>
                <a:gd name="connsiteY5" fmla="*/ 43272 h 104775"/>
                <a:gd name="connsiteX6" fmla="*/ 7144 w 47625"/>
                <a:gd name="connsiteY6" fmla="*/ 213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04775">
                  <a:moveTo>
                    <a:pt x="7144" y="21364"/>
                  </a:moveTo>
                  <a:lnTo>
                    <a:pt x="7144" y="58512"/>
                  </a:lnTo>
                  <a:lnTo>
                    <a:pt x="7144" y="76610"/>
                  </a:lnTo>
                  <a:cubicBezTo>
                    <a:pt x="17621" y="98517"/>
                    <a:pt x="34766" y="108994"/>
                    <a:pt x="45244" y="98517"/>
                  </a:cubicBezTo>
                  <a:lnTo>
                    <a:pt x="45244" y="80419"/>
                  </a:lnTo>
                  <a:lnTo>
                    <a:pt x="45244" y="43272"/>
                  </a:lnTo>
                  <a:cubicBezTo>
                    <a:pt x="44291" y="12792"/>
                    <a:pt x="7144" y="-8163"/>
                    <a:pt x="7144" y="21364"/>
                  </a:cubicBezTo>
                  <a:close/>
                </a:path>
              </a:pathLst>
            </a:custGeom>
            <a:solidFill>
              <a:srgbClr val="FFBBA6"/>
            </a:solidFill>
            <a:ln w="9525" cap="flat">
              <a:noFill/>
              <a:prstDash val="solid"/>
              <a:miter/>
            </a:ln>
          </p:spPr>
          <p:txBody>
            <a:bodyPr rtlCol="0" anchor="ctr"/>
            <a:lstStyle/>
            <a:p>
              <a:endParaRPr lang="zh-CN" altLang="en-US"/>
            </a:p>
          </p:txBody>
        </p:sp>
        <p:sp>
          <p:nvSpPr>
            <p:cNvPr id="503" name="任意多边形: 形状 681">
              <a:extLst>
                <a:ext uri="{FF2B5EF4-FFF2-40B4-BE49-F238E27FC236}">
                  <a16:creationId xmlns:a16="http://schemas.microsoft.com/office/drawing/2014/main" id="{FD845064-2114-4035-9D09-B1AF201B1D45}"/>
                </a:ext>
              </a:extLst>
            </p:cNvPr>
            <p:cNvSpPr/>
            <p:nvPr/>
          </p:nvSpPr>
          <p:spPr>
            <a:xfrm>
              <a:off x="6198989" y="3493294"/>
              <a:ext cx="19050" cy="38100"/>
            </a:xfrm>
            <a:custGeom>
              <a:avLst/>
              <a:gdLst>
                <a:gd name="connsiteX0" fmla="*/ 10358 w 19050"/>
                <a:gd name="connsiteY0" fmla="*/ 7144 h 38100"/>
                <a:gd name="connsiteX1" fmla="*/ 19883 w 19050"/>
                <a:gd name="connsiteY1" fmla="*/ 23336 h 38100"/>
                <a:gd name="connsiteX2" fmla="*/ 17026 w 19050"/>
                <a:gd name="connsiteY2" fmla="*/ 37624 h 38100"/>
                <a:gd name="connsiteX3" fmla="*/ 7501 w 19050"/>
                <a:gd name="connsiteY3" fmla="*/ 21431 h 38100"/>
                <a:gd name="connsiteX4" fmla="*/ 10358 w 1905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0358" y="7144"/>
                  </a:moveTo>
                  <a:cubicBezTo>
                    <a:pt x="13216" y="8096"/>
                    <a:pt x="17979" y="14764"/>
                    <a:pt x="19883" y="23336"/>
                  </a:cubicBezTo>
                  <a:cubicBezTo>
                    <a:pt x="21788" y="31909"/>
                    <a:pt x="20836" y="38576"/>
                    <a:pt x="17026" y="37624"/>
                  </a:cubicBezTo>
                  <a:cubicBezTo>
                    <a:pt x="14168" y="36671"/>
                    <a:pt x="9406" y="30004"/>
                    <a:pt x="7501" y="21431"/>
                  </a:cubicBezTo>
                  <a:cubicBezTo>
                    <a:pt x="6548" y="12859"/>
                    <a:pt x="7501" y="7144"/>
                    <a:pt x="10358" y="7144"/>
                  </a:cubicBezTo>
                  <a:close/>
                </a:path>
              </a:pathLst>
            </a:custGeom>
            <a:solidFill>
              <a:srgbClr val="FFBBA6"/>
            </a:solidFill>
            <a:ln w="9525" cap="flat">
              <a:noFill/>
              <a:prstDash val="solid"/>
              <a:miter/>
            </a:ln>
          </p:spPr>
          <p:txBody>
            <a:bodyPr rtlCol="0" anchor="ctr"/>
            <a:lstStyle/>
            <a:p>
              <a:endParaRPr lang="zh-CN" altLang="en-US"/>
            </a:p>
          </p:txBody>
        </p:sp>
        <p:sp>
          <p:nvSpPr>
            <p:cNvPr id="504" name="任意多边形: 形状 682">
              <a:extLst>
                <a:ext uri="{FF2B5EF4-FFF2-40B4-BE49-F238E27FC236}">
                  <a16:creationId xmlns:a16="http://schemas.microsoft.com/office/drawing/2014/main" id="{CB31ABB6-3D08-4F17-A964-B00CFE2473B8}"/>
                </a:ext>
              </a:extLst>
            </p:cNvPr>
            <p:cNvSpPr/>
            <p:nvPr/>
          </p:nvSpPr>
          <p:spPr>
            <a:xfrm>
              <a:off x="6270784" y="3536775"/>
              <a:ext cx="19050" cy="38100"/>
            </a:xfrm>
            <a:custGeom>
              <a:avLst/>
              <a:gdLst>
                <a:gd name="connsiteX0" fmla="*/ 17621 w 19050"/>
                <a:gd name="connsiteY0" fmla="*/ 8430 h 38100"/>
                <a:gd name="connsiteX1" fmla="*/ 8096 w 19050"/>
                <a:gd name="connsiteY1" fmla="*/ 14144 h 38100"/>
                <a:gd name="connsiteX2" fmla="*/ 10954 w 19050"/>
                <a:gd name="connsiteY2" fmla="*/ 31290 h 38100"/>
                <a:gd name="connsiteX3" fmla="*/ 20479 w 19050"/>
                <a:gd name="connsiteY3" fmla="*/ 25575 h 38100"/>
                <a:gd name="connsiteX4" fmla="*/ 17621 w 19050"/>
                <a:gd name="connsiteY4" fmla="*/ 8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7621" y="8430"/>
                  </a:moveTo>
                  <a:cubicBezTo>
                    <a:pt x="14764" y="5572"/>
                    <a:pt x="10001" y="7477"/>
                    <a:pt x="8096" y="14144"/>
                  </a:cubicBezTo>
                  <a:cubicBezTo>
                    <a:pt x="6191" y="20812"/>
                    <a:pt x="7144" y="28432"/>
                    <a:pt x="10954" y="31290"/>
                  </a:cubicBezTo>
                  <a:cubicBezTo>
                    <a:pt x="13811" y="34147"/>
                    <a:pt x="18574" y="32242"/>
                    <a:pt x="20479" y="25575"/>
                  </a:cubicBezTo>
                  <a:cubicBezTo>
                    <a:pt x="21431" y="19860"/>
                    <a:pt x="20479" y="12240"/>
                    <a:pt x="17621" y="8430"/>
                  </a:cubicBezTo>
                  <a:close/>
                </a:path>
              </a:pathLst>
            </a:custGeom>
            <a:solidFill>
              <a:srgbClr val="FFBBA6"/>
            </a:solidFill>
            <a:ln w="9525" cap="flat">
              <a:noFill/>
              <a:prstDash val="solid"/>
              <a:miter/>
            </a:ln>
          </p:spPr>
          <p:txBody>
            <a:bodyPr rtlCol="0" anchor="ctr"/>
            <a:lstStyle/>
            <a:p>
              <a:endParaRPr lang="zh-CN" altLang="en-US"/>
            </a:p>
          </p:txBody>
        </p:sp>
        <p:sp>
          <p:nvSpPr>
            <p:cNvPr id="505" name="任意多边形: 形状 683">
              <a:extLst>
                <a:ext uri="{FF2B5EF4-FFF2-40B4-BE49-F238E27FC236}">
                  <a16:creationId xmlns:a16="http://schemas.microsoft.com/office/drawing/2014/main" id="{8945F9F8-0C15-46DC-81B4-65C9226399F3}"/>
                </a:ext>
              </a:extLst>
            </p:cNvPr>
            <p:cNvSpPr/>
            <p:nvPr/>
          </p:nvSpPr>
          <p:spPr>
            <a:xfrm>
              <a:off x="6215539" y="3613919"/>
              <a:ext cx="57150" cy="104775"/>
            </a:xfrm>
            <a:custGeom>
              <a:avLst/>
              <a:gdLst>
                <a:gd name="connsiteX0" fmla="*/ 33814 w 57150"/>
                <a:gd name="connsiteY0" fmla="*/ 12249 h 104775"/>
                <a:gd name="connsiteX1" fmla="*/ 7144 w 57150"/>
                <a:gd name="connsiteY1" fmla="*/ 7486 h 104775"/>
                <a:gd name="connsiteX2" fmla="*/ 17621 w 57150"/>
                <a:gd name="connsiteY2" fmla="*/ 81781 h 104775"/>
                <a:gd name="connsiteX3" fmla="*/ 53816 w 57150"/>
                <a:gd name="connsiteY3" fmla="*/ 101784 h 104775"/>
                <a:gd name="connsiteX4" fmla="*/ 57626 w 57150"/>
                <a:gd name="connsiteY4" fmla="*/ 35109 h 104775"/>
                <a:gd name="connsiteX5" fmla="*/ 33814 w 57150"/>
                <a:gd name="connsiteY5" fmla="*/ 1224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04775">
                  <a:moveTo>
                    <a:pt x="33814" y="12249"/>
                  </a:moveTo>
                  <a:cubicBezTo>
                    <a:pt x="33814" y="12249"/>
                    <a:pt x="7144" y="5581"/>
                    <a:pt x="7144" y="7486"/>
                  </a:cubicBezTo>
                  <a:cubicBezTo>
                    <a:pt x="7144" y="9391"/>
                    <a:pt x="17621" y="81781"/>
                    <a:pt x="17621" y="81781"/>
                  </a:cubicBezTo>
                  <a:lnTo>
                    <a:pt x="53816" y="101784"/>
                  </a:lnTo>
                  <a:lnTo>
                    <a:pt x="57626" y="35109"/>
                  </a:lnTo>
                  <a:lnTo>
                    <a:pt x="33814" y="12249"/>
                  </a:lnTo>
                  <a:close/>
                </a:path>
              </a:pathLst>
            </a:custGeom>
            <a:solidFill>
              <a:srgbClr val="FFFFFF"/>
            </a:solidFill>
            <a:ln w="9525" cap="flat">
              <a:noFill/>
              <a:prstDash val="solid"/>
              <a:miter/>
            </a:ln>
          </p:spPr>
          <p:txBody>
            <a:bodyPr rtlCol="0" anchor="ctr"/>
            <a:lstStyle/>
            <a:p>
              <a:endParaRPr lang="zh-CN" altLang="en-US"/>
            </a:p>
          </p:txBody>
        </p:sp>
        <p:sp>
          <p:nvSpPr>
            <p:cNvPr id="506" name="任意多边形: 形状 684">
              <a:extLst>
                <a:ext uri="{FF2B5EF4-FFF2-40B4-BE49-F238E27FC236}">
                  <a16:creationId xmlns:a16="http://schemas.microsoft.com/office/drawing/2014/main" id="{80CEC8E9-DAAA-4243-B66C-893D498ECF29}"/>
                </a:ext>
              </a:extLst>
            </p:cNvPr>
            <p:cNvSpPr/>
            <p:nvPr/>
          </p:nvSpPr>
          <p:spPr>
            <a:xfrm>
              <a:off x="6233636" y="3617119"/>
              <a:ext cx="28575" cy="28575"/>
            </a:xfrm>
            <a:custGeom>
              <a:avLst/>
              <a:gdLst>
                <a:gd name="connsiteX0" fmla="*/ 7144 w 28575"/>
                <a:gd name="connsiteY0" fmla="*/ 14764 h 28575"/>
                <a:gd name="connsiteX1" fmla="*/ 11906 w 28575"/>
                <a:gd name="connsiteY1" fmla="*/ 26194 h 28575"/>
                <a:gd name="connsiteX2" fmla="*/ 18574 w 28575"/>
                <a:gd name="connsiteY2" fmla="*/ 30004 h 28575"/>
                <a:gd name="connsiteX3" fmla="*/ 23336 w 28575"/>
                <a:gd name="connsiteY3" fmla="*/ 23336 h 28575"/>
                <a:gd name="connsiteX4" fmla="*/ 15716 w 28575"/>
                <a:gd name="connsiteY4" fmla="*/ 7144 h 28575"/>
                <a:gd name="connsiteX5" fmla="*/ 7144 w 28575"/>
                <a:gd name="connsiteY5" fmla="*/ 1476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28575">
                  <a:moveTo>
                    <a:pt x="7144" y="14764"/>
                  </a:moveTo>
                  <a:lnTo>
                    <a:pt x="11906" y="26194"/>
                  </a:lnTo>
                  <a:cubicBezTo>
                    <a:pt x="13811" y="27146"/>
                    <a:pt x="16669" y="29051"/>
                    <a:pt x="18574" y="30004"/>
                  </a:cubicBezTo>
                  <a:lnTo>
                    <a:pt x="23336" y="23336"/>
                  </a:lnTo>
                  <a:lnTo>
                    <a:pt x="15716" y="7144"/>
                  </a:lnTo>
                  <a:lnTo>
                    <a:pt x="7144" y="14764"/>
                  </a:lnTo>
                  <a:close/>
                </a:path>
              </a:pathLst>
            </a:custGeom>
            <a:solidFill>
              <a:srgbClr val="3535CA"/>
            </a:solidFill>
            <a:ln w="9525" cap="flat">
              <a:noFill/>
              <a:prstDash val="solid"/>
              <a:miter/>
            </a:ln>
          </p:spPr>
          <p:txBody>
            <a:bodyPr rtlCol="0" anchor="ctr"/>
            <a:lstStyle/>
            <a:p>
              <a:endParaRPr lang="zh-CN" altLang="en-US"/>
            </a:p>
          </p:txBody>
        </p:sp>
        <p:sp>
          <p:nvSpPr>
            <p:cNvPr id="507" name="任意多边形: 形状 685">
              <a:extLst>
                <a:ext uri="{FF2B5EF4-FFF2-40B4-BE49-F238E27FC236}">
                  <a16:creationId xmlns:a16="http://schemas.microsoft.com/office/drawing/2014/main" id="{1607A1FE-3AF3-4A91-A080-51E3B7058B11}"/>
                </a:ext>
              </a:extLst>
            </p:cNvPr>
            <p:cNvSpPr/>
            <p:nvPr/>
          </p:nvSpPr>
          <p:spPr>
            <a:xfrm>
              <a:off x="6231731" y="3637121"/>
              <a:ext cx="28575" cy="76200"/>
            </a:xfrm>
            <a:custGeom>
              <a:avLst/>
              <a:gdLst>
                <a:gd name="connsiteX0" fmla="*/ 13811 w 28575"/>
                <a:gd name="connsiteY0" fmla="*/ 7144 h 76200"/>
                <a:gd name="connsiteX1" fmla="*/ 7144 w 28575"/>
                <a:gd name="connsiteY1" fmla="*/ 61436 h 76200"/>
                <a:gd name="connsiteX2" fmla="*/ 27146 w 28575"/>
                <a:gd name="connsiteY2" fmla="*/ 73819 h 76200"/>
                <a:gd name="connsiteX3" fmla="*/ 20479 w 28575"/>
                <a:gd name="connsiteY3" fmla="*/ 10954 h 76200"/>
              </a:gdLst>
              <a:ahLst/>
              <a:cxnLst>
                <a:cxn ang="0">
                  <a:pos x="connsiteX0" y="connsiteY0"/>
                </a:cxn>
                <a:cxn ang="0">
                  <a:pos x="connsiteX1" y="connsiteY1"/>
                </a:cxn>
                <a:cxn ang="0">
                  <a:pos x="connsiteX2" y="connsiteY2"/>
                </a:cxn>
                <a:cxn ang="0">
                  <a:pos x="connsiteX3" y="connsiteY3"/>
                </a:cxn>
              </a:cxnLst>
              <a:rect l="l" t="t" r="r" b="b"/>
              <a:pathLst>
                <a:path w="28575" h="76200">
                  <a:moveTo>
                    <a:pt x="13811" y="7144"/>
                  </a:moveTo>
                  <a:lnTo>
                    <a:pt x="7144" y="61436"/>
                  </a:lnTo>
                  <a:lnTo>
                    <a:pt x="27146" y="73819"/>
                  </a:lnTo>
                  <a:lnTo>
                    <a:pt x="20479" y="10954"/>
                  </a:lnTo>
                  <a:close/>
                </a:path>
              </a:pathLst>
            </a:custGeom>
            <a:solidFill>
              <a:srgbClr val="3535CA"/>
            </a:solidFill>
            <a:ln w="9525" cap="flat">
              <a:noFill/>
              <a:prstDash val="solid"/>
              <a:miter/>
            </a:ln>
          </p:spPr>
          <p:txBody>
            <a:bodyPr rtlCol="0" anchor="ctr"/>
            <a:lstStyle/>
            <a:p>
              <a:endParaRPr lang="zh-CN" altLang="en-US"/>
            </a:p>
          </p:txBody>
        </p:sp>
        <p:sp>
          <p:nvSpPr>
            <p:cNvPr id="508" name="任意多边形: 形状 686">
              <a:extLst>
                <a:ext uri="{FF2B5EF4-FFF2-40B4-BE49-F238E27FC236}">
                  <a16:creationId xmlns:a16="http://schemas.microsoft.com/office/drawing/2014/main" id="{F7845060-8D19-4105-A474-20AC27EF58E5}"/>
                </a:ext>
              </a:extLst>
            </p:cNvPr>
            <p:cNvSpPr/>
            <p:nvPr/>
          </p:nvSpPr>
          <p:spPr>
            <a:xfrm>
              <a:off x="6221254" y="3577114"/>
              <a:ext cx="28575" cy="66675"/>
            </a:xfrm>
            <a:custGeom>
              <a:avLst/>
              <a:gdLst>
                <a:gd name="connsiteX0" fmla="*/ 9049 w 28575"/>
                <a:gd name="connsiteY0" fmla="*/ 7144 h 66675"/>
                <a:gd name="connsiteX1" fmla="*/ 7144 w 28575"/>
                <a:gd name="connsiteY1" fmla="*/ 14764 h 66675"/>
                <a:gd name="connsiteX2" fmla="*/ 11906 w 28575"/>
                <a:gd name="connsiteY2" fmla="*/ 60484 h 66675"/>
                <a:gd name="connsiteX3" fmla="*/ 28099 w 28575"/>
                <a:gd name="connsiteY3" fmla="*/ 49054 h 66675"/>
                <a:gd name="connsiteX4" fmla="*/ 9049 w 285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66675">
                  <a:moveTo>
                    <a:pt x="9049" y="7144"/>
                  </a:moveTo>
                  <a:lnTo>
                    <a:pt x="7144" y="14764"/>
                  </a:lnTo>
                  <a:lnTo>
                    <a:pt x="11906" y="60484"/>
                  </a:lnTo>
                  <a:lnTo>
                    <a:pt x="28099" y="49054"/>
                  </a:lnTo>
                  <a:lnTo>
                    <a:pt x="9049" y="7144"/>
                  </a:lnTo>
                  <a:close/>
                </a:path>
              </a:pathLst>
            </a:custGeom>
            <a:solidFill>
              <a:srgbClr val="FFFFFF"/>
            </a:solidFill>
            <a:ln w="9525" cap="flat">
              <a:noFill/>
              <a:prstDash val="solid"/>
              <a:miter/>
            </a:ln>
          </p:spPr>
          <p:txBody>
            <a:bodyPr rtlCol="0" anchor="ctr"/>
            <a:lstStyle/>
            <a:p>
              <a:endParaRPr lang="zh-CN" altLang="en-US"/>
            </a:p>
          </p:txBody>
        </p:sp>
        <p:sp>
          <p:nvSpPr>
            <p:cNvPr id="509" name="任意多边形: 形状 687">
              <a:extLst>
                <a:ext uri="{FF2B5EF4-FFF2-40B4-BE49-F238E27FC236}">
                  <a16:creationId xmlns:a16="http://schemas.microsoft.com/office/drawing/2014/main" id="{13D2D357-F487-4522-A518-C162047E7B86}"/>
                </a:ext>
              </a:extLst>
            </p:cNvPr>
            <p:cNvSpPr/>
            <p:nvPr/>
          </p:nvSpPr>
          <p:spPr>
            <a:xfrm>
              <a:off x="6223159" y="3566636"/>
              <a:ext cx="47625" cy="38100"/>
            </a:xfrm>
            <a:custGeom>
              <a:avLst/>
              <a:gdLst>
                <a:gd name="connsiteX0" fmla="*/ 7144 w 47625"/>
                <a:gd name="connsiteY0" fmla="*/ 7144 h 38100"/>
                <a:gd name="connsiteX1" fmla="*/ 7144 w 47625"/>
                <a:gd name="connsiteY1" fmla="*/ 9049 h 38100"/>
                <a:gd name="connsiteX2" fmla="*/ 26194 w 47625"/>
                <a:gd name="connsiteY2" fmla="*/ 34766 h 38100"/>
                <a:gd name="connsiteX3" fmla="*/ 45244 w 47625"/>
                <a:gd name="connsiteY3" fmla="*/ 30956 h 38100"/>
                <a:gd name="connsiteX4" fmla="*/ 45244 w 47625"/>
                <a:gd name="connsiteY4" fmla="*/ 280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7144" y="7144"/>
                  </a:moveTo>
                  <a:lnTo>
                    <a:pt x="7144" y="9049"/>
                  </a:lnTo>
                  <a:cubicBezTo>
                    <a:pt x="7144" y="9049"/>
                    <a:pt x="16669" y="29051"/>
                    <a:pt x="26194" y="34766"/>
                  </a:cubicBezTo>
                  <a:cubicBezTo>
                    <a:pt x="35719" y="40481"/>
                    <a:pt x="45244" y="30956"/>
                    <a:pt x="45244" y="30956"/>
                  </a:cubicBezTo>
                  <a:lnTo>
                    <a:pt x="45244" y="28099"/>
                  </a:lnTo>
                </a:path>
              </a:pathLst>
            </a:custGeom>
            <a:solidFill>
              <a:srgbClr val="000000">
                <a:alpha val="20000"/>
              </a:srgbClr>
            </a:solidFill>
            <a:ln w="9525" cap="flat">
              <a:noFill/>
              <a:prstDash val="solid"/>
              <a:miter/>
            </a:ln>
          </p:spPr>
          <p:txBody>
            <a:bodyPr rtlCol="0" anchor="ctr"/>
            <a:lstStyle/>
            <a:p>
              <a:endParaRPr lang="zh-CN" altLang="en-US"/>
            </a:p>
          </p:txBody>
        </p:sp>
        <p:sp>
          <p:nvSpPr>
            <p:cNvPr id="510" name="任意多边形: 形状 688">
              <a:extLst>
                <a:ext uri="{FF2B5EF4-FFF2-40B4-BE49-F238E27FC236}">
                  <a16:creationId xmlns:a16="http://schemas.microsoft.com/office/drawing/2014/main" id="{409AE73D-1BDB-4B12-845F-3ABC3249C291}"/>
                </a:ext>
              </a:extLst>
            </p:cNvPr>
            <p:cNvSpPr/>
            <p:nvPr/>
          </p:nvSpPr>
          <p:spPr>
            <a:xfrm>
              <a:off x="6202625" y="3445352"/>
              <a:ext cx="85725" cy="152400"/>
            </a:xfrm>
            <a:custGeom>
              <a:avLst/>
              <a:gdLst>
                <a:gd name="connsiteX0" fmla="*/ 46728 w 85725"/>
                <a:gd name="connsiteY0" fmla="*/ 13175 h 152400"/>
                <a:gd name="connsiteX1" fmla="*/ 14343 w 85725"/>
                <a:gd name="connsiteY1" fmla="*/ 105567 h 152400"/>
                <a:gd name="connsiteX2" fmla="*/ 46728 w 85725"/>
                <a:gd name="connsiteY2" fmla="*/ 151288 h 152400"/>
                <a:gd name="connsiteX3" fmla="*/ 79113 w 85725"/>
                <a:gd name="connsiteY3" fmla="*/ 141763 h 152400"/>
                <a:gd name="connsiteX4" fmla="*/ 46728 w 85725"/>
                <a:gd name="connsiteY4" fmla="*/ 1317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52400">
                  <a:moveTo>
                    <a:pt x="46728" y="13175"/>
                  </a:moveTo>
                  <a:cubicBezTo>
                    <a:pt x="-11375" y="-20162"/>
                    <a:pt x="10533" y="95090"/>
                    <a:pt x="14343" y="105567"/>
                  </a:cubicBezTo>
                  <a:cubicBezTo>
                    <a:pt x="18153" y="116998"/>
                    <a:pt x="37203" y="146525"/>
                    <a:pt x="46728" y="151288"/>
                  </a:cubicBezTo>
                  <a:cubicBezTo>
                    <a:pt x="56253" y="157003"/>
                    <a:pt x="74350" y="148430"/>
                    <a:pt x="79113" y="141763"/>
                  </a:cubicBezTo>
                  <a:cubicBezTo>
                    <a:pt x="81970" y="136048"/>
                    <a:pt x="104831" y="45560"/>
                    <a:pt x="46728" y="13175"/>
                  </a:cubicBezTo>
                  <a:close/>
                </a:path>
              </a:pathLst>
            </a:custGeom>
            <a:solidFill>
              <a:srgbClr val="FFBBA6"/>
            </a:solidFill>
            <a:ln w="9525" cap="flat">
              <a:noFill/>
              <a:prstDash val="solid"/>
              <a:miter/>
            </a:ln>
          </p:spPr>
          <p:txBody>
            <a:bodyPr rtlCol="0" anchor="ctr"/>
            <a:lstStyle/>
            <a:p>
              <a:endParaRPr lang="zh-CN" altLang="en-US"/>
            </a:p>
          </p:txBody>
        </p:sp>
        <p:sp>
          <p:nvSpPr>
            <p:cNvPr id="511" name="任意多边形: 形状 689">
              <a:extLst>
                <a:ext uri="{FF2B5EF4-FFF2-40B4-BE49-F238E27FC236}">
                  <a16:creationId xmlns:a16="http://schemas.microsoft.com/office/drawing/2014/main" id="{BA4725AA-53B7-4389-AE92-66107644A185}"/>
                </a:ext>
              </a:extLst>
            </p:cNvPr>
            <p:cNvSpPr/>
            <p:nvPr/>
          </p:nvSpPr>
          <p:spPr>
            <a:xfrm>
              <a:off x="6201126" y="3438109"/>
              <a:ext cx="95250" cy="133350"/>
            </a:xfrm>
            <a:custGeom>
              <a:avLst/>
              <a:gdLst>
                <a:gd name="connsiteX0" fmla="*/ 73944 w 95250"/>
                <a:gd name="connsiteY0" fmla="*/ 37564 h 133350"/>
                <a:gd name="connsiteX1" fmla="*/ 14889 w 95250"/>
                <a:gd name="connsiteY1" fmla="*/ 12799 h 133350"/>
                <a:gd name="connsiteX2" fmla="*/ 10126 w 95250"/>
                <a:gd name="connsiteY2" fmla="*/ 86141 h 133350"/>
                <a:gd name="connsiteX3" fmla="*/ 10126 w 95250"/>
                <a:gd name="connsiteY3" fmla="*/ 86141 h 133350"/>
                <a:gd name="connsiteX4" fmla="*/ 10126 w 95250"/>
                <a:gd name="connsiteY4" fmla="*/ 87094 h 133350"/>
                <a:gd name="connsiteX5" fmla="*/ 10126 w 95250"/>
                <a:gd name="connsiteY5" fmla="*/ 88046 h 133350"/>
                <a:gd name="connsiteX6" fmla="*/ 11079 w 95250"/>
                <a:gd name="connsiteY6" fmla="*/ 88046 h 133350"/>
                <a:gd name="connsiteX7" fmla="*/ 11079 w 95250"/>
                <a:gd name="connsiteY7" fmla="*/ 88046 h 133350"/>
                <a:gd name="connsiteX8" fmla="*/ 11079 w 95250"/>
                <a:gd name="connsiteY8" fmla="*/ 81379 h 133350"/>
                <a:gd name="connsiteX9" fmla="*/ 10126 w 95250"/>
                <a:gd name="connsiteY9" fmla="*/ 70901 h 133350"/>
                <a:gd name="connsiteX10" fmla="*/ 20604 w 95250"/>
                <a:gd name="connsiteY10" fmla="*/ 40421 h 133350"/>
                <a:gd name="connsiteX11" fmla="*/ 22509 w 95250"/>
                <a:gd name="connsiteY11" fmla="*/ 37564 h 133350"/>
                <a:gd name="connsiteX12" fmla="*/ 25367 w 95250"/>
                <a:gd name="connsiteY12" fmla="*/ 35659 h 133350"/>
                <a:gd name="connsiteX13" fmla="*/ 27271 w 95250"/>
                <a:gd name="connsiteY13" fmla="*/ 35659 h 133350"/>
                <a:gd name="connsiteX14" fmla="*/ 58704 w 95250"/>
                <a:gd name="connsiteY14" fmla="*/ 59471 h 133350"/>
                <a:gd name="connsiteX15" fmla="*/ 71086 w 95250"/>
                <a:gd name="connsiteY15" fmla="*/ 70901 h 133350"/>
                <a:gd name="connsiteX16" fmla="*/ 73944 w 95250"/>
                <a:gd name="connsiteY16" fmla="*/ 68996 h 133350"/>
                <a:gd name="connsiteX17" fmla="*/ 85374 w 95250"/>
                <a:gd name="connsiteY17" fmla="*/ 115669 h 133350"/>
                <a:gd name="connsiteX18" fmla="*/ 84421 w 95250"/>
                <a:gd name="connsiteY18" fmla="*/ 122336 h 133350"/>
                <a:gd name="connsiteX19" fmla="*/ 84421 w 95250"/>
                <a:gd name="connsiteY19" fmla="*/ 129004 h 133350"/>
                <a:gd name="connsiteX20" fmla="*/ 84421 w 95250"/>
                <a:gd name="connsiteY20" fmla="*/ 129004 h 133350"/>
                <a:gd name="connsiteX21" fmla="*/ 85374 w 95250"/>
                <a:gd name="connsiteY21" fmla="*/ 129956 h 133350"/>
                <a:gd name="connsiteX22" fmla="*/ 85374 w 95250"/>
                <a:gd name="connsiteY22" fmla="*/ 129004 h 133350"/>
                <a:gd name="connsiteX23" fmla="*/ 85374 w 95250"/>
                <a:gd name="connsiteY23" fmla="*/ 126146 h 133350"/>
                <a:gd name="connsiteX24" fmla="*/ 85374 w 95250"/>
                <a:gd name="connsiteY24" fmla="*/ 122336 h 133350"/>
                <a:gd name="connsiteX25" fmla="*/ 73944 w 95250"/>
                <a:gd name="connsiteY25" fmla="*/ 37564 h 133350"/>
                <a:gd name="connsiteX26" fmla="*/ 44417 w 95250"/>
                <a:gd name="connsiteY26" fmla="*/ 40421 h 133350"/>
                <a:gd name="connsiteX27" fmla="*/ 43464 w 95250"/>
                <a:gd name="connsiteY27" fmla="*/ 39469 h 133350"/>
                <a:gd name="connsiteX28" fmla="*/ 44417 w 95250"/>
                <a:gd name="connsiteY28" fmla="*/ 40421 h 133350"/>
                <a:gd name="connsiteX29" fmla="*/ 44417 w 95250"/>
                <a:gd name="connsiteY29" fmla="*/ 4042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5250" h="133350">
                  <a:moveTo>
                    <a:pt x="73944" y="37564"/>
                  </a:moveTo>
                  <a:cubicBezTo>
                    <a:pt x="53942" y="6131"/>
                    <a:pt x="24414" y="1369"/>
                    <a:pt x="14889" y="12799"/>
                  </a:cubicBezTo>
                  <a:cubicBezTo>
                    <a:pt x="3459" y="27086"/>
                    <a:pt x="7269" y="60424"/>
                    <a:pt x="10126" y="86141"/>
                  </a:cubicBezTo>
                  <a:cubicBezTo>
                    <a:pt x="10126" y="86141"/>
                    <a:pt x="10126" y="86141"/>
                    <a:pt x="10126" y="86141"/>
                  </a:cubicBezTo>
                  <a:cubicBezTo>
                    <a:pt x="10126" y="86141"/>
                    <a:pt x="10126" y="87094"/>
                    <a:pt x="10126" y="87094"/>
                  </a:cubicBezTo>
                  <a:cubicBezTo>
                    <a:pt x="10126" y="87094"/>
                    <a:pt x="10126" y="88046"/>
                    <a:pt x="10126" y="88046"/>
                  </a:cubicBezTo>
                  <a:cubicBezTo>
                    <a:pt x="10126" y="88046"/>
                    <a:pt x="11079" y="88046"/>
                    <a:pt x="11079" y="88046"/>
                  </a:cubicBezTo>
                  <a:cubicBezTo>
                    <a:pt x="11079" y="88046"/>
                    <a:pt x="11079" y="88046"/>
                    <a:pt x="11079" y="88046"/>
                  </a:cubicBezTo>
                  <a:cubicBezTo>
                    <a:pt x="11079" y="86141"/>
                    <a:pt x="11079" y="81379"/>
                    <a:pt x="11079" y="81379"/>
                  </a:cubicBezTo>
                  <a:cubicBezTo>
                    <a:pt x="11079" y="77569"/>
                    <a:pt x="10126" y="74711"/>
                    <a:pt x="10126" y="70901"/>
                  </a:cubicBezTo>
                  <a:cubicBezTo>
                    <a:pt x="12031" y="56614"/>
                    <a:pt x="17746" y="56614"/>
                    <a:pt x="20604" y="40421"/>
                  </a:cubicBezTo>
                  <a:cubicBezTo>
                    <a:pt x="21556" y="39469"/>
                    <a:pt x="21556" y="38516"/>
                    <a:pt x="22509" y="37564"/>
                  </a:cubicBezTo>
                  <a:cubicBezTo>
                    <a:pt x="23461" y="36611"/>
                    <a:pt x="24414" y="35659"/>
                    <a:pt x="25367" y="35659"/>
                  </a:cubicBezTo>
                  <a:cubicBezTo>
                    <a:pt x="26319" y="35659"/>
                    <a:pt x="26319" y="35659"/>
                    <a:pt x="27271" y="35659"/>
                  </a:cubicBezTo>
                  <a:cubicBezTo>
                    <a:pt x="37749" y="36611"/>
                    <a:pt x="49179" y="48994"/>
                    <a:pt x="58704" y="59471"/>
                  </a:cubicBezTo>
                  <a:cubicBezTo>
                    <a:pt x="62514" y="63281"/>
                    <a:pt x="66324" y="68044"/>
                    <a:pt x="71086" y="70901"/>
                  </a:cubicBezTo>
                  <a:cubicBezTo>
                    <a:pt x="72992" y="71854"/>
                    <a:pt x="73944" y="70901"/>
                    <a:pt x="73944" y="68996"/>
                  </a:cubicBezTo>
                  <a:cubicBezTo>
                    <a:pt x="78706" y="89951"/>
                    <a:pt x="82517" y="101381"/>
                    <a:pt x="85374" y="115669"/>
                  </a:cubicBezTo>
                  <a:cubicBezTo>
                    <a:pt x="85374" y="117574"/>
                    <a:pt x="84421" y="120431"/>
                    <a:pt x="84421" y="122336"/>
                  </a:cubicBezTo>
                  <a:cubicBezTo>
                    <a:pt x="84421" y="122336"/>
                    <a:pt x="84421" y="126146"/>
                    <a:pt x="84421" y="129004"/>
                  </a:cubicBezTo>
                  <a:cubicBezTo>
                    <a:pt x="84421" y="129004"/>
                    <a:pt x="84421" y="129004"/>
                    <a:pt x="84421" y="129004"/>
                  </a:cubicBezTo>
                  <a:cubicBezTo>
                    <a:pt x="84421" y="129004"/>
                    <a:pt x="85374" y="129956"/>
                    <a:pt x="85374" y="129956"/>
                  </a:cubicBezTo>
                  <a:cubicBezTo>
                    <a:pt x="85374" y="129956"/>
                    <a:pt x="85374" y="129956"/>
                    <a:pt x="85374" y="129004"/>
                  </a:cubicBezTo>
                  <a:cubicBezTo>
                    <a:pt x="85374" y="128051"/>
                    <a:pt x="85374" y="127099"/>
                    <a:pt x="85374" y="126146"/>
                  </a:cubicBezTo>
                  <a:cubicBezTo>
                    <a:pt x="85374" y="125194"/>
                    <a:pt x="85374" y="124241"/>
                    <a:pt x="85374" y="122336"/>
                  </a:cubicBezTo>
                  <a:cubicBezTo>
                    <a:pt x="89184" y="109954"/>
                    <a:pt x="94899" y="55661"/>
                    <a:pt x="73944" y="37564"/>
                  </a:cubicBezTo>
                  <a:close/>
                  <a:moveTo>
                    <a:pt x="44417" y="40421"/>
                  </a:moveTo>
                  <a:cubicBezTo>
                    <a:pt x="44417" y="40421"/>
                    <a:pt x="43464" y="39469"/>
                    <a:pt x="43464" y="39469"/>
                  </a:cubicBezTo>
                  <a:cubicBezTo>
                    <a:pt x="43464" y="39469"/>
                    <a:pt x="44417" y="39469"/>
                    <a:pt x="44417" y="40421"/>
                  </a:cubicBezTo>
                  <a:cubicBezTo>
                    <a:pt x="44417" y="40421"/>
                    <a:pt x="44417" y="40421"/>
                    <a:pt x="44417" y="40421"/>
                  </a:cubicBezTo>
                  <a:close/>
                </a:path>
              </a:pathLst>
            </a:custGeom>
            <a:solidFill>
              <a:srgbClr val="002C6A"/>
            </a:solidFill>
            <a:ln w="9525" cap="flat">
              <a:noFill/>
              <a:prstDash val="solid"/>
              <a:miter/>
            </a:ln>
          </p:spPr>
          <p:txBody>
            <a:bodyPr rtlCol="0" anchor="ctr"/>
            <a:lstStyle/>
            <a:p>
              <a:endParaRPr lang="zh-CN" altLang="en-US"/>
            </a:p>
          </p:txBody>
        </p:sp>
        <p:sp>
          <p:nvSpPr>
            <p:cNvPr id="512" name="任意多边形: 形状 690">
              <a:extLst>
                <a:ext uri="{FF2B5EF4-FFF2-40B4-BE49-F238E27FC236}">
                  <a16:creationId xmlns:a16="http://schemas.microsoft.com/office/drawing/2014/main" id="{A17EA7A8-0270-4049-942A-1A7B4D6CDF54}"/>
                </a:ext>
              </a:extLst>
            </p:cNvPr>
            <p:cNvSpPr/>
            <p:nvPr/>
          </p:nvSpPr>
          <p:spPr>
            <a:xfrm>
              <a:off x="6240304" y="3599021"/>
              <a:ext cx="28575" cy="57150"/>
            </a:xfrm>
            <a:custGeom>
              <a:avLst/>
              <a:gdLst>
                <a:gd name="connsiteX0" fmla="*/ 27146 w 28575"/>
                <a:gd name="connsiteY0" fmla="*/ 7144 h 57150"/>
                <a:gd name="connsiteX1" fmla="*/ 28099 w 28575"/>
                <a:gd name="connsiteY1" fmla="*/ 15716 h 57150"/>
                <a:gd name="connsiteX2" fmla="*/ 23336 w 28575"/>
                <a:gd name="connsiteY2" fmla="*/ 56674 h 57150"/>
                <a:gd name="connsiteX3" fmla="*/ 7144 w 28575"/>
                <a:gd name="connsiteY3" fmla="*/ 26194 h 57150"/>
                <a:gd name="connsiteX4" fmla="*/ 27146 w 28575"/>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57150">
                  <a:moveTo>
                    <a:pt x="27146" y="7144"/>
                  </a:moveTo>
                  <a:lnTo>
                    <a:pt x="28099" y="15716"/>
                  </a:lnTo>
                  <a:lnTo>
                    <a:pt x="23336" y="56674"/>
                  </a:lnTo>
                  <a:lnTo>
                    <a:pt x="7144" y="26194"/>
                  </a:lnTo>
                  <a:lnTo>
                    <a:pt x="27146" y="7144"/>
                  </a:lnTo>
                  <a:close/>
                </a:path>
              </a:pathLst>
            </a:custGeom>
            <a:solidFill>
              <a:srgbClr val="FFFFFF"/>
            </a:solidFill>
            <a:ln w="9525" cap="flat">
              <a:noFill/>
              <a:prstDash val="solid"/>
              <a:miter/>
            </a:ln>
          </p:spPr>
          <p:txBody>
            <a:bodyPr rtlCol="0" anchor="ctr"/>
            <a:lstStyle/>
            <a:p>
              <a:endParaRPr lang="zh-CN" altLang="en-US"/>
            </a:p>
          </p:txBody>
        </p:sp>
        <p:sp>
          <p:nvSpPr>
            <p:cNvPr id="513" name="任意多边形: 形状 691">
              <a:extLst>
                <a:ext uri="{FF2B5EF4-FFF2-40B4-BE49-F238E27FC236}">
                  <a16:creationId xmlns:a16="http://schemas.microsoft.com/office/drawing/2014/main" id="{A8782010-14BD-4FCF-8F4E-5EB63C679309}"/>
                </a:ext>
              </a:extLst>
            </p:cNvPr>
            <p:cNvSpPr/>
            <p:nvPr/>
          </p:nvSpPr>
          <p:spPr>
            <a:xfrm>
              <a:off x="6223159" y="3576161"/>
              <a:ext cx="47625" cy="57150"/>
            </a:xfrm>
            <a:custGeom>
              <a:avLst/>
              <a:gdLst>
                <a:gd name="connsiteX0" fmla="*/ 7144 w 47625"/>
                <a:gd name="connsiteY0" fmla="*/ 8096 h 57150"/>
                <a:gd name="connsiteX1" fmla="*/ 26194 w 47625"/>
                <a:gd name="connsiteY1" fmla="*/ 50006 h 57150"/>
                <a:gd name="connsiteX2" fmla="*/ 44291 w 47625"/>
                <a:gd name="connsiteY2" fmla="*/ 30004 h 57150"/>
                <a:gd name="connsiteX3" fmla="*/ 44291 w 47625"/>
                <a:gd name="connsiteY3" fmla="*/ 29051 h 57150"/>
                <a:gd name="connsiteX4" fmla="*/ 26194 w 47625"/>
                <a:gd name="connsiteY4" fmla="*/ 49054 h 57150"/>
                <a:gd name="connsiteX5" fmla="*/ 7144 w 47625"/>
                <a:gd name="connsiteY5" fmla="*/ 7144 h 57150"/>
                <a:gd name="connsiteX6" fmla="*/ 7144 w 47625"/>
                <a:gd name="connsiteY6" fmla="*/ 809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57150">
                  <a:moveTo>
                    <a:pt x="7144" y="8096"/>
                  </a:moveTo>
                  <a:lnTo>
                    <a:pt x="26194" y="50006"/>
                  </a:lnTo>
                  <a:lnTo>
                    <a:pt x="44291" y="30004"/>
                  </a:lnTo>
                  <a:lnTo>
                    <a:pt x="44291" y="29051"/>
                  </a:lnTo>
                  <a:lnTo>
                    <a:pt x="26194" y="49054"/>
                  </a:lnTo>
                  <a:lnTo>
                    <a:pt x="7144" y="7144"/>
                  </a:lnTo>
                  <a:lnTo>
                    <a:pt x="7144" y="8096"/>
                  </a:lnTo>
                </a:path>
              </a:pathLst>
            </a:custGeom>
            <a:solidFill>
              <a:srgbClr val="000000"/>
            </a:solidFill>
            <a:ln w="9525" cap="flat">
              <a:noFill/>
              <a:prstDash val="solid"/>
              <a:miter/>
            </a:ln>
          </p:spPr>
          <p:txBody>
            <a:bodyPr rtlCol="0" anchor="ctr"/>
            <a:lstStyle/>
            <a:p>
              <a:endParaRPr lang="zh-CN" altLang="en-US"/>
            </a:p>
          </p:txBody>
        </p:sp>
        <p:sp>
          <p:nvSpPr>
            <p:cNvPr id="514" name="任意多边形: 形状 692">
              <a:extLst>
                <a:ext uri="{FF2B5EF4-FFF2-40B4-BE49-F238E27FC236}">
                  <a16:creationId xmlns:a16="http://schemas.microsoft.com/office/drawing/2014/main" id="{D63E1E31-70E4-4DDE-B071-09E639735510}"/>
                </a:ext>
              </a:extLst>
            </p:cNvPr>
            <p:cNvSpPr/>
            <p:nvPr/>
          </p:nvSpPr>
          <p:spPr>
            <a:xfrm>
              <a:off x="6238399" y="3637121"/>
              <a:ext cx="19050" cy="9525"/>
            </a:xfrm>
            <a:custGeom>
              <a:avLst/>
              <a:gdLst>
                <a:gd name="connsiteX0" fmla="*/ 7144 w 19050"/>
                <a:gd name="connsiteY0" fmla="*/ 7144 h 9525"/>
                <a:gd name="connsiteX1" fmla="*/ 13811 w 19050"/>
                <a:gd name="connsiteY1" fmla="*/ 10954 h 9525"/>
                <a:gd name="connsiteX2" fmla="*/ 13811 w 19050"/>
                <a:gd name="connsiteY2" fmla="*/ 10954 h 9525"/>
                <a:gd name="connsiteX3" fmla="*/ 7144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7144" y="7144"/>
                  </a:moveTo>
                  <a:lnTo>
                    <a:pt x="13811" y="10954"/>
                  </a:lnTo>
                  <a:lnTo>
                    <a:pt x="13811" y="10954"/>
                  </a:lnTo>
                  <a:lnTo>
                    <a:pt x="7144" y="7144"/>
                  </a:lnTo>
                  <a:close/>
                </a:path>
              </a:pathLst>
            </a:custGeom>
            <a:solidFill>
              <a:srgbClr val="000000">
                <a:alpha val="10000"/>
              </a:srgbClr>
            </a:solidFill>
            <a:ln w="9525" cap="flat">
              <a:noFill/>
              <a:prstDash val="solid"/>
              <a:miter/>
            </a:ln>
          </p:spPr>
          <p:txBody>
            <a:bodyPr rtlCol="0" anchor="ctr"/>
            <a:lstStyle/>
            <a:p>
              <a:endParaRPr lang="zh-CN" altLang="en-US"/>
            </a:p>
          </p:txBody>
        </p:sp>
        <p:sp>
          <p:nvSpPr>
            <p:cNvPr id="515" name="任意多边形: 形状 693">
              <a:extLst>
                <a:ext uri="{FF2B5EF4-FFF2-40B4-BE49-F238E27FC236}">
                  <a16:creationId xmlns:a16="http://schemas.microsoft.com/office/drawing/2014/main" id="{1E10A5B3-E4E5-4913-97AD-0AA7DA10D6AF}"/>
                </a:ext>
              </a:extLst>
            </p:cNvPr>
            <p:cNvSpPr/>
            <p:nvPr/>
          </p:nvSpPr>
          <p:spPr>
            <a:xfrm>
              <a:off x="6206014" y="3519011"/>
              <a:ext cx="85725" cy="85725"/>
            </a:xfrm>
            <a:custGeom>
              <a:avLst/>
              <a:gdLst>
                <a:gd name="connsiteX0" fmla="*/ 24289 w 85725"/>
                <a:gd name="connsiteY0" fmla="*/ 32861 h 85725"/>
                <a:gd name="connsiteX1" fmla="*/ 42386 w 85725"/>
                <a:gd name="connsiteY1" fmla="*/ 28099 h 85725"/>
                <a:gd name="connsiteX2" fmla="*/ 54769 w 85725"/>
                <a:gd name="connsiteY2" fmla="*/ 35719 h 85725"/>
                <a:gd name="connsiteX3" fmla="*/ 61436 w 85725"/>
                <a:gd name="connsiteY3" fmla="*/ 50006 h 85725"/>
                <a:gd name="connsiteX4" fmla="*/ 79534 w 85725"/>
                <a:gd name="connsiteY4" fmla="*/ 34766 h 85725"/>
                <a:gd name="connsiteX5" fmla="*/ 82391 w 85725"/>
                <a:gd name="connsiteY5" fmla="*/ 30956 h 85725"/>
                <a:gd name="connsiteX6" fmla="*/ 74771 w 85725"/>
                <a:gd name="connsiteY6" fmla="*/ 70961 h 85725"/>
                <a:gd name="connsiteX7" fmla="*/ 44291 w 85725"/>
                <a:gd name="connsiteY7" fmla="*/ 82391 h 85725"/>
                <a:gd name="connsiteX8" fmla="*/ 8096 w 85725"/>
                <a:gd name="connsiteY8" fmla="*/ 31909 h 85725"/>
                <a:gd name="connsiteX9" fmla="*/ 7144 w 85725"/>
                <a:gd name="connsiteY9" fmla="*/ 7144 h 85725"/>
                <a:gd name="connsiteX10" fmla="*/ 22384 w 85725"/>
                <a:gd name="connsiteY10" fmla="*/ 36671 h 85725"/>
                <a:gd name="connsiteX11" fmla="*/ 24289 w 85725"/>
                <a:gd name="connsiteY11" fmla="*/ 3286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25" h="85725">
                  <a:moveTo>
                    <a:pt x="24289" y="32861"/>
                  </a:moveTo>
                  <a:cubicBezTo>
                    <a:pt x="28099" y="26194"/>
                    <a:pt x="36671" y="24289"/>
                    <a:pt x="42386" y="28099"/>
                  </a:cubicBezTo>
                  <a:cubicBezTo>
                    <a:pt x="47149" y="30956"/>
                    <a:pt x="52864" y="33814"/>
                    <a:pt x="54769" y="35719"/>
                  </a:cubicBezTo>
                  <a:cubicBezTo>
                    <a:pt x="58579" y="39529"/>
                    <a:pt x="61436" y="50006"/>
                    <a:pt x="61436" y="50006"/>
                  </a:cubicBezTo>
                  <a:lnTo>
                    <a:pt x="79534" y="34766"/>
                  </a:lnTo>
                  <a:cubicBezTo>
                    <a:pt x="79534" y="34766"/>
                    <a:pt x="82391" y="30004"/>
                    <a:pt x="82391" y="30956"/>
                  </a:cubicBezTo>
                  <a:cubicBezTo>
                    <a:pt x="82391" y="31909"/>
                    <a:pt x="74771" y="70961"/>
                    <a:pt x="74771" y="70961"/>
                  </a:cubicBezTo>
                  <a:cubicBezTo>
                    <a:pt x="74771" y="70961"/>
                    <a:pt x="59531" y="86201"/>
                    <a:pt x="44291" y="82391"/>
                  </a:cubicBezTo>
                  <a:cubicBezTo>
                    <a:pt x="28099" y="78581"/>
                    <a:pt x="8096" y="31909"/>
                    <a:pt x="8096" y="31909"/>
                  </a:cubicBezTo>
                  <a:lnTo>
                    <a:pt x="7144" y="7144"/>
                  </a:lnTo>
                  <a:lnTo>
                    <a:pt x="22384" y="36671"/>
                  </a:lnTo>
                  <a:lnTo>
                    <a:pt x="24289" y="32861"/>
                  </a:lnTo>
                  <a:close/>
                </a:path>
              </a:pathLst>
            </a:custGeom>
            <a:solidFill>
              <a:srgbClr val="002C6A"/>
            </a:solidFill>
            <a:ln w="9525" cap="flat">
              <a:noFill/>
              <a:prstDash val="solid"/>
              <a:miter/>
            </a:ln>
          </p:spPr>
          <p:txBody>
            <a:bodyPr rtlCol="0" anchor="ctr"/>
            <a:lstStyle/>
            <a:p>
              <a:endParaRPr lang="zh-CN" altLang="en-US"/>
            </a:p>
          </p:txBody>
        </p:sp>
        <p:sp>
          <p:nvSpPr>
            <p:cNvPr id="516" name="任意多边形: 形状 694">
              <a:extLst>
                <a:ext uri="{FF2B5EF4-FFF2-40B4-BE49-F238E27FC236}">
                  <a16:creationId xmlns:a16="http://schemas.microsoft.com/office/drawing/2014/main" id="{8608A1BC-F11E-4FD5-AC6A-93D6FACDCC4F}"/>
                </a:ext>
              </a:extLst>
            </p:cNvPr>
            <p:cNvSpPr/>
            <p:nvPr/>
          </p:nvSpPr>
          <p:spPr>
            <a:xfrm>
              <a:off x="7182326" y="4202906"/>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FDDCCB"/>
            </a:solidFill>
            <a:ln w="9525" cap="flat">
              <a:noFill/>
              <a:prstDash val="solid"/>
              <a:miter/>
            </a:ln>
          </p:spPr>
          <p:txBody>
            <a:bodyPr rtlCol="0" anchor="ctr"/>
            <a:lstStyle/>
            <a:p>
              <a:endParaRPr lang="zh-CN" altLang="en-US"/>
            </a:p>
          </p:txBody>
        </p:sp>
        <p:sp>
          <p:nvSpPr>
            <p:cNvPr id="517" name="任意多边形: 形状 695">
              <a:extLst>
                <a:ext uri="{FF2B5EF4-FFF2-40B4-BE49-F238E27FC236}">
                  <a16:creationId xmlns:a16="http://schemas.microsoft.com/office/drawing/2014/main" id="{D91E25F9-DD04-4E3A-81C2-1D5E815EB805}"/>
                </a:ext>
              </a:extLst>
            </p:cNvPr>
            <p:cNvSpPr/>
            <p:nvPr/>
          </p:nvSpPr>
          <p:spPr>
            <a:xfrm>
              <a:off x="7182326" y="4202906"/>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002C6A"/>
            </a:solidFill>
            <a:ln w="9525" cap="flat">
              <a:noFill/>
              <a:prstDash val="solid"/>
              <a:miter/>
            </a:ln>
          </p:spPr>
          <p:txBody>
            <a:bodyPr rtlCol="0" anchor="ctr"/>
            <a:lstStyle/>
            <a:p>
              <a:endParaRPr lang="zh-CN" altLang="en-US"/>
            </a:p>
          </p:txBody>
        </p:sp>
        <p:sp>
          <p:nvSpPr>
            <p:cNvPr id="518" name="任意多边形: 形状 696">
              <a:extLst>
                <a:ext uri="{FF2B5EF4-FFF2-40B4-BE49-F238E27FC236}">
                  <a16:creationId xmlns:a16="http://schemas.microsoft.com/office/drawing/2014/main" id="{A7A2D724-6CD7-49F4-8FEC-18C9F343E6D9}"/>
                </a:ext>
              </a:extLst>
            </p:cNvPr>
            <p:cNvSpPr/>
            <p:nvPr/>
          </p:nvSpPr>
          <p:spPr>
            <a:xfrm>
              <a:off x="7251859" y="4144447"/>
              <a:ext cx="47625" cy="104775"/>
            </a:xfrm>
            <a:custGeom>
              <a:avLst/>
              <a:gdLst>
                <a:gd name="connsiteX0" fmla="*/ 7144 w 47625"/>
                <a:gd name="connsiteY0" fmla="*/ 21787 h 104775"/>
                <a:gd name="connsiteX1" fmla="*/ 7144 w 47625"/>
                <a:gd name="connsiteY1" fmla="*/ 58935 h 104775"/>
                <a:gd name="connsiteX2" fmla="*/ 7144 w 47625"/>
                <a:gd name="connsiteY2" fmla="*/ 77033 h 104775"/>
                <a:gd name="connsiteX3" fmla="*/ 45244 w 47625"/>
                <a:gd name="connsiteY3" fmla="*/ 98940 h 104775"/>
                <a:gd name="connsiteX4" fmla="*/ 45244 w 47625"/>
                <a:gd name="connsiteY4" fmla="*/ 80843 h 104775"/>
                <a:gd name="connsiteX5" fmla="*/ 45244 w 47625"/>
                <a:gd name="connsiteY5" fmla="*/ 43695 h 104775"/>
                <a:gd name="connsiteX6" fmla="*/ 7144 w 47625"/>
                <a:gd name="connsiteY6" fmla="*/ 2178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04775">
                  <a:moveTo>
                    <a:pt x="7144" y="21787"/>
                  </a:moveTo>
                  <a:lnTo>
                    <a:pt x="7144" y="58935"/>
                  </a:lnTo>
                  <a:lnTo>
                    <a:pt x="7144" y="77033"/>
                  </a:lnTo>
                  <a:cubicBezTo>
                    <a:pt x="17621" y="98940"/>
                    <a:pt x="34766" y="109418"/>
                    <a:pt x="45244" y="98940"/>
                  </a:cubicBezTo>
                  <a:lnTo>
                    <a:pt x="45244" y="80843"/>
                  </a:lnTo>
                  <a:lnTo>
                    <a:pt x="45244" y="43695"/>
                  </a:lnTo>
                  <a:cubicBezTo>
                    <a:pt x="44291" y="13215"/>
                    <a:pt x="7144" y="-8692"/>
                    <a:pt x="7144" y="21787"/>
                  </a:cubicBezTo>
                  <a:close/>
                </a:path>
              </a:pathLst>
            </a:custGeom>
            <a:solidFill>
              <a:srgbClr val="FFBBA6"/>
            </a:solidFill>
            <a:ln w="9525" cap="flat">
              <a:noFill/>
              <a:prstDash val="solid"/>
              <a:miter/>
            </a:ln>
          </p:spPr>
          <p:txBody>
            <a:bodyPr rtlCol="0" anchor="ctr"/>
            <a:lstStyle/>
            <a:p>
              <a:endParaRPr lang="zh-CN" altLang="en-US"/>
            </a:p>
          </p:txBody>
        </p:sp>
        <p:sp>
          <p:nvSpPr>
            <p:cNvPr id="519" name="任意多边形: 形状 697">
              <a:extLst>
                <a:ext uri="{FF2B5EF4-FFF2-40B4-BE49-F238E27FC236}">
                  <a16:creationId xmlns:a16="http://schemas.microsoft.com/office/drawing/2014/main" id="{FC684FD5-880C-456D-B09D-ACF706CA866A}"/>
                </a:ext>
              </a:extLst>
            </p:cNvPr>
            <p:cNvSpPr/>
            <p:nvPr/>
          </p:nvSpPr>
          <p:spPr>
            <a:xfrm>
              <a:off x="7227279" y="4112328"/>
              <a:ext cx="19050" cy="38100"/>
            </a:xfrm>
            <a:custGeom>
              <a:avLst/>
              <a:gdLst>
                <a:gd name="connsiteX0" fmla="*/ 10768 w 19050"/>
                <a:gd name="connsiteY0" fmla="*/ 7235 h 38100"/>
                <a:gd name="connsiteX1" fmla="*/ 20293 w 19050"/>
                <a:gd name="connsiteY1" fmla="*/ 23427 h 38100"/>
                <a:gd name="connsiteX2" fmla="*/ 17436 w 19050"/>
                <a:gd name="connsiteY2" fmla="*/ 37715 h 38100"/>
                <a:gd name="connsiteX3" fmla="*/ 7911 w 19050"/>
                <a:gd name="connsiteY3" fmla="*/ 21522 h 38100"/>
                <a:gd name="connsiteX4" fmla="*/ 10768 w 19050"/>
                <a:gd name="connsiteY4" fmla="*/ 7235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0768" y="7235"/>
                  </a:moveTo>
                  <a:cubicBezTo>
                    <a:pt x="13626" y="8187"/>
                    <a:pt x="18388" y="14854"/>
                    <a:pt x="20293" y="23427"/>
                  </a:cubicBezTo>
                  <a:cubicBezTo>
                    <a:pt x="22198" y="32000"/>
                    <a:pt x="21246" y="38667"/>
                    <a:pt x="17436" y="37715"/>
                  </a:cubicBezTo>
                  <a:cubicBezTo>
                    <a:pt x="14578" y="36762"/>
                    <a:pt x="9815" y="30094"/>
                    <a:pt x="7911" y="21522"/>
                  </a:cubicBezTo>
                  <a:cubicBezTo>
                    <a:pt x="6006" y="12950"/>
                    <a:pt x="7911" y="6282"/>
                    <a:pt x="10768" y="7235"/>
                  </a:cubicBezTo>
                  <a:close/>
                </a:path>
              </a:pathLst>
            </a:custGeom>
            <a:solidFill>
              <a:srgbClr val="FFBBA6"/>
            </a:solidFill>
            <a:ln w="9525" cap="flat">
              <a:noFill/>
              <a:prstDash val="solid"/>
              <a:miter/>
            </a:ln>
          </p:spPr>
          <p:txBody>
            <a:bodyPr rtlCol="0" anchor="ctr"/>
            <a:lstStyle/>
            <a:p>
              <a:endParaRPr lang="zh-CN" altLang="en-US"/>
            </a:p>
          </p:txBody>
        </p:sp>
        <p:sp>
          <p:nvSpPr>
            <p:cNvPr id="520" name="任意多边形: 形状 698">
              <a:extLst>
                <a:ext uri="{FF2B5EF4-FFF2-40B4-BE49-F238E27FC236}">
                  <a16:creationId xmlns:a16="http://schemas.microsoft.com/office/drawing/2014/main" id="{75BF494E-2408-4B08-B238-8BA52E3013D6}"/>
                </a:ext>
              </a:extLst>
            </p:cNvPr>
            <p:cNvSpPr/>
            <p:nvPr/>
          </p:nvSpPr>
          <p:spPr>
            <a:xfrm>
              <a:off x="7299484" y="4155900"/>
              <a:ext cx="19050" cy="38100"/>
            </a:xfrm>
            <a:custGeom>
              <a:avLst/>
              <a:gdLst>
                <a:gd name="connsiteX0" fmla="*/ 17621 w 19050"/>
                <a:gd name="connsiteY0" fmla="*/ 8430 h 38100"/>
                <a:gd name="connsiteX1" fmla="*/ 8096 w 19050"/>
                <a:gd name="connsiteY1" fmla="*/ 14144 h 38100"/>
                <a:gd name="connsiteX2" fmla="*/ 10954 w 19050"/>
                <a:gd name="connsiteY2" fmla="*/ 31290 h 38100"/>
                <a:gd name="connsiteX3" fmla="*/ 20479 w 19050"/>
                <a:gd name="connsiteY3" fmla="*/ 25575 h 38100"/>
                <a:gd name="connsiteX4" fmla="*/ 17621 w 19050"/>
                <a:gd name="connsiteY4" fmla="*/ 8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7621" y="8430"/>
                  </a:moveTo>
                  <a:cubicBezTo>
                    <a:pt x="14764" y="5572"/>
                    <a:pt x="10001" y="7477"/>
                    <a:pt x="8096" y="14144"/>
                  </a:cubicBezTo>
                  <a:cubicBezTo>
                    <a:pt x="6191" y="20812"/>
                    <a:pt x="7144" y="28432"/>
                    <a:pt x="10954" y="31290"/>
                  </a:cubicBezTo>
                  <a:cubicBezTo>
                    <a:pt x="13811" y="34147"/>
                    <a:pt x="18574" y="32242"/>
                    <a:pt x="20479" y="25575"/>
                  </a:cubicBezTo>
                  <a:cubicBezTo>
                    <a:pt x="21431" y="18907"/>
                    <a:pt x="20479" y="11287"/>
                    <a:pt x="17621" y="8430"/>
                  </a:cubicBezTo>
                  <a:close/>
                </a:path>
              </a:pathLst>
            </a:custGeom>
            <a:solidFill>
              <a:srgbClr val="FFBBA6"/>
            </a:solidFill>
            <a:ln w="9525" cap="flat">
              <a:noFill/>
              <a:prstDash val="solid"/>
              <a:miter/>
            </a:ln>
          </p:spPr>
          <p:txBody>
            <a:bodyPr rtlCol="0" anchor="ctr"/>
            <a:lstStyle/>
            <a:p>
              <a:endParaRPr lang="zh-CN" altLang="en-US"/>
            </a:p>
          </p:txBody>
        </p:sp>
        <p:sp>
          <p:nvSpPr>
            <p:cNvPr id="521" name="任意多边形: 形状 699">
              <a:extLst>
                <a:ext uri="{FF2B5EF4-FFF2-40B4-BE49-F238E27FC236}">
                  <a16:creationId xmlns:a16="http://schemas.microsoft.com/office/drawing/2014/main" id="{7A28CAC0-F11B-4C4B-9E8D-9D88B855AB1C}"/>
                </a:ext>
              </a:extLst>
            </p:cNvPr>
            <p:cNvSpPr/>
            <p:nvPr/>
          </p:nvSpPr>
          <p:spPr>
            <a:xfrm>
              <a:off x="7244239" y="4232091"/>
              <a:ext cx="57150" cy="104775"/>
            </a:xfrm>
            <a:custGeom>
              <a:avLst/>
              <a:gdLst>
                <a:gd name="connsiteX0" fmla="*/ 33814 w 57150"/>
                <a:gd name="connsiteY0" fmla="*/ 12249 h 104775"/>
                <a:gd name="connsiteX1" fmla="*/ 7144 w 57150"/>
                <a:gd name="connsiteY1" fmla="*/ 7486 h 104775"/>
                <a:gd name="connsiteX2" fmla="*/ 17621 w 57150"/>
                <a:gd name="connsiteY2" fmla="*/ 81781 h 104775"/>
                <a:gd name="connsiteX3" fmla="*/ 53816 w 57150"/>
                <a:gd name="connsiteY3" fmla="*/ 101784 h 104775"/>
                <a:gd name="connsiteX4" fmla="*/ 57626 w 57150"/>
                <a:gd name="connsiteY4" fmla="*/ 35109 h 104775"/>
                <a:gd name="connsiteX5" fmla="*/ 33814 w 57150"/>
                <a:gd name="connsiteY5" fmla="*/ 1224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04775">
                  <a:moveTo>
                    <a:pt x="33814" y="12249"/>
                  </a:moveTo>
                  <a:cubicBezTo>
                    <a:pt x="33814" y="12249"/>
                    <a:pt x="7144" y="5581"/>
                    <a:pt x="7144" y="7486"/>
                  </a:cubicBezTo>
                  <a:cubicBezTo>
                    <a:pt x="7144" y="9391"/>
                    <a:pt x="17621" y="81781"/>
                    <a:pt x="17621" y="81781"/>
                  </a:cubicBezTo>
                  <a:lnTo>
                    <a:pt x="53816" y="101784"/>
                  </a:lnTo>
                  <a:lnTo>
                    <a:pt x="57626" y="35109"/>
                  </a:lnTo>
                  <a:lnTo>
                    <a:pt x="33814" y="12249"/>
                  </a:lnTo>
                  <a:close/>
                </a:path>
              </a:pathLst>
            </a:custGeom>
            <a:solidFill>
              <a:srgbClr val="FFFFFF"/>
            </a:solidFill>
            <a:ln w="9525" cap="flat">
              <a:noFill/>
              <a:prstDash val="solid"/>
              <a:miter/>
            </a:ln>
          </p:spPr>
          <p:txBody>
            <a:bodyPr rtlCol="0" anchor="ctr"/>
            <a:lstStyle/>
            <a:p>
              <a:endParaRPr lang="zh-CN" altLang="en-US"/>
            </a:p>
          </p:txBody>
        </p:sp>
        <p:sp>
          <p:nvSpPr>
            <p:cNvPr id="522" name="任意多边形: 形状 700">
              <a:extLst>
                <a:ext uri="{FF2B5EF4-FFF2-40B4-BE49-F238E27FC236}">
                  <a16:creationId xmlns:a16="http://schemas.microsoft.com/office/drawing/2014/main" id="{64140CA3-9CD2-47EF-B955-BAF7E69F9AE0}"/>
                </a:ext>
              </a:extLst>
            </p:cNvPr>
            <p:cNvSpPr/>
            <p:nvPr/>
          </p:nvSpPr>
          <p:spPr>
            <a:xfrm>
              <a:off x="7227094" y="4202906"/>
              <a:ext cx="38100" cy="114300"/>
            </a:xfrm>
            <a:custGeom>
              <a:avLst/>
              <a:gdLst>
                <a:gd name="connsiteX0" fmla="*/ 31909 w 38100"/>
                <a:gd name="connsiteY0" fmla="*/ 7144 h 114300"/>
                <a:gd name="connsiteX1" fmla="*/ 31909 w 38100"/>
                <a:gd name="connsiteY1" fmla="*/ 18574 h 114300"/>
                <a:gd name="connsiteX2" fmla="*/ 39529 w 38100"/>
                <a:gd name="connsiteY2" fmla="*/ 114776 h 114300"/>
                <a:gd name="connsiteX3" fmla="*/ 25241 w 38100"/>
                <a:gd name="connsiteY3" fmla="*/ 106204 h 114300"/>
                <a:gd name="connsiteX4" fmla="*/ 10001 w 38100"/>
                <a:gd name="connsiteY4" fmla="*/ 56674 h 114300"/>
                <a:gd name="connsiteX5" fmla="*/ 25241 w 38100"/>
                <a:gd name="connsiteY5" fmla="*/ 52864 h 114300"/>
                <a:gd name="connsiteX6" fmla="*/ 7144 w 38100"/>
                <a:gd name="connsiteY6" fmla="*/ 30956 h 114300"/>
                <a:gd name="connsiteX7" fmla="*/ 23336 w 38100"/>
                <a:gd name="connsiteY7"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114300">
                  <a:moveTo>
                    <a:pt x="31909" y="7144"/>
                  </a:moveTo>
                  <a:lnTo>
                    <a:pt x="31909" y="18574"/>
                  </a:lnTo>
                  <a:lnTo>
                    <a:pt x="39529" y="114776"/>
                  </a:lnTo>
                  <a:lnTo>
                    <a:pt x="25241" y="106204"/>
                  </a:lnTo>
                  <a:lnTo>
                    <a:pt x="10001" y="56674"/>
                  </a:lnTo>
                  <a:lnTo>
                    <a:pt x="25241" y="52864"/>
                  </a:lnTo>
                  <a:lnTo>
                    <a:pt x="7144" y="30956"/>
                  </a:lnTo>
                  <a:lnTo>
                    <a:pt x="23336" y="7144"/>
                  </a:lnTo>
                  <a:close/>
                </a:path>
              </a:pathLst>
            </a:custGeom>
            <a:solidFill>
              <a:srgbClr val="1A65E0"/>
            </a:solidFill>
            <a:ln w="9525" cap="flat">
              <a:noFill/>
              <a:prstDash val="solid"/>
              <a:miter/>
            </a:ln>
          </p:spPr>
          <p:txBody>
            <a:bodyPr rtlCol="0" anchor="ctr"/>
            <a:lstStyle/>
            <a:p>
              <a:endParaRPr lang="zh-CN" altLang="en-US"/>
            </a:p>
          </p:txBody>
        </p:sp>
        <p:sp>
          <p:nvSpPr>
            <p:cNvPr id="523" name="任意多边形: 形状 701">
              <a:extLst>
                <a:ext uri="{FF2B5EF4-FFF2-40B4-BE49-F238E27FC236}">
                  <a16:creationId xmlns:a16="http://schemas.microsoft.com/office/drawing/2014/main" id="{FD38F518-57D1-44AC-868A-D00B5B65EC27}"/>
                </a:ext>
              </a:extLst>
            </p:cNvPr>
            <p:cNvSpPr/>
            <p:nvPr/>
          </p:nvSpPr>
          <p:spPr>
            <a:xfrm>
              <a:off x="7281386" y="4224814"/>
              <a:ext cx="38100" cy="114300"/>
            </a:xfrm>
            <a:custGeom>
              <a:avLst/>
              <a:gdLst>
                <a:gd name="connsiteX0" fmla="*/ 14764 w 38100"/>
                <a:gd name="connsiteY0" fmla="*/ 7144 h 114300"/>
                <a:gd name="connsiteX1" fmla="*/ 14764 w 38100"/>
                <a:gd name="connsiteY1" fmla="*/ 18574 h 114300"/>
                <a:gd name="connsiteX2" fmla="*/ 7144 w 38100"/>
                <a:gd name="connsiteY2" fmla="*/ 104299 h 114300"/>
                <a:gd name="connsiteX3" fmla="*/ 20479 w 38100"/>
                <a:gd name="connsiteY3" fmla="*/ 112871 h 114300"/>
                <a:gd name="connsiteX4" fmla="*/ 36671 w 38100"/>
                <a:gd name="connsiteY4" fmla="*/ 80486 h 114300"/>
                <a:gd name="connsiteX5" fmla="*/ 21431 w 38100"/>
                <a:gd name="connsiteY5" fmla="*/ 59531 h 114300"/>
                <a:gd name="connsiteX6" fmla="*/ 39529 w 38100"/>
                <a:gd name="connsiteY6" fmla="*/ 59531 h 114300"/>
                <a:gd name="connsiteX7" fmla="*/ 25241 w 38100"/>
                <a:gd name="connsiteY7" fmla="*/ 1857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114300">
                  <a:moveTo>
                    <a:pt x="14764" y="7144"/>
                  </a:moveTo>
                  <a:lnTo>
                    <a:pt x="14764" y="18574"/>
                  </a:lnTo>
                  <a:lnTo>
                    <a:pt x="7144" y="104299"/>
                  </a:lnTo>
                  <a:lnTo>
                    <a:pt x="20479" y="112871"/>
                  </a:lnTo>
                  <a:lnTo>
                    <a:pt x="36671" y="80486"/>
                  </a:lnTo>
                  <a:lnTo>
                    <a:pt x="21431" y="59531"/>
                  </a:lnTo>
                  <a:lnTo>
                    <a:pt x="39529" y="59531"/>
                  </a:lnTo>
                  <a:lnTo>
                    <a:pt x="25241" y="18574"/>
                  </a:lnTo>
                  <a:close/>
                </a:path>
              </a:pathLst>
            </a:custGeom>
            <a:solidFill>
              <a:srgbClr val="1A65E0"/>
            </a:solidFill>
            <a:ln w="9525" cap="flat">
              <a:noFill/>
              <a:prstDash val="solid"/>
              <a:miter/>
            </a:ln>
          </p:spPr>
          <p:txBody>
            <a:bodyPr rtlCol="0" anchor="ctr"/>
            <a:lstStyle/>
            <a:p>
              <a:endParaRPr lang="zh-CN" altLang="en-US"/>
            </a:p>
          </p:txBody>
        </p:sp>
        <p:sp>
          <p:nvSpPr>
            <p:cNvPr id="524" name="任意多边形: 形状 702">
              <a:extLst>
                <a:ext uri="{FF2B5EF4-FFF2-40B4-BE49-F238E27FC236}">
                  <a16:creationId xmlns:a16="http://schemas.microsoft.com/office/drawing/2014/main" id="{2A575887-366E-4AD9-B50D-347C7308785A}"/>
                </a:ext>
              </a:extLst>
            </p:cNvPr>
            <p:cNvSpPr/>
            <p:nvPr/>
          </p:nvSpPr>
          <p:spPr>
            <a:xfrm>
              <a:off x="7262336" y="4236244"/>
              <a:ext cx="28575" cy="28575"/>
            </a:xfrm>
            <a:custGeom>
              <a:avLst/>
              <a:gdLst>
                <a:gd name="connsiteX0" fmla="*/ 7144 w 28575"/>
                <a:gd name="connsiteY0" fmla="*/ 14764 h 28575"/>
                <a:gd name="connsiteX1" fmla="*/ 11906 w 28575"/>
                <a:gd name="connsiteY1" fmla="*/ 26194 h 28575"/>
                <a:gd name="connsiteX2" fmla="*/ 18574 w 28575"/>
                <a:gd name="connsiteY2" fmla="*/ 30004 h 28575"/>
                <a:gd name="connsiteX3" fmla="*/ 23336 w 28575"/>
                <a:gd name="connsiteY3" fmla="*/ 23336 h 28575"/>
                <a:gd name="connsiteX4" fmla="*/ 15716 w 28575"/>
                <a:gd name="connsiteY4" fmla="*/ 7144 h 28575"/>
                <a:gd name="connsiteX5" fmla="*/ 7144 w 28575"/>
                <a:gd name="connsiteY5" fmla="*/ 1476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28575">
                  <a:moveTo>
                    <a:pt x="7144" y="14764"/>
                  </a:moveTo>
                  <a:lnTo>
                    <a:pt x="11906" y="26194"/>
                  </a:lnTo>
                  <a:cubicBezTo>
                    <a:pt x="13811" y="27146"/>
                    <a:pt x="16669" y="29051"/>
                    <a:pt x="18574" y="30004"/>
                  </a:cubicBezTo>
                  <a:lnTo>
                    <a:pt x="23336" y="23336"/>
                  </a:lnTo>
                  <a:lnTo>
                    <a:pt x="15716" y="7144"/>
                  </a:lnTo>
                  <a:lnTo>
                    <a:pt x="7144" y="14764"/>
                  </a:lnTo>
                  <a:close/>
                </a:path>
              </a:pathLst>
            </a:custGeom>
            <a:solidFill>
              <a:srgbClr val="3535CA"/>
            </a:solidFill>
            <a:ln w="9525" cap="flat">
              <a:noFill/>
              <a:prstDash val="solid"/>
              <a:miter/>
            </a:ln>
          </p:spPr>
          <p:txBody>
            <a:bodyPr rtlCol="0" anchor="ctr"/>
            <a:lstStyle/>
            <a:p>
              <a:endParaRPr lang="zh-CN" altLang="en-US"/>
            </a:p>
          </p:txBody>
        </p:sp>
        <p:sp>
          <p:nvSpPr>
            <p:cNvPr id="525" name="任意多边形: 形状 703">
              <a:extLst>
                <a:ext uri="{FF2B5EF4-FFF2-40B4-BE49-F238E27FC236}">
                  <a16:creationId xmlns:a16="http://schemas.microsoft.com/office/drawing/2014/main" id="{23E5DAC2-5259-42B1-9826-6666F0BB8B2E}"/>
                </a:ext>
              </a:extLst>
            </p:cNvPr>
            <p:cNvSpPr/>
            <p:nvPr/>
          </p:nvSpPr>
          <p:spPr>
            <a:xfrm>
              <a:off x="7260431" y="4255294"/>
              <a:ext cx="28575" cy="76200"/>
            </a:xfrm>
            <a:custGeom>
              <a:avLst/>
              <a:gdLst>
                <a:gd name="connsiteX0" fmla="*/ 13811 w 28575"/>
                <a:gd name="connsiteY0" fmla="*/ 7144 h 76200"/>
                <a:gd name="connsiteX1" fmla="*/ 7144 w 28575"/>
                <a:gd name="connsiteY1" fmla="*/ 62389 h 76200"/>
                <a:gd name="connsiteX2" fmla="*/ 27146 w 28575"/>
                <a:gd name="connsiteY2" fmla="*/ 73819 h 76200"/>
                <a:gd name="connsiteX3" fmla="*/ 20479 w 28575"/>
                <a:gd name="connsiteY3" fmla="*/ 10954 h 76200"/>
              </a:gdLst>
              <a:ahLst/>
              <a:cxnLst>
                <a:cxn ang="0">
                  <a:pos x="connsiteX0" y="connsiteY0"/>
                </a:cxn>
                <a:cxn ang="0">
                  <a:pos x="connsiteX1" y="connsiteY1"/>
                </a:cxn>
                <a:cxn ang="0">
                  <a:pos x="connsiteX2" y="connsiteY2"/>
                </a:cxn>
                <a:cxn ang="0">
                  <a:pos x="connsiteX3" y="connsiteY3"/>
                </a:cxn>
              </a:cxnLst>
              <a:rect l="l" t="t" r="r" b="b"/>
              <a:pathLst>
                <a:path w="28575" h="76200">
                  <a:moveTo>
                    <a:pt x="13811" y="7144"/>
                  </a:moveTo>
                  <a:lnTo>
                    <a:pt x="7144" y="62389"/>
                  </a:lnTo>
                  <a:lnTo>
                    <a:pt x="27146" y="73819"/>
                  </a:lnTo>
                  <a:lnTo>
                    <a:pt x="20479" y="10954"/>
                  </a:lnTo>
                  <a:close/>
                </a:path>
              </a:pathLst>
            </a:custGeom>
            <a:solidFill>
              <a:srgbClr val="3535CA"/>
            </a:solidFill>
            <a:ln w="9525" cap="flat">
              <a:noFill/>
              <a:prstDash val="solid"/>
              <a:miter/>
            </a:ln>
          </p:spPr>
          <p:txBody>
            <a:bodyPr rtlCol="0" anchor="ctr"/>
            <a:lstStyle/>
            <a:p>
              <a:endParaRPr lang="zh-CN" altLang="en-US"/>
            </a:p>
          </p:txBody>
        </p:sp>
        <p:sp>
          <p:nvSpPr>
            <p:cNvPr id="526" name="任意多边形: 形状 704">
              <a:extLst>
                <a:ext uri="{FF2B5EF4-FFF2-40B4-BE49-F238E27FC236}">
                  <a16:creationId xmlns:a16="http://schemas.microsoft.com/office/drawing/2014/main" id="{3F14D20D-8114-46EA-80D3-D7B80274F4A4}"/>
                </a:ext>
              </a:extLst>
            </p:cNvPr>
            <p:cNvSpPr/>
            <p:nvPr/>
          </p:nvSpPr>
          <p:spPr>
            <a:xfrm>
              <a:off x="7249954" y="4196239"/>
              <a:ext cx="28575" cy="66675"/>
            </a:xfrm>
            <a:custGeom>
              <a:avLst/>
              <a:gdLst>
                <a:gd name="connsiteX0" fmla="*/ 9049 w 28575"/>
                <a:gd name="connsiteY0" fmla="*/ 7144 h 66675"/>
                <a:gd name="connsiteX1" fmla="*/ 7144 w 28575"/>
                <a:gd name="connsiteY1" fmla="*/ 14764 h 66675"/>
                <a:gd name="connsiteX2" fmla="*/ 11906 w 28575"/>
                <a:gd name="connsiteY2" fmla="*/ 60484 h 66675"/>
                <a:gd name="connsiteX3" fmla="*/ 28099 w 28575"/>
                <a:gd name="connsiteY3" fmla="*/ 49054 h 66675"/>
                <a:gd name="connsiteX4" fmla="*/ 9049 w 285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66675">
                  <a:moveTo>
                    <a:pt x="9049" y="7144"/>
                  </a:moveTo>
                  <a:lnTo>
                    <a:pt x="7144" y="14764"/>
                  </a:lnTo>
                  <a:lnTo>
                    <a:pt x="11906" y="60484"/>
                  </a:lnTo>
                  <a:lnTo>
                    <a:pt x="28099" y="49054"/>
                  </a:lnTo>
                  <a:lnTo>
                    <a:pt x="9049" y="7144"/>
                  </a:lnTo>
                  <a:close/>
                </a:path>
              </a:pathLst>
            </a:custGeom>
            <a:solidFill>
              <a:srgbClr val="FFFFFF"/>
            </a:solidFill>
            <a:ln w="9525" cap="flat">
              <a:noFill/>
              <a:prstDash val="solid"/>
              <a:miter/>
            </a:ln>
          </p:spPr>
          <p:txBody>
            <a:bodyPr rtlCol="0" anchor="ctr"/>
            <a:lstStyle/>
            <a:p>
              <a:endParaRPr lang="zh-CN" altLang="en-US"/>
            </a:p>
          </p:txBody>
        </p:sp>
        <p:sp>
          <p:nvSpPr>
            <p:cNvPr id="527" name="任意多边形: 形状 705">
              <a:extLst>
                <a:ext uri="{FF2B5EF4-FFF2-40B4-BE49-F238E27FC236}">
                  <a16:creationId xmlns:a16="http://schemas.microsoft.com/office/drawing/2014/main" id="{EE3BE4BE-1F57-4F46-8395-05893E2FF437}"/>
                </a:ext>
              </a:extLst>
            </p:cNvPr>
            <p:cNvSpPr/>
            <p:nvPr/>
          </p:nvSpPr>
          <p:spPr>
            <a:xfrm>
              <a:off x="7251859" y="4185761"/>
              <a:ext cx="47625" cy="38100"/>
            </a:xfrm>
            <a:custGeom>
              <a:avLst/>
              <a:gdLst>
                <a:gd name="connsiteX0" fmla="*/ 7144 w 47625"/>
                <a:gd name="connsiteY0" fmla="*/ 7144 h 38100"/>
                <a:gd name="connsiteX1" fmla="*/ 7144 w 47625"/>
                <a:gd name="connsiteY1" fmla="*/ 9049 h 38100"/>
                <a:gd name="connsiteX2" fmla="*/ 26194 w 47625"/>
                <a:gd name="connsiteY2" fmla="*/ 34766 h 38100"/>
                <a:gd name="connsiteX3" fmla="*/ 45244 w 47625"/>
                <a:gd name="connsiteY3" fmla="*/ 30956 h 38100"/>
                <a:gd name="connsiteX4" fmla="*/ 45244 w 47625"/>
                <a:gd name="connsiteY4" fmla="*/ 280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7144" y="7144"/>
                  </a:moveTo>
                  <a:lnTo>
                    <a:pt x="7144" y="9049"/>
                  </a:lnTo>
                  <a:cubicBezTo>
                    <a:pt x="7144" y="9049"/>
                    <a:pt x="16669" y="29051"/>
                    <a:pt x="26194" y="34766"/>
                  </a:cubicBezTo>
                  <a:cubicBezTo>
                    <a:pt x="35719" y="40481"/>
                    <a:pt x="45244" y="30956"/>
                    <a:pt x="45244" y="30956"/>
                  </a:cubicBezTo>
                  <a:lnTo>
                    <a:pt x="45244" y="28099"/>
                  </a:lnTo>
                </a:path>
              </a:pathLst>
            </a:custGeom>
            <a:solidFill>
              <a:srgbClr val="000000">
                <a:alpha val="20000"/>
              </a:srgbClr>
            </a:solidFill>
            <a:ln w="9525" cap="flat">
              <a:noFill/>
              <a:prstDash val="solid"/>
              <a:miter/>
            </a:ln>
          </p:spPr>
          <p:txBody>
            <a:bodyPr rtlCol="0" anchor="ctr"/>
            <a:lstStyle/>
            <a:p>
              <a:endParaRPr lang="zh-CN" altLang="en-US"/>
            </a:p>
          </p:txBody>
        </p:sp>
        <p:sp>
          <p:nvSpPr>
            <p:cNvPr id="528" name="任意多边形: 形状 706">
              <a:extLst>
                <a:ext uri="{FF2B5EF4-FFF2-40B4-BE49-F238E27FC236}">
                  <a16:creationId xmlns:a16="http://schemas.microsoft.com/office/drawing/2014/main" id="{8194BAEF-05DC-46D7-93CB-CBD1FAC4350A}"/>
                </a:ext>
              </a:extLst>
            </p:cNvPr>
            <p:cNvSpPr/>
            <p:nvPr/>
          </p:nvSpPr>
          <p:spPr>
            <a:xfrm>
              <a:off x="7230372" y="4063525"/>
              <a:ext cx="85725" cy="152400"/>
            </a:xfrm>
            <a:custGeom>
              <a:avLst/>
              <a:gdLst>
                <a:gd name="connsiteX0" fmla="*/ 46728 w 85725"/>
                <a:gd name="connsiteY0" fmla="*/ 13175 h 152400"/>
                <a:gd name="connsiteX1" fmla="*/ 14343 w 85725"/>
                <a:gd name="connsiteY1" fmla="*/ 105568 h 152400"/>
                <a:gd name="connsiteX2" fmla="*/ 46728 w 85725"/>
                <a:gd name="connsiteY2" fmla="*/ 151288 h 152400"/>
                <a:gd name="connsiteX3" fmla="*/ 79113 w 85725"/>
                <a:gd name="connsiteY3" fmla="*/ 141763 h 152400"/>
                <a:gd name="connsiteX4" fmla="*/ 46728 w 85725"/>
                <a:gd name="connsiteY4" fmla="*/ 1317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52400">
                  <a:moveTo>
                    <a:pt x="46728" y="13175"/>
                  </a:moveTo>
                  <a:cubicBezTo>
                    <a:pt x="-11375" y="-20162"/>
                    <a:pt x="10533" y="95090"/>
                    <a:pt x="14343" y="105568"/>
                  </a:cubicBezTo>
                  <a:cubicBezTo>
                    <a:pt x="18153" y="116998"/>
                    <a:pt x="37203" y="146525"/>
                    <a:pt x="46728" y="151288"/>
                  </a:cubicBezTo>
                  <a:cubicBezTo>
                    <a:pt x="56253" y="157003"/>
                    <a:pt x="74350" y="148430"/>
                    <a:pt x="79113" y="141763"/>
                  </a:cubicBezTo>
                  <a:cubicBezTo>
                    <a:pt x="82923" y="136048"/>
                    <a:pt x="104830" y="46513"/>
                    <a:pt x="46728" y="13175"/>
                  </a:cubicBezTo>
                  <a:close/>
                </a:path>
              </a:pathLst>
            </a:custGeom>
            <a:solidFill>
              <a:srgbClr val="FFBBA6"/>
            </a:solidFill>
            <a:ln w="9525" cap="flat">
              <a:noFill/>
              <a:prstDash val="solid"/>
              <a:miter/>
            </a:ln>
          </p:spPr>
          <p:txBody>
            <a:bodyPr rtlCol="0" anchor="ctr"/>
            <a:lstStyle/>
            <a:p>
              <a:endParaRPr lang="zh-CN" altLang="en-US"/>
            </a:p>
          </p:txBody>
        </p:sp>
        <p:sp>
          <p:nvSpPr>
            <p:cNvPr id="529" name="任意多边形: 形状 707">
              <a:extLst>
                <a:ext uri="{FF2B5EF4-FFF2-40B4-BE49-F238E27FC236}">
                  <a16:creationId xmlns:a16="http://schemas.microsoft.com/office/drawing/2014/main" id="{AFFD95EF-DB20-4077-AEEF-A5EE04C396F9}"/>
                </a:ext>
              </a:extLst>
            </p:cNvPr>
            <p:cNvSpPr/>
            <p:nvPr/>
          </p:nvSpPr>
          <p:spPr>
            <a:xfrm>
              <a:off x="7229826" y="4056281"/>
              <a:ext cx="95250" cy="133350"/>
            </a:xfrm>
            <a:custGeom>
              <a:avLst/>
              <a:gdLst>
                <a:gd name="connsiteX0" fmla="*/ 73944 w 95250"/>
                <a:gd name="connsiteY0" fmla="*/ 37564 h 133350"/>
                <a:gd name="connsiteX1" fmla="*/ 14889 w 95250"/>
                <a:gd name="connsiteY1" fmla="*/ 12799 h 133350"/>
                <a:gd name="connsiteX2" fmla="*/ 10126 w 95250"/>
                <a:gd name="connsiteY2" fmla="*/ 86141 h 133350"/>
                <a:gd name="connsiteX3" fmla="*/ 10126 w 95250"/>
                <a:gd name="connsiteY3" fmla="*/ 86141 h 133350"/>
                <a:gd name="connsiteX4" fmla="*/ 10126 w 95250"/>
                <a:gd name="connsiteY4" fmla="*/ 87094 h 133350"/>
                <a:gd name="connsiteX5" fmla="*/ 10126 w 95250"/>
                <a:gd name="connsiteY5" fmla="*/ 88046 h 133350"/>
                <a:gd name="connsiteX6" fmla="*/ 11079 w 95250"/>
                <a:gd name="connsiteY6" fmla="*/ 88046 h 133350"/>
                <a:gd name="connsiteX7" fmla="*/ 11079 w 95250"/>
                <a:gd name="connsiteY7" fmla="*/ 88046 h 133350"/>
                <a:gd name="connsiteX8" fmla="*/ 11079 w 95250"/>
                <a:gd name="connsiteY8" fmla="*/ 81379 h 133350"/>
                <a:gd name="connsiteX9" fmla="*/ 10126 w 95250"/>
                <a:gd name="connsiteY9" fmla="*/ 70901 h 133350"/>
                <a:gd name="connsiteX10" fmla="*/ 20604 w 95250"/>
                <a:gd name="connsiteY10" fmla="*/ 40421 h 133350"/>
                <a:gd name="connsiteX11" fmla="*/ 22509 w 95250"/>
                <a:gd name="connsiteY11" fmla="*/ 37564 h 133350"/>
                <a:gd name="connsiteX12" fmla="*/ 25367 w 95250"/>
                <a:gd name="connsiteY12" fmla="*/ 35659 h 133350"/>
                <a:gd name="connsiteX13" fmla="*/ 27271 w 95250"/>
                <a:gd name="connsiteY13" fmla="*/ 35659 h 133350"/>
                <a:gd name="connsiteX14" fmla="*/ 58704 w 95250"/>
                <a:gd name="connsiteY14" fmla="*/ 59471 h 133350"/>
                <a:gd name="connsiteX15" fmla="*/ 71086 w 95250"/>
                <a:gd name="connsiteY15" fmla="*/ 70901 h 133350"/>
                <a:gd name="connsiteX16" fmla="*/ 73944 w 95250"/>
                <a:gd name="connsiteY16" fmla="*/ 68996 h 133350"/>
                <a:gd name="connsiteX17" fmla="*/ 85374 w 95250"/>
                <a:gd name="connsiteY17" fmla="*/ 115669 h 133350"/>
                <a:gd name="connsiteX18" fmla="*/ 84421 w 95250"/>
                <a:gd name="connsiteY18" fmla="*/ 122336 h 133350"/>
                <a:gd name="connsiteX19" fmla="*/ 84421 w 95250"/>
                <a:gd name="connsiteY19" fmla="*/ 129004 h 133350"/>
                <a:gd name="connsiteX20" fmla="*/ 84421 w 95250"/>
                <a:gd name="connsiteY20" fmla="*/ 129004 h 133350"/>
                <a:gd name="connsiteX21" fmla="*/ 85374 w 95250"/>
                <a:gd name="connsiteY21" fmla="*/ 129956 h 133350"/>
                <a:gd name="connsiteX22" fmla="*/ 85374 w 95250"/>
                <a:gd name="connsiteY22" fmla="*/ 129004 h 133350"/>
                <a:gd name="connsiteX23" fmla="*/ 85374 w 95250"/>
                <a:gd name="connsiteY23" fmla="*/ 126146 h 133350"/>
                <a:gd name="connsiteX24" fmla="*/ 85374 w 95250"/>
                <a:gd name="connsiteY24" fmla="*/ 122336 h 133350"/>
                <a:gd name="connsiteX25" fmla="*/ 73944 w 95250"/>
                <a:gd name="connsiteY25" fmla="*/ 37564 h 133350"/>
                <a:gd name="connsiteX26" fmla="*/ 44417 w 95250"/>
                <a:gd name="connsiteY26" fmla="*/ 40421 h 133350"/>
                <a:gd name="connsiteX27" fmla="*/ 43464 w 95250"/>
                <a:gd name="connsiteY27" fmla="*/ 39469 h 133350"/>
                <a:gd name="connsiteX28" fmla="*/ 44417 w 95250"/>
                <a:gd name="connsiteY28" fmla="*/ 40421 h 133350"/>
                <a:gd name="connsiteX29" fmla="*/ 44417 w 95250"/>
                <a:gd name="connsiteY29" fmla="*/ 4042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5250" h="133350">
                  <a:moveTo>
                    <a:pt x="73944" y="37564"/>
                  </a:moveTo>
                  <a:cubicBezTo>
                    <a:pt x="53942" y="6131"/>
                    <a:pt x="24414" y="1369"/>
                    <a:pt x="14889" y="12799"/>
                  </a:cubicBezTo>
                  <a:cubicBezTo>
                    <a:pt x="3459" y="27086"/>
                    <a:pt x="7269" y="60424"/>
                    <a:pt x="10126" y="86141"/>
                  </a:cubicBezTo>
                  <a:cubicBezTo>
                    <a:pt x="10126" y="86141"/>
                    <a:pt x="10126" y="86141"/>
                    <a:pt x="10126" y="86141"/>
                  </a:cubicBezTo>
                  <a:cubicBezTo>
                    <a:pt x="10126" y="86141"/>
                    <a:pt x="10126" y="87094"/>
                    <a:pt x="10126" y="87094"/>
                  </a:cubicBezTo>
                  <a:cubicBezTo>
                    <a:pt x="10126" y="87094"/>
                    <a:pt x="10126" y="88046"/>
                    <a:pt x="10126" y="88046"/>
                  </a:cubicBezTo>
                  <a:cubicBezTo>
                    <a:pt x="10126" y="88046"/>
                    <a:pt x="11079" y="88046"/>
                    <a:pt x="11079" y="88046"/>
                  </a:cubicBezTo>
                  <a:cubicBezTo>
                    <a:pt x="11079" y="88046"/>
                    <a:pt x="11079" y="88046"/>
                    <a:pt x="11079" y="88046"/>
                  </a:cubicBezTo>
                  <a:cubicBezTo>
                    <a:pt x="11079" y="86141"/>
                    <a:pt x="11079" y="81379"/>
                    <a:pt x="11079" y="81379"/>
                  </a:cubicBezTo>
                  <a:cubicBezTo>
                    <a:pt x="11079" y="77569"/>
                    <a:pt x="10126" y="74711"/>
                    <a:pt x="10126" y="70901"/>
                  </a:cubicBezTo>
                  <a:cubicBezTo>
                    <a:pt x="12031" y="56614"/>
                    <a:pt x="17746" y="56614"/>
                    <a:pt x="20604" y="40421"/>
                  </a:cubicBezTo>
                  <a:cubicBezTo>
                    <a:pt x="21556" y="39469"/>
                    <a:pt x="21556" y="38516"/>
                    <a:pt x="22509" y="37564"/>
                  </a:cubicBezTo>
                  <a:cubicBezTo>
                    <a:pt x="23461" y="36611"/>
                    <a:pt x="24414" y="35659"/>
                    <a:pt x="25367" y="35659"/>
                  </a:cubicBezTo>
                  <a:cubicBezTo>
                    <a:pt x="26319" y="35659"/>
                    <a:pt x="26319" y="35659"/>
                    <a:pt x="27271" y="35659"/>
                  </a:cubicBezTo>
                  <a:cubicBezTo>
                    <a:pt x="37749" y="36611"/>
                    <a:pt x="49179" y="48994"/>
                    <a:pt x="58704" y="59471"/>
                  </a:cubicBezTo>
                  <a:cubicBezTo>
                    <a:pt x="62514" y="63281"/>
                    <a:pt x="66324" y="68044"/>
                    <a:pt x="71086" y="70901"/>
                  </a:cubicBezTo>
                  <a:cubicBezTo>
                    <a:pt x="72992" y="71854"/>
                    <a:pt x="73944" y="70901"/>
                    <a:pt x="73944" y="68996"/>
                  </a:cubicBezTo>
                  <a:cubicBezTo>
                    <a:pt x="78706" y="89951"/>
                    <a:pt x="82517" y="101381"/>
                    <a:pt x="85374" y="115669"/>
                  </a:cubicBezTo>
                  <a:cubicBezTo>
                    <a:pt x="85374" y="117574"/>
                    <a:pt x="84421" y="120431"/>
                    <a:pt x="84421" y="122336"/>
                  </a:cubicBezTo>
                  <a:cubicBezTo>
                    <a:pt x="84421" y="122336"/>
                    <a:pt x="84421" y="126146"/>
                    <a:pt x="84421" y="129004"/>
                  </a:cubicBezTo>
                  <a:cubicBezTo>
                    <a:pt x="84421" y="129004"/>
                    <a:pt x="84421" y="129004"/>
                    <a:pt x="84421" y="129004"/>
                  </a:cubicBezTo>
                  <a:cubicBezTo>
                    <a:pt x="84421" y="129004"/>
                    <a:pt x="85374" y="129956"/>
                    <a:pt x="85374" y="129956"/>
                  </a:cubicBezTo>
                  <a:cubicBezTo>
                    <a:pt x="85374" y="129956"/>
                    <a:pt x="85374" y="129956"/>
                    <a:pt x="85374" y="129004"/>
                  </a:cubicBezTo>
                  <a:cubicBezTo>
                    <a:pt x="85374" y="128051"/>
                    <a:pt x="85374" y="127099"/>
                    <a:pt x="85374" y="126146"/>
                  </a:cubicBezTo>
                  <a:cubicBezTo>
                    <a:pt x="85374" y="125194"/>
                    <a:pt x="85374" y="124241"/>
                    <a:pt x="85374" y="122336"/>
                  </a:cubicBezTo>
                  <a:cubicBezTo>
                    <a:pt x="89184" y="110906"/>
                    <a:pt x="94899" y="55661"/>
                    <a:pt x="73944" y="37564"/>
                  </a:cubicBezTo>
                  <a:close/>
                  <a:moveTo>
                    <a:pt x="44417" y="40421"/>
                  </a:moveTo>
                  <a:cubicBezTo>
                    <a:pt x="44417" y="40421"/>
                    <a:pt x="43464" y="39469"/>
                    <a:pt x="43464" y="39469"/>
                  </a:cubicBezTo>
                  <a:cubicBezTo>
                    <a:pt x="43464" y="39469"/>
                    <a:pt x="44417" y="40421"/>
                    <a:pt x="44417" y="40421"/>
                  </a:cubicBezTo>
                  <a:cubicBezTo>
                    <a:pt x="44417" y="40421"/>
                    <a:pt x="44417" y="40421"/>
                    <a:pt x="44417" y="40421"/>
                  </a:cubicBezTo>
                  <a:close/>
                </a:path>
              </a:pathLst>
            </a:custGeom>
            <a:solidFill>
              <a:srgbClr val="002C6A"/>
            </a:solidFill>
            <a:ln w="9525" cap="flat">
              <a:noFill/>
              <a:prstDash val="solid"/>
              <a:miter/>
            </a:ln>
          </p:spPr>
          <p:txBody>
            <a:bodyPr rtlCol="0" anchor="ctr"/>
            <a:lstStyle/>
            <a:p>
              <a:endParaRPr lang="zh-CN" altLang="en-US"/>
            </a:p>
          </p:txBody>
        </p:sp>
        <p:sp>
          <p:nvSpPr>
            <p:cNvPr id="530" name="任意多边形: 形状 708">
              <a:extLst>
                <a:ext uri="{FF2B5EF4-FFF2-40B4-BE49-F238E27FC236}">
                  <a16:creationId xmlns:a16="http://schemas.microsoft.com/office/drawing/2014/main" id="{A73BC875-A493-4E3E-B185-07C4D9D36E82}"/>
                </a:ext>
              </a:extLst>
            </p:cNvPr>
            <p:cNvSpPr/>
            <p:nvPr/>
          </p:nvSpPr>
          <p:spPr>
            <a:xfrm>
              <a:off x="7269004" y="4217194"/>
              <a:ext cx="28575" cy="57150"/>
            </a:xfrm>
            <a:custGeom>
              <a:avLst/>
              <a:gdLst>
                <a:gd name="connsiteX0" fmla="*/ 27146 w 28575"/>
                <a:gd name="connsiteY0" fmla="*/ 7144 h 57150"/>
                <a:gd name="connsiteX1" fmla="*/ 28099 w 28575"/>
                <a:gd name="connsiteY1" fmla="*/ 15716 h 57150"/>
                <a:gd name="connsiteX2" fmla="*/ 23336 w 28575"/>
                <a:gd name="connsiteY2" fmla="*/ 56674 h 57150"/>
                <a:gd name="connsiteX3" fmla="*/ 7144 w 28575"/>
                <a:gd name="connsiteY3" fmla="*/ 26194 h 57150"/>
                <a:gd name="connsiteX4" fmla="*/ 27146 w 28575"/>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57150">
                  <a:moveTo>
                    <a:pt x="27146" y="7144"/>
                  </a:moveTo>
                  <a:lnTo>
                    <a:pt x="28099" y="15716"/>
                  </a:lnTo>
                  <a:lnTo>
                    <a:pt x="23336" y="56674"/>
                  </a:lnTo>
                  <a:lnTo>
                    <a:pt x="7144" y="26194"/>
                  </a:lnTo>
                  <a:lnTo>
                    <a:pt x="27146" y="7144"/>
                  </a:lnTo>
                  <a:close/>
                </a:path>
              </a:pathLst>
            </a:custGeom>
            <a:solidFill>
              <a:srgbClr val="FFFFFF"/>
            </a:solidFill>
            <a:ln w="9525" cap="flat">
              <a:noFill/>
              <a:prstDash val="solid"/>
              <a:miter/>
            </a:ln>
          </p:spPr>
          <p:txBody>
            <a:bodyPr rtlCol="0" anchor="ctr"/>
            <a:lstStyle/>
            <a:p>
              <a:endParaRPr lang="zh-CN" altLang="en-US"/>
            </a:p>
          </p:txBody>
        </p:sp>
        <p:sp>
          <p:nvSpPr>
            <p:cNvPr id="531" name="任意多边形: 形状 709">
              <a:extLst>
                <a:ext uri="{FF2B5EF4-FFF2-40B4-BE49-F238E27FC236}">
                  <a16:creationId xmlns:a16="http://schemas.microsoft.com/office/drawing/2014/main" id="{D2390F34-A8D0-4B13-93E2-A976E3877EA7}"/>
                </a:ext>
              </a:extLst>
            </p:cNvPr>
            <p:cNvSpPr/>
            <p:nvPr/>
          </p:nvSpPr>
          <p:spPr>
            <a:xfrm>
              <a:off x="7251859" y="4195286"/>
              <a:ext cx="47625" cy="47625"/>
            </a:xfrm>
            <a:custGeom>
              <a:avLst/>
              <a:gdLst>
                <a:gd name="connsiteX0" fmla="*/ 7144 w 47625"/>
                <a:gd name="connsiteY0" fmla="*/ 8096 h 47625"/>
                <a:gd name="connsiteX1" fmla="*/ 26194 w 47625"/>
                <a:gd name="connsiteY1" fmla="*/ 49054 h 47625"/>
                <a:gd name="connsiteX2" fmla="*/ 44291 w 47625"/>
                <a:gd name="connsiteY2" fmla="*/ 29051 h 47625"/>
                <a:gd name="connsiteX3" fmla="*/ 44291 w 47625"/>
                <a:gd name="connsiteY3" fmla="*/ 28099 h 47625"/>
                <a:gd name="connsiteX4" fmla="*/ 26194 w 47625"/>
                <a:gd name="connsiteY4" fmla="*/ 48101 h 47625"/>
                <a:gd name="connsiteX5" fmla="*/ 7144 w 47625"/>
                <a:gd name="connsiteY5" fmla="*/ 7144 h 47625"/>
                <a:gd name="connsiteX6" fmla="*/ 7144 w 47625"/>
                <a:gd name="connsiteY6" fmla="*/ 809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7144" y="8096"/>
                  </a:moveTo>
                  <a:lnTo>
                    <a:pt x="26194" y="49054"/>
                  </a:lnTo>
                  <a:lnTo>
                    <a:pt x="44291" y="29051"/>
                  </a:lnTo>
                  <a:lnTo>
                    <a:pt x="44291" y="28099"/>
                  </a:lnTo>
                  <a:lnTo>
                    <a:pt x="26194" y="48101"/>
                  </a:lnTo>
                  <a:lnTo>
                    <a:pt x="7144" y="7144"/>
                  </a:lnTo>
                  <a:lnTo>
                    <a:pt x="7144" y="8096"/>
                  </a:lnTo>
                </a:path>
              </a:pathLst>
            </a:custGeom>
            <a:solidFill>
              <a:srgbClr val="000000"/>
            </a:solidFill>
            <a:ln w="9525" cap="flat">
              <a:noFill/>
              <a:prstDash val="solid"/>
              <a:miter/>
            </a:ln>
          </p:spPr>
          <p:txBody>
            <a:bodyPr rtlCol="0" anchor="ctr"/>
            <a:lstStyle/>
            <a:p>
              <a:endParaRPr lang="zh-CN" altLang="en-US"/>
            </a:p>
          </p:txBody>
        </p:sp>
        <p:sp>
          <p:nvSpPr>
            <p:cNvPr id="532" name="任意多边形: 形状 710">
              <a:extLst>
                <a:ext uri="{FF2B5EF4-FFF2-40B4-BE49-F238E27FC236}">
                  <a16:creationId xmlns:a16="http://schemas.microsoft.com/office/drawing/2014/main" id="{A1625C6F-AD07-4E6F-84E8-81C9897E526A}"/>
                </a:ext>
              </a:extLst>
            </p:cNvPr>
            <p:cNvSpPr/>
            <p:nvPr/>
          </p:nvSpPr>
          <p:spPr>
            <a:xfrm>
              <a:off x="7267099" y="4255294"/>
              <a:ext cx="19050" cy="19050"/>
            </a:xfrm>
            <a:custGeom>
              <a:avLst/>
              <a:gdLst>
                <a:gd name="connsiteX0" fmla="*/ 7144 w 19050"/>
                <a:gd name="connsiteY0" fmla="*/ 7144 h 19050"/>
                <a:gd name="connsiteX1" fmla="*/ 13811 w 19050"/>
                <a:gd name="connsiteY1" fmla="*/ 10954 h 19050"/>
                <a:gd name="connsiteX2" fmla="*/ 13811 w 19050"/>
                <a:gd name="connsiteY2" fmla="*/ 11906 h 19050"/>
                <a:gd name="connsiteX3" fmla="*/ 7144 w 19050"/>
                <a:gd name="connsiteY3" fmla="*/ 8096 h 19050"/>
              </a:gdLst>
              <a:ahLst/>
              <a:cxnLst>
                <a:cxn ang="0">
                  <a:pos x="connsiteX0" y="connsiteY0"/>
                </a:cxn>
                <a:cxn ang="0">
                  <a:pos x="connsiteX1" y="connsiteY1"/>
                </a:cxn>
                <a:cxn ang="0">
                  <a:pos x="connsiteX2" y="connsiteY2"/>
                </a:cxn>
                <a:cxn ang="0">
                  <a:pos x="connsiteX3" y="connsiteY3"/>
                </a:cxn>
              </a:cxnLst>
              <a:rect l="l" t="t" r="r" b="b"/>
              <a:pathLst>
                <a:path w="19050" h="19050">
                  <a:moveTo>
                    <a:pt x="7144" y="7144"/>
                  </a:moveTo>
                  <a:lnTo>
                    <a:pt x="13811" y="10954"/>
                  </a:lnTo>
                  <a:lnTo>
                    <a:pt x="13811" y="11906"/>
                  </a:lnTo>
                  <a:lnTo>
                    <a:pt x="7144" y="8096"/>
                  </a:lnTo>
                  <a:close/>
                </a:path>
              </a:pathLst>
            </a:custGeom>
            <a:solidFill>
              <a:srgbClr val="000000">
                <a:alpha val="10000"/>
              </a:srgbClr>
            </a:solidFill>
            <a:ln w="9525" cap="flat">
              <a:noFill/>
              <a:prstDash val="solid"/>
              <a:miter/>
            </a:ln>
          </p:spPr>
          <p:txBody>
            <a:bodyPr rtlCol="0" anchor="ctr"/>
            <a:lstStyle/>
            <a:p>
              <a:endParaRPr lang="zh-CN" altLang="en-US"/>
            </a:p>
          </p:txBody>
        </p:sp>
        <p:sp>
          <p:nvSpPr>
            <p:cNvPr id="533" name="任意多边形: 形状 711">
              <a:extLst>
                <a:ext uri="{FF2B5EF4-FFF2-40B4-BE49-F238E27FC236}">
                  <a16:creationId xmlns:a16="http://schemas.microsoft.com/office/drawing/2014/main" id="{72F17F54-A68B-4298-A2CF-C9E90DEFC0E0}"/>
                </a:ext>
              </a:extLst>
            </p:cNvPr>
            <p:cNvSpPr/>
            <p:nvPr/>
          </p:nvSpPr>
          <p:spPr>
            <a:xfrm>
              <a:off x="6852761" y="3171349"/>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FDDCCB"/>
            </a:solidFill>
            <a:ln w="9525" cap="flat">
              <a:noFill/>
              <a:prstDash val="solid"/>
              <a:miter/>
            </a:ln>
          </p:spPr>
          <p:txBody>
            <a:bodyPr rtlCol="0" anchor="ctr"/>
            <a:lstStyle/>
            <a:p>
              <a:endParaRPr lang="zh-CN" altLang="en-US"/>
            </a:p>
          </p:txBody>
        </p:sp>
        <p:sp>
          <p:nvSpPr>
            <p:cNvPr id="534" name="任意多边形: 形状 712">
              <a:extLst>
                <a:ext uri="{FF2B5EF4-FFF2-40B4-BE49-F238E27FC236}">
                  <a16:creationId xmlns:a16="http://schemas.microsoft.com/office/drawing/2014/main" id="{6199F283-43A6-4706-9CD1-B7DBDB7B00C2}"/>
                </a:ext>
              </a:extLst>
            </p:cNvPr>
            <p:cNvSpPr/>
            <p:nvPr/>
          </p:nvSpPr>
          <p:spPr>
            <a:xfrm>
              <a:off x="6852761" y="3171349"/>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002C6A"/>
            </a:solidFill>
            <a:ln w="9525" cap="flat">
              <a:noFill/>
              <a:prstDash val="solid"/>
              <a:miter/>
            </a:ln>
          </p:spPr>
          <p:txBody>
            <a:bodyPr rtlCol="0" anchor="ctr"/>
            <a:lstStyle/>
            <a:p>
              <a:endParaRPr lang="zh-CN" altLang="en-US"/>
            </a:p>
          </p:txBody>
        </p:sp>
        <p:sp>
          <p:nvSpPr>
            <p:cNvPr id="535" name="任意多边形: 形状 713">
              <a:extLst>
                <a:ext uri="{FF2B5EF4-FFF2-40B4-BE49-F238E27FC236}">
                  <a16:creationId xmlns:a16="http://schemas.microsoft.com/office/drawing/2014/main" id="{B55B9BBF-CE63-40AA-9D11-BF132E610DEC}"/>
                </a:ext>
              </a:extLst>
            </p:cNvPr>
            <p:cNvSpPr/>
            <p:nvPr/>
          </p:nvSpPr>
          <p:spPr>
            <a:xfrm>
              <a:off x="6922294" y="3112890"/>
              <a:ext cx="47625" cy="104775"/>
            </a:xfrm>
            <a:custGeom>
              <a:avLst/>
              <a:gdLst>
                <a:gd name="connsiteX0" fmla="*/ 7144 w 47625"/>
                <a:gd name="connsiteY0" fmla="*/ 21788 h 104775"/>
                <a:gd name="connsiteX1" fmla="*/ 7144 w 47625"/>
                <a:gd name="connsiteY1" fmla="*/ 58935 h 104775"/>
                <a:gd name="connsiteX2" fmla="*/ 7144 w 47625"/>
                <a:gd name="connsiteY2" fmla="*/ 77033 h 104775"/>
                <a:gd name="connsiteX3" fmla="*/ 45244 w 47625"/>
                <a:gd name="connsiteY3" fmla="*/ 98940 h 104775"/>
                <a:gd name="connsiteX4" fmla="*/ 45244 w 47625"/>
                <a:gd name="connsiteY4" fmla="*/ 80843 h 104775"/>
                <a:gd name="connsiteX5" fmla="*/ 45244 w 47625"/>
                <a:gd name="connsiteY5" fmla="*/ 43695 h 104775"/>
                <a:gd name="connsiteX6" fmla="*/ 7144 w 47625"/>
                <a:gd name="connsiteY6" fmla="*/ 217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04775">
                  <a:moveTo>
                    <a:pt x="7144" y="21788"/>
                  </a:moveTo>
                  <a:lnTo>
                    <a:pt x="7144" y="58935"/>
                  </a:lnTo>
                  <a:lnTo>
                    <a:pt x="7144" y="77033"/>
                  </a:lnTo>
                  <a:cubicBezTo>
                    <a:pt x="17621" y="98940"/>
                    <a:pt x="34766" y="109418"/>
                    <a:pt x="45244" y="98940"/>
                  </a:cubicBezTo>
                  <a:lnTo>
                    <a:pt x="45244" y="80843"/>
                  </a:lnTo>
                  <a:lnTo>
                    <a:pt x="45244" y="43695"/>
                  </a:lnTo>
                  <a:cubicBezTo>
                    <a:pt x="45244" y="13215"/>
                    <a:pt x="7144" y="-8692"/>
                    <a:pt x="7144" y="21788"/>
                  </a:cubicBezTo>
                  <a:close/>
                </a:path>
              </a:pathLst>
            </a:custGeom>
            <a:solidFill>
              <a:srgbClr val="FFBBA6"/>
            </a:solidFill>
            <a:ln w="9525" cap="flat">
              <a:noFill/>
              <a:prstDash val="solid"/>
              <a:miter/>
            </a:ln>
          </p:spPr>
          <p:txBody>
            <a:bodyPr rtlCol="0" anchor="ctr"/>
            <a:lstStyle/>
            <a:p>
              <a:endParaRPr lang="zh-CN" altLang="en-US"/>
            </a:p>
          </p:txBody>
        </p:sp>
        <p:sp>
          <p:nvSpPr>
            <p:cNvPr id="536" name="任意多边形: 形状 714">
              <a:extLst>
                <a:ext uri="{FF2B5EF4-FFF2-40B4-BE49-F238E27FC236}">
                  <a16:creationId xmlns:a16="http://schemas.microsoft.com/office/drawing/2014/main" id="{75CD4937-2FF1-4F34-BFB2-8562F43D506A}"/>
                </a:ext>
              </a:extLst>
            </p:cNvPr>
            <p:cNvSpPr/>
            <p:nvPr/>
          </p:nvSpPr>
          <p:spPr>
            <a:xfrm>
              <a:off x="6898481" y="3080770"/>
              <a:ext cx="28575" cy="38100"/>
            </a:xfrm>
            <a:custGeom>
              <a:avLst/>
              <a:gdLst>
                <a:gd name="connsiteX0" fmla="*/ 10954 w 28575"/>
                <a:gd name="connsiteY0" fmla="*/ 7234 h 38100"/>
                <a:gd name="connsiteX1" fmla="*/ 20479 w 28575"/>
                <a:gd name="connsiteY1" fmla="*/ 23427 h 38100"/>
                <a:gd name="connsiteX2" fmla="*/ 17621 w 28575"/>
                <a:gd name="connsiteY2" fmla="*/ 37714 h 38100"/>
                <a:gd name="connsiteX3" fmla="*/ 8096 w 28575"/>
                <a:gd name="connsiteY3" fmla="*/ 21522 h 38100"/>
                <a:gd name="connsiteX4" fmla="*/ 10954 w 28575"/>
                <a:gd name="connsiteY4" fmla="*/ 723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8100">
                  <a:moveTo>
                    <a:pt x="10954" y="7234"/>
                  </a:moveTo>
                  <a:cubicBezTo>
                    <a:pt x="13811" y="8187"/>
                    <a:pt x="18574" y="14855"/>
                    <a:pt x="20479" y="23427"/>
                  </a:cubicBezTo>
                  <a:cubicBezTo>
                    <a:pt x="22384" y="32000"/>
                    <a:pt x="21431" y="38667"/>
                    <a:pt x="17621" y="37714"/>
                  </a:cubicBezTo>
                  <a:cubicBezTo>
                    <a:pt x="14764" y="36762"/>
                    <a:pt x="10001" y="30095"/>
                    <a:pt x="8096" y="21522"/>
                  </a:cubicBezTo>
                  <a:cubicBezTo>
                    <a:pt x="6191" y="12950"/>
                    <a:pt x="7144" y="6282"/>
                    <a:pt x="10954" y="7234"/>
                  </a:cubicBezTo>
                  <a:close/>
                </a:path>
              </a:pathLst>
            </a:custGeom>
            <a:solidFill>
              <a:srgbClr val="FFBBA6"/>
            </a:solidFill>
            <a:ln w="9525" cap="flat">
              <a:noFill/>
              <a:prstDash val="solid"/>
              <a:miter/>
            </a:ln>
          </p:spPr>
          <p:txBody>
            <a:bodyPr rtlCol="0" anchor="ctr"/>
            <a:lstStyle/>
            <a:p>
              <a:endParaRPr lang="zh-CN" altLang="en-US"/>
            </a:p>
          </p:txBody>
        </p:sp>
        <p:sp>
          <p:nvSpPr>
            <p:cNvPr id="537" name="任意多边形: 形状 715">
              <a:extLst>
                <a:ext uri="{FF2B5EF4-FFF2-40B4-BE49-F238E27FC236}">
                  <a16:creationId xmlns:a16="http://schemas.microsoft.com/office/drawing/2014/main" id="{AF8A95BC-4143-4717-867D-C81D5C99D507}"/>
                </a:ext>
              </a:extLst>
            </p:cNvPr>
            <p:cNvSpPr/>
            <p:nvPr/>
          </p:nvSpPr>
          <p:spPr>
            <a:xfrm>
              <a:off x="6969919" y="3124343"/>
              <a:ext cx="19050" cy="38100"/>
            </a:xfrm>
            <a:custGeom>
              <a:avLst/>
              <a:gdLst>
                <a:gd name="connsiteX0" fmla="*/ 17621 w 19050"/>
                <a:gd name="connsiteY0" fmla="*/ 8430 h 38100"/>
                <a:gd name="connsiteX1" fmla="*/ 8096 w 19050"/>
                <a:gd name="connsiteY1" fmla="*/ 14145 h 38100"/>
                <a:gd name="connsiteX2" fmla="*/ 10954 w 19050"/>
                <a:gd name="connsiteY2" fmla="*/ 31290 h 38100"/>
                <a:gd name="connsiteX3" fmla="*/ 20479 w 19050"/>
                <a:gd name="connsiteY3" fmla="*/ 25575 h 38100"/>
                <a:gd name="connsiteX4" fmla="*/ 17621 w 19050"/>
                <a:gd name="connsiteY4" fmla="*/ 8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7621" y="8430"/>
                  </a:moveTo>
                  <a:cubicBezTo>
                    <a:pt x="14764" y="5572"/>
                    <a:pt x="10001" y="7477"/>
                    <a:pt x="8096" y="14145"/>
                  </a:cubicBezTo>
                  <a:cubicBezTo>
                    <a:pt x="6191" y="20812"/>
                    <a:pt x="7144" y="28432"/>
                    <a:pt x="10954" y="31290"/>
                  </a:cubicBezTo>
                  <a:cubicBezTo>
                    <a:pt x="13811" y="34147"/>
                    <a:pt x="18574" y="32242"/>
                    <a:pt x="20479" y="25575"/>
                  </a:cubicBezTo>
                  <a:cubicBezTo>
                    <a:pt x="22384" y="18907"/>
                    <a:pt x="20479" y="11287"/>
                    <a:pt x="17621" y="8430"/>
                  </a:cubicBezTo>
                  <a:close/>
                </a:path>
              </a:pathLst>
            </a:custGeom>
            <a:solidFill>
              <a:srgbClr val="FFBBA6"/>
            </a:solidFill>
            <a:ln w="9525" cap="flat">
              <a:noFill/>
              <a:prstDash val="solid"/>
              <a:miter/>
            </a:ln>
          </p:spPr>
          <p:txBody>
            <a:bodyPr rtlCol="0" anchor="ctr"/>
            <a:lstStyle/>
            <a:p>
              <a:endParaRPr lang="zh-CN" altLang="en-US"/>
            </a:p>
          </p:txBody>
        </p:sp>
        <p:sp>
          <p:nvSpPr>
            <p:cNvPr id="538" name="任意多边形: 形状 716">
              <a:extLst>
                <a:ext uri="{FF2B5EF4-FFF2-40B4-BE49-F238E27FC236}">
                  <a16:creationId xmlns:a16="http://schemas.microsoft.com/office/drawing/2014/main" id="{4DC0F100-F08F-48E3-AA37-5F5C0081972E}"/>
                </a:ext>
              </a:extLst>
            </p:cNvPr>
            <p:cNvSpPr/>
            <p:nvPr/>
          </p:nvSpPr>
          <p:spPr>
            <a:xfrm>
              <a:off x="6920389" y="3164681"/>
              <a:ext cx="28575" cy="66675"/>
            </a:xfrm>
            <a:custGeom>
              <a:avLst/>
              <a:gdLst>
                <a:gd name="connsiteX0" fmla="*/ 9049 w 28575"/>
                <a:gd name="connsiteY0" fmla="*/ 7144 h 66675"/>
                <a:gd name="connsiteX1" fmla="*/ 7144 w 28575"/>
                <a:gd name="connsiteY1" fmla="*/ 14764 h 66675"/>
                <a:gd name="connsiteX2" fmla="*/ 11906 w 28575"/>
                <a:gd name="connsiteY2" fmla="*/ 60484 h 66675"/>
                <a:gd name="connsiteX3" fmla="*/ 28099 w 28575"/>
                <a:gd name="connsiteY3" fmla="*/ 49054 h 66675"/>
                <a:gd name="connsiteX4" fmla="*/ 9049 w 285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66675">
                  <a:moveTo>
                    <a:pt x="9049" y="7144"/>
                  </a:moveTo>
                  <a:lnTo>
                    <a:pt x="7144" y="14764"/>
                  </a:lnTo>
                  <a:lnTo>
                    <a:pt x="11906" y="60484"/>
                  </a:lnTo>
                  <a:lnTo>
                    <a:pt x="28099" y="49054"/>
                  </a:lnTo>
                  <a:lnTo>
                    <a:pt x="9049" y="7144"/>
                  </a:lnTo>
                  <a:close/>
                </a:path>
              </a:pathLst>
            </a:custGeom>
            <a:solidFill>
              <a:srgbClr val="FFFFFF"/>
            </a:solidFill>
            <a:ln w="9525" cap="flat">
              <a:noFill/>
              <a:prstDash val="solid"/>
              <a:miter/>
            </a:ln>
          </p:spPr>
          <p:txBody>
            <a:bodyPr rtlCol="0" anchor="ctr"/>
            <a:lstStyle/>
            <a:p>
              <a:endParaRPr lang="zh-CN" altLang="en-US"/>
            </a:p>
          </p:txBody>
        </p:sp>
        <p:sp>
          <p:nvSpPr>
            <p:cNvPr id="539" name="任意多边形: 形状 717">
              <a:extLst>
                <a:ext uri="{FF2B5EF4-FFF2-40B4-BE49-F238E27FC236}">
                  <a16:creationId xmlns:a16="http://schemas.microsoft.com/office/drawing/2014/main" id="{94187E53-CB73-45C0-82B4-3DEB9B8DD035}"/>
                </a:ext>
              </a:extLst>
            </p:cNvPr>
            <p:cNvSpPr/>
            <p:nvPr/>
          </p:nvSpPr>
          <p:spPr>
            <a:xfrm>
              <a:off x="6922294" y="3154204"/>
              <a:ext cx="47625" cy="38100"/>
            </a:xfrm>
            <a:custGeom>
              <a:avLst/>
              <a:gdLst>
                <a:gd name="connsiteX0" fmla="*/ 7144 w 47625"/>
                <a:gd name="connsiteY0" fmla="*/ 7144 h 38100"/>
                <a:gd name="connsiteX1" fmla="*/ 7144 w 47625"/>
                <a:gd name="connsiteY1" fmla="*/ 9049 h 38100"/>
                <a:gd name="connsiteX2" fmla="*/ 26194 w 47625"/>
                <a:gd name="connsiteY2" fmla="*/ 34766 h 38100"/>
                <a:gd name="connsiteX3" fmla="*/ 45244 w 47625"/>
                <a:gd name="connsiteY3" fmla="*/ 30956 h 38100"/>
                <a:gd name="connsiteX4" fmla="*/ 45244 w 47625"/>
                <a:gd name="connsiteY4" fmla="*/ 280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7144" y="7144"/>
                  </a:moveTo>
                  <a:lnTo>
                    <a:pt x="7144" y="9049"/>
                  </a:lnTo>
                  <a:cubicBezTo>
                    <a:pt x="7144" y="9049"/>
                    <a:pt x="16669" y="29051"/>
                    <a:pt x="26194" y="34766"/>
                  </a:cubicBezTo>
                  <a:cubicBezTo>
                    <a:pt x="35719" y="40481"/>
                    <a:pt x="45244" y="30956"/>
                    <a:pt x="45244" y="30956"/>
                  </a:cubicBezTo>
                  <a:lnTo>
                    <a:pt x="45244" y="28099"/>
                  </a:lnTo>
                </a:path>
              </a:pathLst>
            </a:custGeom>
            <a:solidFill>
              <a:srgbClr val="000000">
                <a:alpha val="20000"/>
              </a:srgbClr>
            </a:solidFill>
            <a:ln w="9525" cap="flat">
              <a:noFill/>
              <a:prstDash val="solid"/>
              <a:miter/>
            </a:ln>
          </p:spPr>
          <p:txBody>
            <a:bodyPr rtlCol="0" anchor="ctr"/>
            <a:lstStyle/>
            <a:p>
              <a:endParaRPr lang="zh-CN" altLang="en-US"/>
            </a:p>
          </p:txBody>
        </p:sp>
        <p:sp>
          <p:nvSpPr>
            <p:cNvPr id="540" name="任意多边形: 形状 718">
              <a:extLst>
                <a:ext uri="{FF2B5EF4-FFF2-40B4-BE49-F238E27FC236}">
                  <a16:creationId xmlns:a16="http://schemas.microsoft.com/office/drawing/2014/main" id="{E6CA5B40-86BF-4E89-9A8B-493B66DFD6E1}"/>
                </a:ext>
              </a:extLst>
            </p:cNvPr>
            <p:cNvSpPr/>
            <p:nvPr/>
          </p:nvSpPr>
          <p:spPr>
            <a:xfrm>
              <a:off x="6901760" y="3031967"/>
              <a:ext cx="85725" cy="152400"/>
            </a:xfrm>
            <a:custGeom>
              <a:avLst/>
              <a:gdLst>
                <a:gd name="connsiteX0" fmla="*/ 46728 w 85725"/>
                <a:gd name="connsiteY0" fmla="*/ 13175 h 152400"/>
                <a:gd name="connsiteX1" fmla="*/ 14343 w 85725"/>
                <a:gd name="connsiteY1" fmla="*/ 105568 h 152400"/>
                <a:gd name="connsiteX2" fmla="*/ 46728 w 85725"/>
                <a:gd name="connsiteY2" fmla="*/ 151288 h 152400"/>
                <a:gd name="connsiteX3" fmla="*/ 79113 w 85725"/>
                <a:gd name="connsiteY3" fmla="*/ 141763 h 152400"/>
                <a:gd name="connsiteX4" fmla="*/ 46728 w 85725"/>
                <a:gd name="connsiteY4" fmla="*/ 1317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52400">
                  <a:moveTo>
                    <a:pt x="46728" y="13175"/>
                  </a:moveTo>
                  <a:cubicBezTo>
                    <a:pt x="-11375" y="-20162"/>
                    <a:pt x="10533" y="95090"/>
                    <a:pt x="14343" y="105568"/>
                  </a:cubicBezTo>
                  <a:cubicBezTo>
                    <a:pt x="18153" y="116998"/>
                    <a:pt x="37203" y="146525"/>
                    <a:pt x="46728" y="151288"/>
                  </a:cubicBezTo>
                  <a:cubicBezTo>
                    <a:pt x="56253" y="157003"/>
                    <a:pt x="74350" y="148430"/>
                    <a:pt x="79113" y="141763"/>
                  </a:cubicBezTo>
                  <a:cubicBezTo>
                    <a:pt x="81971" y="136048"/>
                    <a:pt x="104830" y="46513"/>
                    <a:pt x="46728" y="13175"/>
                  </a:cubicBezTo>
                  <a:close/>
                </a:path>
              </a:pathLst>
            </a:custGeom>
            <a:solidFill>
              <a:srgbClr val="FFBBA6"/>
            </a:solidFill>
            <a:ln w="9525" cap="flat">
              <a:noFill/>
              <a:prstDash val="solid"/>
              <a:miter/>
            </a:ln>
          </p:spPr>
          <p:txBody>
            <a:bodyPr rtlCol="0" anchor="ctr"/>
            <a:lstStyle/>
            <a:p>
              <a:endParaRPr lang="zh-CN" altLang="en-US"/>
            </a:p>
          </p:txBody>
        </p:sp>
        <p:sp>
          <p:nvSpPr>
            <p:cNvPr id="541" name="任意多边形: 形状 719">
              <a:extLst>
                <a:ext uri="{FF2B5EF4-FFF2-40B4-BE49-F238E27FC236}">
                  <a16:creationId xmlns:a16="http://schemas.microsoft.com/office/drawing/2014/main" id="{79A51766-F24B-46E5-B663-4A7A50A5CB40}"/>
                </a:ext>
              </a:extLst>
            </p:cNvPr>
            <p:cNvSpPr/>
            <p:nvPr/>
          </p:nvSpPr>
          <p:spPr>
            <a:xfrm>
              <a:off x="6899176" y="3024724"/>
              <a:ext cx="95250" cy="133350"/>
            </a:xfrm>
            <a:custGeom>
              <a:avLst/>
              <a:gdLst>
                <a:gd name="connsiteX0" fmla="*/ 75029 w 95250"/>
                <a:gd name="connsiteY0" fmla="*/ 37564 h 133350"/>
                <a:gd name="connsiteX1" fmla="*/ 15974 w 95250"/>
                <a:gd name="connsiteY1" fmla="*/ 12799 h 133350"/>
                <a:gd name="connsiteX2" fmla="*/ 11211 w 95250"/>
                <a:gd name="connsiteY2" fmla="*/ 86141 h 133350"/>
                <a:gd name="connsiteX3" fmla="*/ 13116 w 95250"/>
                <a:gd name="connsiteY3" fmla="*/ 88046 h 133350"/>
                <a:gd name="connsiteX4" fmla="*/ 12164 w 95250"/>
                <a:gd name="connsiteY4" fmla="*/ 68996 h 133350"/>
                <a:gd name="connsiteX5" fmla="*/ 71219 w 95250"/>
                <a:gd name="connsiteY5" fmla="*/ 70901 h 133350"/>
                <a:gd name="connsiteX6" fmla="*/ 74076 w 95250"/>
                <a:gd name="connsiteY6" fmla="*/ 68996 h 133350"/>
                <a:gd name="connsiteX7" fmla="*/ 85506 w 95250"/>
                <a:gd name="connsiteY7" fmla="*/ 115669 h 133350"/>
                <a:gd name="connsiteX8" fmla="*/ 84554 w 95250"/>
                <a:gd name="connsiteY8" fmla="*/ 122336 h 133350"/>
                <a:gd name="connsiteX9" fmla="*/ 84554 w 95250"/>
                <a:gd name="connsiteY9" fmla="*/ 129004 h 133350"/>
                <a:gd name="connsiteX10" fmla="*/ 84554 w 95250"/>
                <a:gd name="connsiteY10" fmla="*/ 129004 h 133350"/>
                <a:gd name="connsiteX11" fmla="*/ 85506 w 95250"/>
                <a:gd name="connsiteY11" fmla="*/ 129956 h 133350"/>
                <a:gd name="connsiteX12" fmla="*/ 85506 w 95250"/>
                <a:gd name="connsiteY12" fmla="*/ 129004 h 133350"/>
                <a:gd name="connsiteX13" fmla="*/ 85506 w 95250"/>
                <a:gd name="connsiteY13" fmla="*/ 126146 h 133350"/>
                <a:gd name="connsiteX14" fmla="*/ 85506 w 95250"/>
                <a:gd name="connsiteY14" fmla="*/ 122336 h 133350"/>
                <a:gd name="connsiteX15" fmla="*/ 75029 w 95250"/>
                <a:gd name="connsiteY15" fmla="*/ 37564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 h="133350">
                  <a:moveTo>
                    <a:pt x="75029" y="37564"/>
                  </a:moveTo>
                  <a:cubicBezTo>
                    <a:pt x="55026" y="6131"/>
                    <a:pt x="25499" y="1369"/>
                    <a:pt x="15974" y="12799"/>
                  </a:cubicBezTo>
                  <a:cubicBezTo>
                    <a:pt x="1686" y="30896"/>
                    <a:pt x="8354" y="65186"/>
                    <a:pt x="11211" y="86141"/>
                  </a:cubicBezTo>
                  <a:cubicBezTo>
                    <a:pt x="11211" y="87094"/>
                    <a:pt x="12164" y="88046"/>
                    <a:pt x="13116" y="88046"/>
                  </a:cubicBezTo>
                  <a:cubicBezTo>
                    <a:pt x="14069" y="81379"/>
                    <a:pt x="6449" y="67091"/>
                    <a:pt x="12164" y="68996"/>
                  </a:cubicBezTo>
                  <a:cubicBezTo>
                    <a:pt x="61694" y="82331"/>
                    <a:pt x="67409" y="68996"/>
                    <a:pt x="71219" y="70901"/>
                  </a:cubicBezTo>
                  <a:cubicBezTo>
                    <a:pt x="73124" y="71854"/>
                    <a:pt x="74076" y="70901"/>
                    <a:pt x="74076" y="68996"/>
                  </a:cubicBezTo>
                  <a:cubicBezTo>
                    <a:pt x="78839" y="89951"/>
                    <a:pt x="82649" y="101381"/>
                    <a:pt x="85506" y="115669"/>
                  </a:cubicBezTo>
                  <a:cubicBezTo>
                    <a:pt x="85506" y="117574"/>
                    <a:pt x="84554" y="120431"/>
                    <a:pt x="84554" y="122336"/>
                  </a:cubicBezTo>
                  <a:cubicBezTo>
                    <a:pt x="84554" y="122336"/>
                    <a:pt x="84554" y="126146"/>
                    <a:pt x="84554" y="129004"/>
                  </a:cubicBezTo>
                  <a:cubicBezTo>
                    <a:pt x="84554" y="129004"/>
                    <a:pt x="84554" y="129004"/>
                    <a:pt x="84554" y="129004"/>
                  </a:cubicBezTo>
                  <a:cubicBezTo>
                    <a:pt x="84554" y="129004"/>
                    <a:pt x="85506" y="129956"/>
                    <a:pt x="85506" y="129956"/>
                  </a:cubicBezTo>
                  <a:cubicBezTo>
                    <a:pt x="85506" y="129956"/>
                    <a:pt x="85506" y="129956"/>
                    <a:pt x="85506" y="129004"/>
                  </a:cubicBezTo>
                  <a:cubicBezTo>
                    <a:pt x="85506" y="128051"/>
                    <a:pt x="85506" y="127099"/>
                    <a:pt x="85506" y="126146"/>
                  </a:cubicBezTo>
                  <a:cubicBezTo>
                    <a:pt x="85506" y="125194"/>
                    <a:pt x="85506" y="124241"/>
                    <a:pt x="85506" y="122336"/>
                  </a:cubicBezTo>
                  <a:cubicBezTo>
                    <a:pt x="90269" y="110906"/>
                    <a:pt x="95984" y="55661"/>
                    <a:pt x="75029" y="37564"/>
                  </a:cubicBezTo>
                  <a:close/>
                </a:path>
              </a:pathLst>
            </a:custGeom>
            <a:solidFill>
              <a:srgbClr val="002C6A"/>
            </a:solidFill>
            <a:ln w="9525" cap="flat">
              <a:noFill/>
              <a:prstDash val="solid"/>
              <a:miter/>
            </a:ln>
          </p:spPr>
          <p:txBody>
            <a:bodyPr rtlCol="0" anchor="ctr"/>
            <a:lstStyle/>
            <a:p>
              <a:endParaRPr lang="zh-CN" altLang="en-US"/>
            </a:p>
          </p:txBody>
        </p:sp>
        <p:sp>
          <p:nvSpPr>
            <p:cNvPr id="542" name="任意多边形: 形状 720">
              <a:extLst>
                <a:ext uri="{FF2B5EF4-FFF2-40B4-BE49-F238E27FC236}">
                  <a16:creationId xmlns:a16="http://schemas.microsoft.com/office/drawing/2014/main" id="{E435781E-3230-4141-A9E6-491D4F0C889F}"/>
                </a:ext>
              </a:extLst>
            </p:cNvPr>
            <p:cNvSpPr/>
            <p:nvPr/>
          </p:nvSpPr>
          <p:spPr>
            <a:xfrm>
              <a:off x="6940391" y="3185636"/>
              <a:ext cx="28575" cy="57150"/>
            </a:xfrm>
            <a:custGeom>
              <a:avLst/>
              <a:gdLst>
                <a:gd name="connsiteX0" fmla="*/ 27146 w 28575"/>
                <a:gd name="connsiteY0" fmla="*/ 7144 h 57150"/>
                <a:gd name="connsiteX1" fmla="*/ 28099 w 28575"/>
                <a:gd name="connsiteY1" fmla="*/ 15716 h 57150"/>
                <a:gd name="connsiteX2" fmla="*/ 23336 w 28575"/>
                <a:gd name="connsiteY2" fmla="*/ 56674 h 57150"/>
                <a:gd name="connsiteX3" fmla="*/ 7144 w 28575"/>
                <a:gd name="connsiteY3" fmla="*/ 26194 h 57150"/>
                <a:gd name="connsiteX4" fmla="*/ 27146 w 28575"/>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57150">
                  <a:moveTo>
                    <a:pt x="27146" y="7144"/>
                  </a:moveTo>
                  <a:lnTo>
                    <a:pt x="28099" y="15716"/>
                  </a:lnTo>
                  <a:lnTo>
                    <a:pt x="23336" y="56674"/>
                  </a:lnTo>
                  <a:lnTo>
                    <a:pt x="7144" y="26194"/>
                  </a:lnTo>
                  <a:lnTo>
                    <a:pt x="27146" y="7144"/>
                  </a:lnTo>
                  <a:close/>
                </a:path>
              </a:pathLst>
            </a:custGeom>
            <a:solidFill>
              <a:srgbClr val="FFFFFF"/>
            </a:solidFill>
            <a:ln w="9525" cap="flat">
              <a:noFill/>
              <a:prstDash val="solid"/>
              <a:miter/>
            </a:ln>
          </p:spPr>
          <p:txBody>
            <a:bodyPr rtlCol="0" anchor="ctr"/>
            <a:lstStyle/>
            <a:p>
              <a:endParaRPr lang="zh-CN" altLang="en-US"/>
            </a:p>
          </p:txBody>
        </p:sp>
        <p:sp>
          <p:nvSpPr>
            <p:cNvPr id="543" name="任意多边形: 形状 721">
              <a:extLst>
                <a:ext uri="{FF2B5EF4-FFF2-40B4-BE49-F238E27FC236}">
                  <a16:creationId xmlns:a16="http://schemas.microsoft.com/office/drawing/2014/main" id="{68086F51-D9EF-4EB8-8F71-149C797CE94B}"/>
                </a:ext>
              </a:extLst>
            </p:cNvPr>
            <p:cNvSpPr/>
            <p:nvPr/>
          </p:nvSpPr>
          <p:spPr>
            <a:xfrm>
              <a:off x="6922294" y="3163729"/>
              <a:ext cx="47625" cy="47625"/>
            </a:xfrm>
            <a:custGeom>
              <a:avLst/>
              <a:gdLst>
                <a:gd name="connsiteX0" fmla="*/ 7144 w 47625"/>
                <a:gd name="connsiteY0" fmla="*/ 8096 h 47625"/>
                <a:gd name="connsiteX1" fmla="*/ 26194 w 47625"/>
                <a:gd name="connsiteY1" fmla="*/ 49054 h 47625"/>
                <a:gd name="connsiteX2" fmla="*/ 45244 w 47625"/>
                <a:gd name="connsiteY2" fmla="*/ 29051 h 47625"/>
                <a:gd name="connsiteX3" fmla="*/ 45244 w 47625"/>
                <a:gd name="connsiteY3" fmla="*/ 29051 h 47625"/>
                <a:gd name="connsiteX4" fmla="*/ 26194 w 47625"/>
                <a:gd name="connsiteY4" fmla="*/ 48101 h 47625"/>
                <a:gd name="connsiteX5" fmla="*/ 7144 w 47625"/>
                <a:gd name="connsiteY5" fmla="*/ 7144 h 47625"/>
                <a:gd name="connsiteX6" fmla="*/ 7144 w 47625"/>
                <a:gd name="connsiteY6" fmla="*/ 809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7144" y="8096"/>
                  </a:moveTo>
                  <a:lnTo>
                    <a:pt x="26194" y="49054"/>
                  </a:lnTo>
                  <a:lnTo>
                    <a:pt x="45244" y="29051"/>
                  </a:lnTo>
                  <a:lnTo>
                    <a:pt x="45244" y="29051"/>
                  </a:lnTo>
                  <a:lnTo>
                    <a:pt x="26194" y="48101"/>
                  </a:lnTo>
                  <a:lnTo>
                    <a:pt x="7144" y="7144"/>
                  </a:lnTo>
                  <a:lnTo>
                    <a:pt x="7144" y="8096"/>
                  </a:lnTo>
                </a:path>
              </a:pathLst>
            </a:custGeom>
            <a:solidFill>
              <a:srgbClr val="000000"/>
            </a:solidFill>
            <a:ln w="9525" cap="flat">
              <a:noFill/>
              <a:prstDash val="solid"/>
              <a:miter/>
            </a:ln>
          </p:spPr>
          <p:txBody>
            <a:bodyPr rtlCol="0" anchor="ctr"/>
            <a:lstStyle/>
            <a:p>
              <a:endParaRPr lang="zh-CN" altLang="en-US"/>
            </a:p>
          </p:txBody>
        </p:sp>
        <p:sp>
          <p:nvSpPr>
            <p:cNvPr id="544" name="任意多边形: 形状 722">
              <a:extLst>
                <a:ext uri="{FF2B5EF4-FFF2-40B4-BE49-F238E27FC236}">
                  <a16:creationId xmlns:a16="http://schemas.microsoft.com/office/drawing/2014/main" id="{E1F0BFFB-E6FA-473A-9A13-F204A801A162}"/>
                </a:ext>
              </a:extLst>
            </p:cNvPr>
            <p:cNvSpPr/>
            <p:nvPr/>
          </p:nvSpPr>
          <p:spPr>
            <a:xfrm>
              <a:off x="6937534" y="3223736"/>
              <a:ext cx="19050" cy="19050"/>
            </a:xfrm>
            <a:custGeom>
              <a:avLst/>
              <a:gdLst>
                <a:gd name="connsiteX0" fmla="*/ 7144 w 19050"/>
                <a:gd name="connsiteY0" fmla="*/ 7144 h 19050"/>
                <a:gd name="connsiteX1" fmla="*/ 14764 w 19050"/>
                <a:gd name="connsiteY1" fmla="*/ 11906 h 19050"/>
                <a:gd name="connsiteX2" fmla="*/ 14764 w 19050"/>
                <a:gd name="connsiteY2" fmla="*/ 11906 h 19050"/>
                <a:gd name="connsiteX3" fmla="*/ 7144 w 19050"/>
                <a:gd name="connsiteY3" fmla="*/ 8096 h 19050"/>
              </a:gdLst>
              <a:ahLst/>
              <a:cxnLst>
                <a:cxn ang="0">
                  <a:pos x="connsiteX0" y="connsiteY0"/>
                </a:cxn>
                <a:cxn ang="0">
                  <a:pos x="connsiteX1" y="connsiteY1"/>
                </a:cxn>
                <a:cxn ang="0">
                  <a:pos x="connsiteX2" y="connsiteY2"/>
                </a:cxn>
                <a:cxn ang="0">
                  <a:pos x="connsiteX3" y="connsiteY3"/>
                </a:cxn>
              </a:cxnLst>
              <a:rect l="l" t="t" r="r" b="b"/>
              <a:pathLst>
                <a:path w="19050" h="19050">
                  <a:moveTo>
                    <a:pt x="7144" y="7144"/>
                  </a:moveTo>
                  <a:lnTo>
                    <a:pt x="14764" y="11906"/>
                  </a:lnTo>
                  <a:lnTo>
                    <a:pt x="14764" y="11906"/>
                  </a:lnTo>
                  <a:lnTo>
                    <a:pt x="7144" y="8096"/>
                  </a:lnTo>
                  <a:close/>
                </a:path>
              </a:pathLst>
            </a:custGeom>
            <a:solidFill>
              <a:srgbClr val="000000">
                <a:alpha val="10000"/>
              </a:srgbClr>
            </a:solidFill>
            <a:ln w="9525" cap="flat">
              <a:noFill/>
              <a:prstDash val="solid"/>
              <a:miter/>
            </a:ln>
          </p:spPr>
          <p:txBody>
            <a:bodyPr rtlCol="0" anchor="ctr"/>
            <a:lstStyle/>
            <a:p>
              <a:endParaRPr lang="zh-CN" altLang="en-US"/>
            </a:p>
          </p:txBody>
        </p:sp>
        <p:sp>
          <p:nvSpPr>
            <p:cNvPr id="545" name="任意多边形: 形状 723">
              <a:extLst>
                <a:ext uri="{FF2B5EF4-FFF2-40B4-BE49-F238E27FC236}">
                  <a16:creationId xmlns:a16="http://schemas.microsoft.com/office/drawing/2014/main" id="{A1E9C2EC-E28D-4CC4-9C65-4944EF278E16}"/>
                </a:ext>
              </a:extLst>
            </p:cNvPr>
            <p:cNvSpPr/>
            <p:nvPr/>
          </p:nvSpPr>
          <p:spPr>
            <a:xfrm>
              <a:off x="6921813" y="2995136"/>
              <a:ext cx="57150" cy="76200"/>
            </a:xfrm>
            <a:custGeom>
              <a:avLst/>
              <a:gdLst>
                <a:gd name="connsiteX0" fmla="*/ 55250 w 57150"/>
                <a:gd name="connsiteY0" fmla="*/ 40481 h 76200"/>
                <a:gd name="connsiteX1" fmla="*/ 40010 w 57150"/>
                <a:gd name="connsiteY1" fmla="*/ 73819 h 76200"/>
                <a:gd name="connsiteX2" fmla="*/ 8577 w 57150"/>
                <a:gd name="connsiteY2" fmla="*/ 40481 h 76200"/>
                <a:gd name="connsiteX3" fmla="*/ 23817 w 57150"/>
                <a:gd name="connsiteY3" fmla="*/ 7144 h 76200"/>
                <a:gd name="connsiteX4" fmla="*/ 55250 w 57150"/>
                <a:gd name="connsiteY4" fmla="*/ 404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76200">
                  <a:moveTo>
                    <a:pt x="55250" y="40481"/>
                  </a:moveTo>
                  <a:cubicBezTo>
                    <a:pt x="60012" y="58579"/>
                    <a:pt x="52392" y="73819"/>
                    <a:pt x="40010" y="73819"/>
                  </a:cubicBezTo>
                  <a:cubicBezTo>
                    <a:pt x="26675" y="73819"/>
                    <a:pt x="12387" y="58579"/>
                    <a:pt x="8577" y="40481"/>
                  </a:cubicBezTo>
                  <a:cubicBezTo>
                    <a:pt x="3815" y="22384"/>
                    <a:pt x="11435" y="7144"/>
                    <a:pt x="23817" y="7144"/>
                  </a:cubicBezTo>
                  <a:cubicBezTo>
                    <a:pt x="36200" y="7144"/>
                    <a:pt x="50487" y="22384"/>
                    <a:pt x="55250" y="40481"/>
                  </a:cubicBezTo>
                  <a:close/>
                </a:path>
              </a:pathLst>
            </a:custGeom>
            <a:solidFill>
              <a:srgbClr val="002C6A"/>
            </a:solidFill>
            <a:ln w="9525" cap="flat">
              <a:noFill/>
              <a:prstDash val="solid"/>
              <a:miter/>
            </a:ln>
          </p:spPr>
          <p:txBody>
            <a:bodyPr rtlCol="0" anchor="ctr"/>
            <a:lstStyle/>
            <a:p>
              <a:endParaRPr lang="zh-CN" altLang="en-US"/>
            </a:p>
          </p:txBody>
        </p:sp>
        <p:sp>
          <p:nvSpPr>
            <p:cNvPr id="546" name="任意多边形: 形状 724">
              <a:extLst>
                <a:ext uri="{FF2B5EF4-FFF2-40B4-BE49-F238E27FC236}">
                  <a16:creationId xmlns:a16="http://schemas.microsoft.com/office/drawing/2014/main" id="{D493CC74-3B29-405A-A189-A6A8E170E2A2}"/>
                </a:ext>
              </a:extLst>
            </p:cNvPr>
            <p:cNvSpPr/>
            <p:nvPr/>
          </p:nvSpPr>
          <p:spPr>
            <a:xfrm>
              <a:off x="5827871" y="2550319"/>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FDDCCB"/>
            </a:solidFill>
            <a:ln w="9525" cap="flat">
              <a:noFill/>
              <a:prstDash val="solid"/>
              <a:miter/>
            </a:ln>
          </p:spPr>
          <p:txBody>
            <a:bodyPr rtlCol="0" anchor="ctr"/>
            <a:lstStyle/>
            <a:p>
              <a:endParaRPr lang="zh-CN" altLang="en-US"/>
            </a:p>
          </p:txBody>
        </p:sp>
        <p:sp>
          <p:nvSpPr>
            <p:cNvPr id="547" name="任意多边形: 形状 725">
              <a:extLst>
                <a:ext uri="{FF2B5EF4-FFF2-40B4-BE49-F238E27FC236}">
                  <a16:creationId xmlns:a16="http://schemas.microsoft.com/office/drawing/2014/main" id="{31FB9A68-F6B2-4ED1-8AE2-332B9F0ED980}"/>
                </a:ext>
              </a:extLst>
            </p:cNvPr>
            <p:cNvSpPr/>
            <p:nvPr/>
          </p:nvSpPr>
          <p:spPr>
            <a:xfrm>
              <a:off x="5827871" y="2550319"/>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002C6A"/>
            </a:solidFill>
            <a:ln w="9525" cap="flat">
              <a:noFill/>
              <a:prstDash val="solid"/>
              <a:miter/>
            </a:ln>
          </p:spPr>
          <p:txBody>
            <a:bodyPr rtlCol="0" anchor="ctr"/>
            <a:lstStyle/>
            <a:p>
              <a:endParaRPr lang="zh-CN" altLang="en-US"/>
            </a:p>
          </p:txBody>
        </p:sp>
        <p:sp>
          <p:nvSpPr>
            <p:cNvPr id="548" name="任意多边形: 形状 726">
              <a:extLst>
                <a:ext uri="{FF2B5EF4-FFF2-40B4-BE49-F238E27FC236}">
                  <a16:creationId xmlns:a16="http://schemas.microsoft.com/office/drawing/2014/main" id="{0EF5CC53-D134-4E8E-B8C3-BEFAC0777D9D}"/>
                </a:ext>
              </a:extLst>
            </p:cNvPr>
            <p:cNvSpPr/>
            <p:nvPr/>
          </p:nvSpPr>
          <p:spPr>
            <a:xfrm>
              <a:off x="5896451" y="2491331"/>
              <a:ext cx="47625" cy="104775"/>
            </a:xfrm>
            <a:custGeom>
              <a:avLst/>
              <a:gdLst>
                <a:gd name="connsiteX0" fmla="*/ 7144 w 47625"/>
                <a:gd name="connsiteY0" fmla="*/ 21364 h 104775"/>
                <a:gd name="connsiteX1" fmla="*/ 7144 w 47625"/>
                <a:gd name="connsiteY1" fmla="*/ 58512 h 104775"/>
                <a:gd name="connsiteX2" fmla="*/ 7144 w 47625"/>
                <a:gd name="connsiteY2" fmla="*/ 76609 h 104775"/>
                <a:gd name="connsiteX3" fmla="*/ 45244 w 47625"/>
                <a:gd name="connsiteY3" fmla="*/ 98517 h 104775"/>
                <a:gd name="connsiteX4" fmla="*/ 45244 w 47625"/>
                <a:gd name="connsiteY4" fmla="*/ 80419 h 104775"/>
                <a:gd name="connsiteX5" fmla="*/ 45244 w 47625"/>
                <a:gd name="connsiteY5" fmla="*/ 43272 h 104775"/>
                <a:gd name="connsiteX6" fmla="*/ 7144 w 47625"/>
                <a:gd name="connsiteY6" fmla="*/ 213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04775">
                  <a:moveTo>
                    <a:pt x="7144" y="21364"/>
                  </a:moveTo>
                  <a:lnTo>
                    <a:pt x="7144" y="58512"/>
                  </a:lnTo>
                  <a:lnTo>
                    <a:pt x="7144" y="76609"/>
                  </a:lnTo>
                  <a:cubicBezTo>
                    <a:pt x="17621" y="98517"/>
                    <a:pt x="34766" y="108994"/>
                    <a:pt x="45244" y="98517"/>
                  </a:cubicBezTo>
                  <a:lnTo>
                    <a:pt x="45244" y="80419"/>
                  </a:lnTo>
                  <a:lnTo>
                    <a:pt x="45244" y="43272"/>
                  </a:lnTo>
                  <a:cubicBezTo>
                    <a:pt x="45244" y="12792"/>
                    <a:pt x="7144" y="-8163"/>
                    <a:pt x="7144" y="21364"/>
                  </a:cubicBezTo>
                  <a:close/>
                </a:path>
              </a:pathLst>
            </a:custGeom>
            <a:solidFill>
              <a:srgbClr val="FFBBA6"/>
            </a:solidFill>
            <a:ln w="9525" cap="flat">
              <a:noFill/>
              <a:prstDash val="solid"/>
              <a:miter/>
            </a:ln>
          </p:spPr>
          <p:txBody>
            <a:bodyPr rtlCol="0" anchor="ctr"/>
            <a:lstStyle/>
            <a:p>
              <a:endParaRPr lang="zh-CN" altLang="en-US"/>
            </a:p>
          </p:txBody>
        </p:sp>
        <p:sp>
          <p:nvSpPr>
            <p:cNvPr id="549" name="任意多边形: 形状 727">
              <a:extLst>
                <a:ext uri="{FF2B5EF4-FFF2-40B4-BE49-F238E27FC236}">
                  <a16:creationId xmlns:a16="http://schemas.microsoft.com/office/drawing/2014/main" id="{268C6B1E-0B12-447E-8EE0-B0396C70D604}"/>
                </a:ext>
              </a:extLst>
            </p:cNvPr>
            <p:cNvSpPr/>
            <p:nvPr/>
          </p:nvSpPr>
          <p:spPr>
            <a:xfrm>
              <a:off x="5872639" y="2458879"/>
              <a:ext cx="19050" cy="38100"/>
            </a:xfrm>
            <a:custGeom>
              <a:avLst/>
              <a:gdLst>
                <a:gd name="connsiteX0" fmla="*/ 10954 w 19050"/>
                <a:gd name="connsiteY0" fmla="*/ 7144 h 38100"/>
                <a:gd name="connsiteX1" fmla="*/ 20479 w 19050"/>
                <a:gd name="connsiteY1" fmla="*/ 23336 h 38100"/>
                <a:gd name="connsiteX2" fmla="*/ 17621 w 19050"/>
                <a:gd name="connsiteY2" fmla="*/ 37624 h 38100"/>
                <a:gd name="connsiteX3" fmla="*/ 8096 w 19050"/>
                <a:gd name="connsiteY3" fmla="*/ 21431 h 38100"/>
                <a:gd name="connsiteX4" fmla="*/ 10954 w 1905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0954" y="7144"/>
                  </a:moveTo>
                  <a:cubicBezTo>
                    <a:pt x="13811" y="8096"/>
                    <a:pt x="18574" y="14764"/>
                    <a:pt x="20479" y="23336"/>
                  </a:cubicBezTo>
                  <a:cubicBezTo>
                    <a:pt x="22384" y="31909"/>
                    <a:pt x="21431" y="38576"/>
                    <a:pt x="17621" y="37624"/>
                  </a:cubicBezTo>
                  <a:cubicBezTo>
                    <a:pt x="14764" y="36671"/>
                    <a:pt x="10001" y="30004"/>
                    <a:pt x="8096" y="21431"/>
                  </a:cubicBezTo>
                  <a:cubicBezTo>
                    <a:pt x="6191" y="12859"/>
                    <a:pt x="7144" y="7144"/>
                    <a:pt x="10954" y="7144"/>
                  </a:cubicBezTo>
                  <a:close/>
                </a:path>
              </a:pathLst>
            </a:custGeom>
            <a:solidFill>
              <a:srgbClr val="FFBBA6"/>
            </a:solidFill>
            <a:ln w="9525" cap="flat">
              <a:noFill/>
              <a:prstDash val="solid"/>
              <a:miter/>
            </a:ln>
          </p:spPr>
          <p:txBody>
            <a:bodyPr rtlCol="0" anchor="ctr"/>
            <a:lstStyle/>
            <a:p>
              <a:endParaRPr lang="zh-CN" altLang="en-US"/>
            </a:p>
          </p:txBody>
        </p:sp>
        <p:sp>
          <p:nvSpPr>
            <p:cNvPr id="550" name="任意多边形: 形状 728">
              <a:extLst>
                <a:ext uri="{FF2B5EF4-FFF2-40B4-BE49-F238E27FC236}">
                  <a16:creationId xmlns:a16="http://schemas.microsoft.com/office/drawing/2014/main" id="{46C1DEE6-E0F5-4306-A096-F06810C4A928}"/>
                </a:ext>
              </a:extLst>
            </p:cNvPr>
            <p:cNvSpPr/>
            <p:nvPr/>
          </p:nvSpPr>
          <p:spPr>
            <a:xfrm>
              <a:off x="5944076" y="2502360"/>
              <a:ext cx="19050" cy="38100"/>
            </a:xfrm>
            <a:custGeom>
              <a:avLst/>
              <a:gdLst>
                <a:gd name="connsiteX0" fmla="*/ 17621 w 19050"/>
                <a:gd name="connsiteY0" fmla="*/ 8430 h 38100"/>
                <a:gd name="connsiteX1" fmla="*/ 8096 w 19050"/>
                <a:gd name="connsiteY1" fmla="*/ 14145 h 38100"/>
                <a:gd name="connsiteX2" fmla="*/ 10954 w 19050"/>
                <a:gd name="connsiteY2" fmla="*/ 31290 h 38100"/>
                <a:gd name="connsiteX3" fmla="*/ 20479 w 19050"/>
                <a:gd name="connsiteY3" fmla="*/ 25575 h 38100"/>
                <a:gd name="connsiteX4" fmla="*/ 17621 w 19050"/>
                <a:gd name="connsiteY4" fmla="*/ 8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7621" y="8430"/>
                  </a:moveTo>
                  <a:cubicBezTo>
                    <a:pt x="14764" y="5572"/>
                    <a:pt x="10001" y="7477"/>
                    <a:pt x="8096" y="14145"/>
                  </a:cubicBezTo>
                  <a:cubicBezTo>
                    <a:pt x="6191" y="20812"/>
                    <a:pt x="7144" y="28432"/>
                    <a:pt x="10954" y="31290"/>
                  </a:cubicBezTo>
                  <a:cubicBezTo>
                    <a:pt x="13811" y="34147"/>
                    <a:pt x="18574" y="32242"/>
                    <a:pt x="20479" y="25575"/>
                  </a:cubicBezTo>
                  <a:cubicBezTo>
                    <a:pt x="22384" y="19860"/>
                    <a:pt x="21431" y="12240"/>
                    <a:pt x="17621" y="8430"/>
                  </a:cubicBezTo>
                  <a:close/>
                </a:path>
              </a:pathLst>
            </a:custGeom>
            <a:solidFill>
              <a:srgbClr val="FFBBA6"/>
            </a:solidFill>
            <a:ln w="9525" cap="flat">
              <a:noFill/>
              <a:prstDash val="solid"/>
              <a:miter/>
            </a:ln>
          </p:spPr>
          <p:txBody>
            <a:bodyPr rtlCol="0" anchor="ctr"/>
            <a:lstStyle/>
            <a:p>
              <a:endParaRPr lang="zh-CN" altLang="en-US"/>
            </a:p>
          </p:txBody>
        </p:sp>
        <p:sp>
          <p:nvSpPr>
            <p:cNvPr id="551" name="任意多边形: 形状 729">
              <a:extLst>
                <a:ext uri="{FF2B5EF4-FFF2-40B4-BE49-F238E27FC236}">
                  <a16:creationId xmlns:a16="http://schemas.microsoft.com/office/drawing/2014/main" id="{2CD05189-E14D-4BBE-91CA-385C995E87A0}"/>
                </a:ext>
              </a:extLst>
            </p:cNvPr>
            <p:cNvSpPr/>
            <p:nvPr/>
          </p:nvSpPr>
          <p:spPr>
            <a:xfrm>
              <a:off x="5888831" y="2578551"/>
              <a:ext cx="57150" cy="104775"/>
            </a:xfrm>
            <a:custGeom>
              <a:avLst/>
              <a:gdLst>
                <a:gd name="connsiteX0" fmla="*/ 33814 w 57150"/>
                <a:gd name="connsiteY0" fmla="*/ 12249 h 104775"/>
                <a:gd name="connsiteX1" fmla="*/ 7144 w 57150"/>
                <a:gd name="connsiteY1" fmla="*/ 7486 h 104775"/>
                <a:gd name="connsiteX2" fmla="*/ 17621 w 57150"/>
                <a:gd name="connsiteY2" fmla="*/ 81781 h 104775"/>
                <a:gd name="connsiteX3" fmla="*/ 53816 w 57150"/>
                <a:gd name="connsiteY3" fmla="*/ 101783 h 104775"/>
                <a:gd name="connsiteX4" fmla="*/ 57626 w 57150"/>
                <a:gd name="connsiteY4" fmla="*/ 35108 h 104775"/>
                <a:gd name="connsiteX5" fmla="*/ 33814 w 57150"/>
                <a:gd name="connsiteY5" fmla="*/ 1224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04775">
                  <a:moveTo>
                    <a:pt x="33814" y="12249"/>
                  </a:moveTo>
                  <a:cubicBezTo>
                    <a:pt x="33814" y="12249"/>
                    <a:pt x="7144" y="5581"/>
                    <a:pt x="7144" y="7486"/>
                  </a:cubicBezTo>
                  <a:cubicBezTo>
                    <a:pt x="7144" y="9391"/>
                    <a:pt x="17621" y="81781"/>
                    <a:pt x="17621" y="81781"/>
                  </a:cubicBezTo>
                  <a:lnTo>
                    <a:pt x="53816" y="101783"/>
                  </a:lnTo>
                  <a:lnTo>
                    <a:pt x="57626" y="35108"/>
                  </a:lnTo>
                  <a:lnTo>
                    <a:pt x="33814" y="12249"/>
                  </a:lnTo>
                  <a:close/>
                </a:path>
              </a:pathLst>
            </a:custGeom>
            <a:solidFill>
              <a:srgbClr val="FFFFFF"/>
            </a:solidFill>
            <a:ln w="9525" cap="flat">
              <a:noFill/>
              <a:prstDash val="solid"/>
              <a:miter/>
            </a:ln>
          </p:spPr>
          <p:txBody>
            <a:bodyPr rtlCol="0" anchor="ctr"/>
            <a:lstStyle/>
            <a:p>
              <a:endParaRPr lang="zh-CN" altLang="en-US"/>
            </a:p>
          </p:txBody>
        </p:sp>
        <p:sp>
          <p:nvSpPr>
            <p:cNvPr id="552" name="任意多边形: 形状 730">
              <a:extLst>
                <a:ext uri="{FF2B5EF4-FFF2-40B4-BE49-F238E27FC236}">
                  <a16:creationId xmlns:a16="http://schemas.microsoft.com/office/drawing/2014/main" id="{7954C67B-1D1E-45FB-8DDD-9D47AA252677}"/>
                </a:ext>
              </a:extLst>
            </p:cNvPr>
            <p:cNvSpPr/>
            <p:nvPr/>
          </p:nvSpPr>
          <p:spPr>
            <a:xfrm>
              <a:off x="5871686" y="2550319"/>
              <a:ext cx="47625" cy="114300"/>
            </a:xfrm>
            <a:custGeom>
              <a:avLst/>
              <a:gdLst>
                <a:gd name="connsiteX0" fmla="*/ 31909 w 47625"/>
                <a:gd name="connsiteY0" fmla="*/ 7144 h 114300"/>
                <a:gd name="connsiteX1" fmla="*/ 31909 w 47625"/>
                <a:gd name="connsiteY1" fmla="*/ 17621 h 114300"/>
                <a:gd name="connsiteX2" fmla="*/ 40481 w 47625"/>
                <a:gd name="connsiteY2" fmla="*/ 113824 h 114300"/>
                <a:gd name="connsiteX3" fmla="*/ 26194 w 47625"/>
                <a:gd name="connsiteY3" fmla="*/ 106204 h 114300"/>
                <a:gd name="connsiteX4" fmla="*/ 10954 w 47625"/>
                <a:gd name="connsiteY4" fmla="*/ 56674 h 114300"/>
                <a:gd name="connsiteX5" fmla="*/ 25241 w 47625"/>
                <a:gd name="connsiteY5" fmla="*/ 51911 h 114300"/>
                <a:gd name="connsiteX6" fmla="*/ 7144 w 47625"/>
                <a:gd name="connsiteY6" fmla="*/ 30956 h 114300"/>
                <a:gd name="connsiteX7" fmla="*/ 24289 w 47625"/>
                <a:gd name="connsiteY7"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14300">
                  <a:moveTo>
                    <a:pt x="31909" y="7144"/>
                  </a:moveTo>
                  <a:lnTo>
                    <a:pt x="31909" y="17621"/>
                  </a:lnTo>
                  <a:lnTo>
                    <a:pt x="40481" y="113824"/>
                  </a:lnTo>
                  <a:lnTo>
                    <a:pt x="26194" y="106204"/>
                  </a:lnTo>
                  <a:lnTo>
                    <a:pt x="10954" y="56674"/>
                  </a:lnTo>
                  <a:lnTo>
                    <a:pt x="25241" y="51911"/>
                  </a:lnTo>
                  <a:lnTo>
                    <a:pt x="7144" y="30956"/>
                  </a:lnTo>
                  <a:lnTo>
                    <a:pt x="24289" y="7144"/>
                  </a:lnTo>
                  <a:close/>
                </a:path>
              </a:pathLst>
            </a:custGeom>
            <a:solidFill>
              <a:srgbClr val="1A65E0"/>
            </a:solidFill>
            <a:ln w="9525" cap="flat">
              <a:noFill/>
              <a:prstDash val="solid"/>
              <a:miter/>
            </a:ln>
          </p:spPr>
          <p:txBody>
            <a:bodyPr rtlCol="0" anchor="ctr"/>
            <a:lstStyle/>
            <a:p>
              <a:endParaRPr lang="zh-CN" altLang="en-US"/>
            </a:p>
          </p:txBody>
        </p:sp>
        <p:sp>
          <p:nvSpPr>
            <p:cNvPr id="553" name="任意多边形: 形状 731">
              <a:extLst>
                <a:ext uri="{FF2B5EF4-FFF2-40B4-BE49-F238E27FC236}">
                  <a16:creationId xmlns:a16="http://schemas.microsoft.com/office/drawing/2014/main" id="{25288693-FC13-48EA-878F-8FA7D67ABF08}"/>
                </a:ext>
              </a:extLst>
            </p:cNvPr>
            <p:cNvSpPr/>
            <p:nvPr/>
          </p:nvSpPr>
          <p:spPr>
            <a:xfrm>
              <a:off x="5925979" y="2571274"/>
              <a:ext cx="47625" cy="114300"/>
            </a:xfrm>
            <a:custGeom>
              <a:avLst/>
              <a:gdLst>
                <a:gd name="connsiteX0" fmla="*/ 15716 w 47625"/>
                <a:gd name="connsiteY0" fmla="*/ 7144 h 114300"/>
                <a:gd name="connsiteX1" fmla="*/ 15716 w 47625"/>
                <a:gd name="connsiteY1" fmla="*/ 18574 h 114300"/>
                <a:gd name="connsiteX2" fmla="*/ 7144 w 47625"/>
                <a:gd name="connsiteY2" fmla="*/ 105251 h 114300"/>
                <a:gd name="connsiteX3" fmla="*/ 21431 w 47625"/>
                <a:gd name="connsiteY3" fmla="*/ 112871 h 114300"/>
                <a:gd name="connsiteX4" fmla="*/ 36671 w 47625"/>
                <a:gd name="connsiteY4" fmla="*/ 81439 h 114300"/>
                <a:gd name="connsiteX5" fmla="*/ 22384 w 47625"/>
                <a:gd name="connsiteY5" fmla="*/ 60484 h 114300"/>
                <a:gd name="connsiteX6" fmla="*/ 40481 w 47625"/>
                <a:gd name="connsiteY6" fmla="*/ 59531 h 114300"/>
                <a:gd name="connsiteX7" fmla="*/ 25241 w 47625"/>
                <a:gd name="connsiteY7" fmla="*/ 1857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14300">
                  <a:moveTo>
                    <a:pt x="15716" y="7144"/>
                  </a:moveTo>
                  <a:lnTo>
                    <a:pt x="15716" y="18574"/>
                  </a:lnTo>
                  <a:lnTo>
                    <a:pt x="7144" y="105251"/>
                  </a:lnTo>
                  <a:lnTo>
                    <a:pt x="21431" y="112871"/>
                  </a:lnTo>
                  <a:lnTo>
                    <a:pt x="36671" y="81439"/>
                  </a:lnTo>
                  <a:lnTo>
                    <a:pt x="22384" y="60484"/>
                  </a:lnTo>
                  <a:lnTo>
                    <a:pt x="40481" y="59531"/>
                  </a:lnTo>
                  <a:lnTo>
                    <a:pt x="25241" y="18574"/>
                  </a:lnTo>
                  <a:close/>
                </a:path>
              </a:pathLst>
            </a:custGeom>
            <a:solidFill>
              <a:srgbClr val="1A65E0"/>
            </a:solidFill>
            <a:ln w="9525" cap="flat">
              <a:noFill/>
              <a:prstDash val="solid"/>
              <a:miter/>
            </a:ln>
          </p:spPr>
          <p:txBody>
            <a:bodyPr rtlCol="0" anchor="ctr"/>
            <a:lstStyle/>
            <a:p>
              <a:endParaRPr lang="zh-CN" altLang="en-US"/>
            </a:p>
          </p:txBody>
        </p:sp>
        <p:sp>
          <p:nvSpPr>
            <p:cNvPr id="554" name="任意多边形: 形状 732">
              <a:extLst>
                <a:ext uri="{FF2B5EF4-FFF2-40B4-BE49-F238E27FC236}">
                  <a16:creationId xmlns:a16="http://schemas.microsoft.com/office/drawing/2014/main" id="{28902B64-5477-4D4B-9711-02E77CBC0212}"/>
                </a:ext>
              </a:extLst>
            </p:cNvPr>
            <p:cNvSpPr/>
            <p:nvPr/>
          </p:nvSpPr>
          <p:spPr>
            <a:xfrm>
              <a:off x="5907881" y="2582704"/>
              <a:ext cx="28575" cy="28575"/>
            </a:xfrm>
            <a:custGeom>
              <a:avLst/>
              <a:gdLst>
                <a:gd name="connsiteX0" fmla="*/ 7144 w 28575"/>
                <a:gd name="connsiteY0" fmla="*/ 14764 h 28575"/>
                <a:gd name="connsiteX1" fmla="*/ 11906 w 28575"/>
                <a:gd name="connsiteY1" fmla="*/ 26194 h 28575"/>
                <a:gd name="connsiteX2" fmla="*/ 18574 w 28575"/>
                <a:gd name="connsiteY2" fmla="*/ 30004 h 28575"/>
                <a:gd name="connsiteX3" fmla="*/ 23336 w 28575"/>
                <a:gd name="connsiteY3" fmla="*/ 23336 h 28575"/>
                <a:gd name="connsiteX4" fmla="*/ 15716 w 28575"/>
                <a:gd name="connsiteY4" fmla="*/ 7144 h 28575"/>
                <a:gd name="connsiteX5" fmla="*/ 7144 w 28575"/>
                <a:gd name="connsiteY5" fmla="*/ 1476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28575">
                  <a:moveTo>
                    <a:pt x="7144" y="14764"/>
                  </a:moveTo>
                  <a:lnTo>
                    <a:pt x="11906" y="26194"/>
                  </a:lnTo>
                  <a:cubicBezTo>
                    <a:pt x="13811" y="27146"/>
                    <a:pt x="16669" y="29051"/>
                    <a:pt x="18574" y="30004"/>
                  </a:cubicBezTo>
                  <a:lnTo>
                    <a:pt x="23336" y="23336"/>
                  </a:lnTo>
                  <a:lnTo>
                    <a:pt x="15716" y="7144"/>
                  </a:lnTo>
                  <a:lnTo>
                    <a:pt x="7144" y="14764"/>
                  </a:lnTo>
                  <a:close/>
                </a:path>
              </a:pathLst>
            </a:custGeom>
            <a:solidFill>
              <a:srgbClr val="3535CA"/>
            </a:solidFill>
            <a:ln w="9525" cap="flat">
              <a:noFill/>
              <a:prstDash val="solid"/>
              <a:miter/>
            </a:ln>
          </p:spPr>
          <p:txBody>
            <a:bodyPr rtlCol="0" anchor="ctr"/>
            <a:lstStyle/>
            <a:p>
              <a:endParaRPr lang="zh-CN" altLang="en-US"/>
            </a:p>
          </p:txBody>
        </p:sp>
        <p:sp>
          <p:nvSpPr>
            <p:cNvPr id="555" name="任意多边形: 形状 733">
              <a:extLst>
                <a:ext uri="{FF2B5EF4-FFF2-40B4-BE49-F238E27FC236}">
                  <a16:creationId xmlns:a16="http://schemas.microsoft.com/office/drawing/2014/main" id="{BF8A33DC-84FF-465D-9472-7F76EEE0BB4A}"/>
                </a:ext>
              </a:extLst>
            </p:cNvPr>
            <p:cNvSpPr/>
            <p:nvPr/>
          </p:nvSpPr>
          <p:spPr>
            <a:xfrm>
              <a:off x="5905024" y="2602706"/>
              <a:ext cx="28575" cy="76200"/>
            </a:xfrm>
            <a:custGeom>
              <a:avLst/>
              <a:gdLst>
                <a:gd name="connsiteX0" fmla="*/ 13811 w 28575"/>
                <a:gd name="connsiteY0" fmla="*/ 7144 h 76200"/>
                <a:gd name="connsiteX1" fmla="*/ 7144 w 28575"/>
                <a:gd name="connsiteY1" fmla="*/ 61436 h 76200"/>
                <a:gd name="connsiteX2" fmla="*/ 28099 w 28575"/>
                <a:gd name="connsiteY2" fmla="*/ 72866 h 76200"/>
                <a:gd name="connsiteX3" fmla="*/ 21431 w 28575"/>
                <a:gd name="connsiteY3" fmla="*/ 10954 h 76200"/>
              </a:gdLst>
              <a:ahLst/>
              <a:cxnLst>
                <a:cxn ang="0">
                  <a:pos x="connsiteX0" y="connsiteY0"/>
                </a:cxn>
                <a:cxn ang="0">
                  <a:pos x="connsiteX1" y="connsiteY1"/>
                </a:cxn>
                <a:cxn ang="0">
                  <a:pos x="connsiteX2" y="connsiteY2"/>
                </a:cxn>
                <a:cxn ang="0">
                  <a:pos x="connsiteX3" y="connsiteY3"/>
                </a:cxn>
              </a:cxnLst>
              <a:rect l="l" t="t" r="r" b="b"/>
              <a:pathLst>
                <a:path w="28575" h="76200">
                  <a:moveTo>
                    <a:pt x="13811" y="7144"/>
                  </a:moveTo>
                  <a:lnTo>
                    <a:pt x="7144" y="61436"/>
                  </a:lnTo>
                  <a:lnTo>
                    <a:pt x="28099" y="72866"/>
                  </a:lnTo>
                  <a:lnTo>
                    <a:pt x="21431" y="10954"/>
                  </a:lnTo>
                  <a:close/>
                </a:path>
              </a:pathLst>
            </a:custGeom>
            <a:solidFill>
              <a:srgbClr val="3535CA"/>
            </a:solidFill>
            <a:ln w="9525" cap="flat">
              <a:noFill/>
              <a:prstDash val="solid"/>
              <a:miter/>
            </a:ln>
          </p:spPr>
          <p:txBody>
            <a:bodyPr rtlCol="0" anchor="ctr"/>
            <a:lstStyle/>
            <a:p>
              <a:endParaRPr lang="zh-CN" altLang="en-US"/>
            </a:p>
          </p:txBody>
        </p:sp>
        <p:sp>
          <p:nvSpPr>
            <p:cNvPr id="556" name="任意多边形: 形状 734">
              <a:extLst>
                <a:ext uri="{FF2B5EF4-FFF2-40B4-BE49-F238E27FC236}">
                  <a16:creationId xmlns:a16="http://schemas.microsoft.com/office/drawing/2014/main" id="{6828BBEF-27FF-4AF6-B7AB-6A0779D2CCD1}"/>
                </a:ext>
              </a:extLst>
            </p:cNvPr>
            <p:cNvSpPr/>
            <p:nvPr/>
          </p:nvSpPr>
          <p:spPr>
            <a:xfrm>
              <a:off x="5894546" y="2542699"/>
              <a:ext cx="28575" cy="66675"/>
            </a:xfrm>
            <a:custGeom>
              <a:avLst/>
              <a:gdLst>
                <a:gd name="connsiteX0" fmla="*/ 9049 w 28575"/>
                <a:gd name="connsiteY0" fmla="*/ 7144 h 66675"/>
                <a:gd name="connsiteX1" fmla="*/ 7144 w 28575"/>
                <a:gd name="connsiteY1" fmla="*/ 14764 h 66675"/>
                <a:gd name="connsiteX2" fmla="*/ 11906 w 28575"/>
                <a:gd name="connsiteY2" fmla="*/ 60484 h 66675"/>
                <a:gd name="connsiteX3" fmla="*/ 28099 w 28575"/>
                <a:gd name="connsiteY3" fmla="*/ 49054 h 66675"/>
                <a:gd name="connsiteX4" fmla="*/ 9049 w 285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66675">
                  <a:moveTo>
                    <a:pt x="9049" y="7144"/>
                  </a:moveTo>
                  <a:lnTo>
                    <a:pt x="7144" y="14764"/>
                  </a:lnTo>
                  <a:lnTo>
                    <a:pt x="11906" y="60484"/>
                  </a:lnTo>
                  <a:lnTo>
                    <a:pt x="28099" y="49054"/>
                  </a:lnTo>
                  <a:lnTo>
                    <a:pt x="9049" y="7144"/>
                  </a:lnTo>
                  <a:close/>
                </a:path>
              </a:pathLst>
            </a:custGeom>
            <a:solidFill>
              <a:srgbClr val="FFFFFF"/>
            </a:solidFill>
            <a:ln w="9525" cap="flat">
              <a:noFill/>
              <a:prstDash val="solid"/>
              <a:miter/>
            </a:ln>
          </p:spPr>
          <p:txBody>
            <a:bodyPr rtlCol="0" anchor="ctr"/>
            <a:lstStyle/>
            <a:p>
              <a:endParaRPr lang="zh-CN" altLang="en-US"/>
            </a:p>
          </p:txBody>
        </p:sp>
        <p:sp>
          <p:nvSpPr>
            <p:cNvPr id="557" name="任意多边形: 形状 735">
              <a:extLst>
                <a:ext uri="{FF2B5EF4-FFF2-40B4-BE49-F238E27FC236}">
                  <a16:creationId xmlns:a16="http://schemas.microsoft.com/office/drawing/2014/main" id="{ED61C8CB-87BF-405D-8624-EC8C5BCBEC90}"/>
                </a:ext>
              </a:extLst>
            </p:cNvPr>
            <p:cNvSpPr/>
            <p:nvPr/>
          </p:nvSpPr>
          <p:spPr>
            <a:xfrm>
              <a:off x="5896451" y="2532221"/>
              <a:ext cx="47625" cy="38100"/>
            </a:xfrm>
            <a:custGeom>
              <a:avLst/>
              <a:gdLst>
                <a:gd name="connsiteX0" fmla="*/ 7144 w 47625"/>
                <a:gd name="connsiteY0" fmla="*/ 7144 h 38100"/>
                <a:gd name="connsiteX1" fmla="*/ 7144 w 47625"/>
                <a:gd name="connsiteY1" fmla="*/ 9049 h 38100"/>
                <a:gd name="connsiteX2" fmla="*/ 26194 w 47625"/>
                <a:gd name="connsiteY2" fmla="*/ 34766 h 38100"/>
                <a:gd name="connsiteX3" fmla="*/ 45244 w 47625"/>
                <a:gd name="connsiteY3" fmla="*/ 30956 h 38100"/>
                <a:gd name="connsiteX4" fmla="*/ 45244 w 47625"/>
                <a:gd name="connsiteY4" fmla="*/ 280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7144" y="7144"/>
                  </a:moveTo>
                  <a:lnTo>
                    <a:pt x="7144" y="9049"/>
                  </a:lnTo>
                  <a:cubicBezTo>
                    <a:pt x="7144" y="9049"/>
                    <a:pt x="16669" y="29051"/>
                    <a:pt x="26194" y="34766"/>
                  </a:cubicBezTo>
                  <a:cubicBezTo>
                    <a:pt x="35719" y="40481"/>
                    <a:pt x="45244" y="30956"/>
                    <a:pt x="45244" y="30956"/>
                  </a:cubicBezTo>
                  <a:lnTo>
                    <a:pt x="45244" y="28099"/>
                  </a:lnTo>
                </a:path>
              </a:pathLst>
            </a:custGeom>
            <a:solidFill>
              <a:srgbClr val="000000">
                <a:alpha val="20000"/>
              </a:srgbClr>
            </a:solidFill>
            <a:ln w="9525" cap="flat">
              <a:noFill/>
              <a:prstDash val="solid"/>
              <a:miter/>
            </a:ln>
          </p:spPr>
          <p:txBody>
            <a:bodyPr rtlCol="0" anchor="ctr"/>
            <a:lstStyle/>
            <a:p>
              <a:endParaRPr lang="zh-CN" altLang="en-US"/>
            </a:p>
          </p:txBody>
        </p:sp>
        <p:sp>
          <p:nvSpPr>
            <p:cNvPr id="558" name="任意多边形: 形状 736">
              <a:extLst>
                <a:ext uri="{FF2B5EF4-FFF2-40B4-BE49-F238E27FC236}">
                  <a16:creationId xmlns:a16="http://schemas.microsoft.com/office/drawing/2014/main" id="{E01BD9A7-1CE9-4324-9478-363C32EA5B62}"/>
                </a:ext>
              </a:extLst>
            </p:cNvPr>
            <p:cNvSpPr/>
            <p:nvPr/>
          </p:nvSpPr>
          <p:spPr>
            <a:xfrm>
              <a:off x="5876714" y="2404508"/>
              <a:ext cx="85725" cy="161925"/>
            </a:xfrm>
            <a:custGeom>
              <a:avLst/>
              <a:gdLst>
                <a:gd name="connsiteX0" fmla="*/ 47836 w 85725"/>
                <a:gd name="connsiteY0" fmla="*/ 12937 h 161925"/>
                <a:gd name="connsiteX1" fmla="*/ 13546 w 85725"/>
                <a:gd name="connsiteY1" fmla="*/ 111044 h 161925"/>
                <a:gd name="connsiteX2" fmla="*/ 45931 w 85725"/>
                <a:gd name="connsiteY2" fmla="*/ 156764 h 161925"/>
                <a:gd name="connsiteX3" fmla="*/ 78316 w 85725"/>
                <a:gd name="connsiteY3" fmla="*/ 147239 h 161925"/>
                <a:gd name="connsiteX4" fmla="*/ 47836 w 85725"/>
                <a:gd name="connsiteY4" fmla="*/ 12937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61925">
                  <a:moveTo>
                    <a:pt x="47836" y="12937"/>
                  </a:moveTo>
                  <a:cubicBezTo>
                    <a:pt x="-10266" y="-20401"/>
                    <a:pt x="9736" y="100567"/>
                    <a:pt x="13546" y="111044"/>
                  </a:cubicBezTo>
                  <a:cubicBezTo>
                    <a:pt x="17356" y="122474"/>
                    <a:pt x="36406" y="152002"/>
                    <a:pt x="45931" y="156764"/>
                  </a:cubicBezTo>
                  <a:cubicBezTo>
                    <a:pt x="55456" y="162479"/>
                    <a:pt x="73554" y="153907"/>
                    <a:pt x="78316" y="147239"/>
                  </a:cubicBezTo>
                  <a:cubicBezTo>
                    <a:pt x="82126" y="142477"/>
                    <a:pt x="105939" y="46274"/>
                    <a:pt x="47836" y="12937"/>
                  </a:cubicBezTo>
                  <a:close/>
                </a:path>
              </a:pathLst>
            </a:custGeom>
            <a:solidFill>
              <a:srgbClr val="FFBBA6"/>
            </a:solidFill>
            <a:ln w="9525" cap="flat">
              <a:noFill/>
              <a:prstDash val="solid"/>
              <a:miter/>
            </a:ln>
          </p:spPr>
          <p:txBody>
            <a:bodyPr rtlCol="0" anchor="ctr"/>
            <a:lstStyle/>
            <a:p>
              <a:endParaRPr lang="zh-CN" altLang="en-US"/>
            </a:p>
          </p:txBody>
        </p:sp>
        <p:sp>
          <p:nvSpPr>
            <p:cNvPr id="559" name="任意多边形: 形状 737">
              <a:extLst>
                <a:ext uri="{FF2B5EF4-FFF2-40B4-BE49-F238E27FC236}">
                  <a16:creationId xmlns:a16="http://schemas.microsoft.com/office/drawing/2014/main" id="{91427046-17D5-46B6-A3D1-EF125BE42D7D}"/>
                </a:ext>
              </a:extLst>
            </p:cNvPr>
            <p:cNvSpPr/>
            <p:nvPr/>
          </p:nvSpPr>
          <p:spPr>
            <a:xfrm>
              <a:off x="5874419" y="2403694"/>
              <a:ext cx="95250" cy="133350"/>
            </a:xfrm>
            <a:custGeom>
              <a:avLst/>
              <a:gdLst>
                <a:gd name="connsiteX0" fmla="*/ 73944 w 95250"/>
                <a:gd name="connsiteY0" fmla="*/ 37564 h 133350"/>
                <a:gd name="connsiteX1" fmla="*/ 14889 w 95250"/>
                <a:gd name="connsiteY1" fmla="*/ 12799 h 133350"/>
                <a:gd name="connsiteX2" fmla="*/ 10126 w 95250"/>
                <a:gd name="connsiteY2" fmla="*/ 86141 h 133350"/>
                <a:gd name="connsiteX3" fmla="*/ 10126 w 95250"/>
                <a:gd name="connsiteY3" fmla="*/ 86141 h 133350"/>
                <a:gd name="connsiteX4" fmla="*/ 10126 w 95250"/>
                <a:gd name="connsiteY4" fmla="*/ 87094 h 133350"/>
                <a:gd name="connsiteX5" fmla="*/ 10126 w 95250"/>
                <a:gd name="connsiteY5" fmla="*/ 88046 h 133350"/>
                <a:gd name="connsiteX6" fmla="*/ 11079 w 95250"/>
                <a:gd name="connsiteY6" fmla="*/ 88046 h 133350"/>
                <a:gd name="connsiteX7" fmla="*/ 11079 w 95250"/>
                <a:gd name="connsiteY7" fmla="*/ 88046 h 133350"/>
                <a:gd name="connsiteX8" fmla="*/ 11079 w 95250"/>
                <a:gd name="connsiteY8" fmla="*/ 81379 h 133350"/>
                <a:gd name="connsiteX9" fmla="*/ 10126 w 95250"/>
                <a:gd name="connsiteY9" fmla="*/ 70901 h 133350"/>
                <a:gd name="connsiteX10" fmla="*/ 20604 w 95250"/>
                <a:gd name="connsiteY10" fmla="*/ 40421 h 133350"/>
                <a:gd name="connsiteX11" fmla="*/ 22509 w 95250"/>
                <a:gd name="connsiteY11" fmla="*/ 37564 h 133350"/>
                <a:gd name="connsiteX12" fmla="*/ 41559 w 95250"/>
                <a:gd name="connsiteY12" fmla="*/ 10894 h 133350"/>
                <a:gd name="connsiteX13" fmla="*/ 69181 w 95250"/>
                <a:gd name="connsiteY13" fmla="*/ 39469 h 133350"/>
                <a:gd name="connsiteX14" fmla="*/ 83469 w 95250"/>
                <a:gd name="connsiteY14" fmla="*/ 114716 h 133350"/>
                <a:gd name="connsiteX15" fmla="*/ 82516 w 95250"/>
                <a:gd name="connsiteY15" fmla="*/ 121384 h 133350"/>
                <a:gd name="connsiteX16" fmla="*/ 82516 w 95250"/>
                <a:gd name="connsiteY16" fmla="*/ 128051 h 133350"/>
                <a:gd name="connsiteX17" fmla="*/ 82516 w 95250"/>
                <a:gd name="connsiteY17" fmla="*/ 128051 h 133350"/>
                <a:gd name="connsiteX18" fmla="*/ 83469 w 95250"/>
                <a:gd name="connsiteY18" fmla="*/ 129004 h 133350"/>
                <a:gd name="connsiteX19" fmla="*/ 83469 w 95250"/>
                <a:gd name="connsiteY19" fmla="*/ 128051 h 133350"/>
                <a:gd name="connsiteX20" fmla="*/ 83469 w 95250"/>
                <a:gd name="connsiteY20" fmla="*/ 125194 h 133350"/>
                <a:gd name="connsiteX21" fmla="*/ 83469 w 95250"/>
                <a:gd name="connsiteY21" fmla="*/ 121384 h 133350"/>
                <a:gd name="connsiteX22" fmla="*/ 73944 w 95250"/>
                <a:gd name="connsiteY22" fmla="*/ 37564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250" h="133350">
                  <a:moveTo>
                    <a:pt x="73944" y="37564"/>
                  </a:moveTo>
                  <a:cubicBezTo>
                    <a:pt x="53941" y="6131"/>
                    <a:pt x="24414" y="1369"/>
                    <a:pt x="14889" y="12799"/>
                  </a:cubicBezTo>
                  <a:cubicBezTo>
                    <a:pt x="3459" y="27086"/>
                    <a:pt x="7269" y="60424"/>
                    <a:pt x="10126" y="86141"/>
                  </a:cubicBezTo>
                  <a:cubicBezTo>
                    <a:pt x="10126" y="86141"/>
                    <a:pt x="10126" y="86141"/>
                    <a:pt x="10126" y="86141"/>
                  </a:cubicBezTo>
                  <a:cubicBezTo>
                    <a:pt x="10126" y="86141"/>
                    <a:pt x="10126" y="87094"/>
                    <a:pt x="10126" y="87094"/>
                  </a:cubicBezTo>
                  <a:cubicBezTo>
                    <a:pt x="10126" y="87094"/>
                    <a:pt x="10126" y="88046"/>
                    <a:pt x="10126" y="88046"/>
                  </a:cubicBezTo>
                  <a:cubicBezTo>
                    <a:pt x="10126" y="88046"/>
                    <a:pt x="11079" y="88046"/>
                    <a:pt x="11079" y="88046"/>
                  </a:cubicBezTo>
                  <a:cubicBezTo>
                    <a:pt x="11079" y="88046"/>
                    <a:pt x="11079" y="88046"/>
                    <a:pt x="11079" y="88046"/>
                  </a:cubicBezTo>
                  <a:cubicBezTo>
                    <a:pt x="11079" y="86141"/>
                    <a:pt x="11079" y="81379"/>
                    <a:pt x="11079" y="81379"/>
                  </a:cubicBezTo>
                  <a:cubicBezTo>
                    <a:pt x="11079" y="77569"/>
                    <a:pt x="10126" y="74711"/>
                    <a:pt x="10126" y="70901"/>
                  </a:cubicBezTo>
                  <a:cubicBezTo>
                    <a:pt x="12031" y="56614"/>
                    <a:pt x="17746" y="56614"/>
                    <a:pt x="20604" y="40421"/>
                  </a:cubicBezTo>
                  <a:cubicBezTo>
                    <a:pt x="21556" y="39469"/>
                    <a:pt x="21556" y="38516"/>
                    <a:pt x="22509" y="37564"/>
                  </a:cubicBezTo>
                  <a:cubicBezTo>
                    <a:pt x="23461" y="36611"/>
                    <a:pt x="28224" y="6131"/>
                    <a:pt x="41559" y="10894"/>
                  </a:cubicBezTo>
                  <a:cubicBezTo>
                    <a:pt x="63466" y="18514"/>
                    <a:pt x="65371" y="30896"/>
                    <a:pt x="69181" y="39469"/>
                  </a:cubicBezTo>
                  <a:cubicBezTo>
                    <a:pt x="70134" y="41374"/>
                    <a:pt x="81564" y="100429"/>
                    <a:pt x="83469" y="114716"/>
                  </a:cubicBezTo>
                  <a:cubicBezTo>
                    <a:pt x="83469" y="116621"/>
                    <a:pt x="82516" y="119479"/>
                    <a:pt x="82516" y="121384"/>
                  </a:cubicBezTo>
                  <a:cubicBezTo>
                    <a:pt x="82516" y="121384"/>
                    <a:pt x="82516" y="125194"/>
                    <a:pt x="82516" y="128051"/>
                  </a:cubicBezTo>
                  <a:cubicBezTo>
                    <a:pt x="82516" y="128051"/>
                    <a:pt x="82516" y="128051"/>
                    <a:pt x="82516" y="128051"/>
                  </a:cubicBezTo>
                  <a:cubicBezTo>
                    <a:pt x="82516" y="128051"/>
                    <a:pt x="83469" y="129004"/>
                    <a:pt x="83469" y="129004"/>
                  </a:cubicBezTo>
                  <a:cubicBezTo>
                    <a:pt x="83469" y="129004"/>
                    <a:pt x="83469" y="129004"/>
                    <a:pt x="83469" y="128051"/>
                  </a:cubicBezTo>
                  <a:cubicBezTo>
                    <a:pt x="83469" y="127099"/>
                    <a:pt x="83469" y="126146"/>
                    <a:pt x="83469" y="125194"/>
                  </a:cubicBezTo>
                  <a:cubicBezTo>
                    <a:pt x="83469" y="124241"/>
                    <a:pt x="83469" y="123289"/>
                    <a:pt x="83469" y="121384"/>
                  </a:cubicBezTo>
                  <a:cubicBezTo>
                    <a:pt x="90136" y="109954"/>
                    <a:pt x="94899" y="55661"/>
                    <a:pt x="73944" y="37564"/>
                  </a:cubicBezTo>
                  <a:close/>
                </a:path>
              </a:pathLst>
            </a:custGeom>
            <a:solidFill>
              <a:srgbClr val="002C6A"/>
            </a:solidFill>
            <a:ln w="9525" cap="flat">
              <a:noFill/>
              <a:prstDash val="solid"/>
              <a:miter/>
            </a:ln>
          </p:spPr>
          <p:txBody>
            <a:bodyPr rtlCol="0" anchor="ctr"/>
            <a:lstStyle/>
            <a:p>
              <a:endParaRPr lang="zh-CN" altLang="en-US"/>
            </a:p>
          </p:txBody>
        </p:sp>
        <p:sp>
          <p:nvSpPr>
            <p:cNvPr id="560" name="任意多边形: 形状 738">
              <a:extLst>
                <a:ext uri="{FF2B5EF4-FFF2-40B4-BE49-F238E27FC236}">
                  <a16:creationId xmlns:a16="http://schemas.microsoft.com/office/drawing/2014/main" id="{E27FD81D-F875-49DF-8FBA-B07989A9DFD6}"/>
                </a:ext>
              </a:extLst>
            </p:cNvPr>
            <p:cNvSpPr/>
            <p:nvPr/>
          </p:nvSpPr>
          <p:spPr>
            <a:xfrm>
              <a:off x="5914549" y="2564606"/>
              <a:ext cx="28575" cy="57150"/>
            </a:xfrm>
            <a:custGeom>
              <a:avLst/>
              <a:gdLst>
                <a:gd name="connsiteX0" fmla="*/ 27146 w 28575"/>
                <a:gd name="connsiteY0" fmla="*/ 7144 h 57150"/>
                <a:gd name="connsiteX1" fmla="*/ 28099 w 28575"/>
                <a:gd name="connsiteY1" fmla="*/ 15716 h 57150"/>
                <a:gd name="connsiteX2" fmla="*/ 23336 w 28575"/>
                <a:gd name="connsiteY2" fmla="*/ 56674 h 57150"/>
                <a:gd name="connsiteX3" fmla="*/ 7144 w 28575"/>
                <a:gd name="connsiteY3" fmla="*/ 26194 h 57150"/>
                <a:gd name="connsiteX4" fmla="*/ 27146 w 28575"/>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57150">
                  <a:moveTo>
                    <a:pt x="27146" y="7144"/>
                  </a:moveTo>
                  <a:lnTo>
                    <a:pt x="28099" y="15716"/>
                  </a:lnTo>
                  <a:lnTo>
                    <a:pt x="23336" y="56674"/>
                  </a:lnTo>
                  <a:lnTo>
                    <a:pt x="7144" y="26194"/>
                  </a:lnTo>
                  <a:lnTo>
                    <a:pt x="27146" y="7144"/>
                  </a:lnTo>
                  <a:close/>
                </a:path>
              </a:pathLst>
            </a:custGeom>
            <a:solidFill>
              <a:srgbClr val="FFFFFF"/>
            </a:solidFill>
            <a:ln w="9525" cap="flat">
              <a:noFill/>
              <a:prstDash val="solid"/>
              <a:miter/>
            </a:ln>
          </p:spPr>
          <p:txBody>
            <a:bodyPr rtlCol="0" anchor="ctr"/>
            <a:lstStyle/>
            <a:p>
              <a:endParaRPr lang="zh-CN" altLang="en-US"/>
            </a:p>
          </p:txBody>
        </p:sp>
        <p:sp>
          <p:nvSpPr>
            <p:cNvPr id="561" name="任意多边形: 形状 739">
              <a:extLst>
                <a:ext uri="{FF2B5EF4-FFF2-40B4-BE49-F238E27FC236}">
                  <a16:creationId xmlns:a16="http://schemas.microsoft.com/office/drawing/2014/main" id="{5C503408-D41F-4F38-8C11-2EE34D649A14}"/>
                </a:ext>
              </a:extLst>
            </p:cNvPr>
            <p:cNvSpPr/>
            <p:nvPr/>
          </p:nvSpPr>
          <p:spPr>
            <a:xfrm>
              <a:off x="5896451" y="2541746"/>
              <a:ext cx="47625" cy="47625"/>
            </a:xfrm>
            <a:custGeom>
              <a:avLst/>
              <a:gdLst>
                <a:gd name="connsiteX0" fmla="*/ 7144 w 47625"/>
                <a:gd name="connsiteY0" fmla="*/ 8096 h 47625"/>
                <a:gd name="connsiteX1" fmla="*/ 26194 w 47625"/>
                <a:gd name="connsiteY1" fmla="*/ 49054 h 47625"/>
                <a:gd name="connsiteX2" fmla="*/ 45244 w 47625"/>
                <a:gd name="connsiteY2" fmla="*/ 30004 h 47625"/>
                <a:gd name="connsiteX3" fmla="*/ 45244 w 47625"/>
                <a:gd name="connsiteY3" fmla="*/ 29051 h 47625"/>
                <a:gd name="connsiteX4" fmla="*/ 26194 w 47625"/>
                <a:gd name="connsiteY4" fmla="*/ 49054 h 47625"/>
                <a:gd name="connsiteX5" fmla="*/ 7144 w 47625"/>
                <a:gd name="connsiteY5" fmla="*/ 7144 h 47625"/>
                <a:gd name="connsiteX6" fmla="*/ 7144 w 47625"/>
                <a:gd name="connsiteY6" fmla="*/ 809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7144" y="8096"/>
                  </a:moveTo>
                  <a:lnTo>
                    <a:pt x="26194" y="49054"/>
                  </a:lnTo>
                  <a:lnTo>
                    <a:pt x="45244" y="30004"/>
                  </a:lnTo>
                  <a:lnTo>
                    <a:pt x="45244" y="29051"/>
                  </a:lnTo>
                  <a:lnTo>
                    <a:pt x="26194" y="49054"/>
                  </a:lnTo>
                  <a:lnTo>
                    <a:pt x="7144" y="7144"/>
                  </a:lnTo>
                  <a:lnTo>
                    <a:pt x="7144" y="8096"/>
                  </a:lnTo>
                </a:path>
              </a:pathLst>
            </a:custGeom>
            <a:solidFill>
              <a:srgbClr val="000000"/>
            </a:solidFill>
            <a:ln w="9525" cap="flat">
              <a:noFill/>
              <a:prstDash val="solid"/>
              <a:miter/>
            </a:ln>
          </p:spPr>
          <p:txBody>
            <a:bodyPr rtlCol="0" anchor="ctr"/>
            <a:lstStyle/>
            <a:p>
              <a:endParaRPr lang="zh-CN" altLang="en-US"/>
            </a:p>
          </p:txBody>
        </p:sp>
        <p:sp>
          <p:nvSpPr>
            <p:cNvPr id="562" name="任意多边形: 形状 740">
              <a:extLst>
                <a:ext uri="{FF2B5EF4-FFF2-40B4-BE49-F238E27FC236}">
                  <a16:creationId xmlns:a16="http://schemas.microsoft.com/office/drawing/2014/main" id="{E1B2734F-2279-4886-BBD9-CA55116E7D01}"/>
                </a:ext>
              </a:extLst>
            </p:cNvPr>
            <p:cNvSpPr/>
            <p:nvPr/>
          </p:nvSpPr>
          <p:spPr>
            <a:xfrm>
              <a:off x="5911691" y="2602706"/>
              <a:ext cx="19050" cy="9525"/>
            </a:xfrm>
            <a:custGeom>
              <a:avLst/>
              <a:gdLst>
                <a:gd name="connsiteX0" fmla="*/ 7144 w 19050"/>
                <a:gd name="connsiteY0" fmla="*/ 7144 h 9525"/>
                <a:gd name="connsiteX1" fmla="*/ 14764 w 19050"/>
                <a:gd name="connsiteY1" fmla="*/ 10954 h 9525"/>
                <a:gd name="connsiteX2" fmla="*/ 14764 w 19050"/>
                <a:gd name="connsiteY2" fmla="*/ 10954 h 9525"/>
                <a:gd name="connsiteX3" fmla="*/ 7144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7144" y="7144"/>
                  </a:moveTo>
                  <a:lnTo>
                    <a:pt x="14764" y="10954"/>
                  </a:lnTo>
                  <a:lnTo>
                    <a:pt x="14764" y="10954"/>
                  </a:lnTo>
                  <a:lnTo>
                    <a:pt x="7144" y="7144"/>
                  </a:lnTo>
                  <a:close/>
                </a:path>
              </a:pathLst>
            </a:custGeom>
            <a:solidFill>
              <a:srgbClr val="000000">
                <a:alpha val="10000"/>
              </a:srgbClr>
            </a:solidFill>
            <a:ln w="9525" cap="flat">
              <a:noFill/>
              <a:prstDash val="solid"/>
              <a:miter/>
            </a:ln>
          </p:spPr>
          <p:txBody>
            <a:bodyPr rtlCol="0" anchor="ctr"/>
            <a:lstStyle/>
            <a:p>
              <a:endParaRPr lang="zh-CN" altLang="en-US"/>
            </a:p>
          </p:txBody>
        </p:sp>
        <p:sp>
          <p:nvSpPr>
            <p:cNvPr id="563" name="任意多边形: 形状 741">
              <a:extLst>
                <a:ext uri="{FF2B5EF4-FFF2-40B4-BE49-F238E27FC236}">
                  <a16:creationId xmlns:a16="http://schemas.microsoft.com/office/drawing/2014/main" id="{FBE5DACC-D9A5-411D-93CF-3B5AD1E2F340}"/>
                </a:ext>
              </a:extLst>
            </p:cNvPr>
            <p:cNvSpPr/>
            <p:nvPr/>
          </p:nvSpPr>
          <p:spPr>
            <a:xfrm>
              <a:off x="5091589" y="3723799"/>
              <a:ext cx="1800225" cy="933450"/>
            </a:xfrm>
            <a:custGeom>
              <a:avLst/>
              <a:gdLst>
                <a:gd name="connsiteX0" fmla="*/ 22384 w 1800225"/>
                <a:gd name="connsiteY0" fmla="*/ 932021 h 933450"/>
                <a:gd name="connsiteX1" fmla="*/ 20479 w 1800225"/>
                <a:gd name="connsiteY1" fmla="*/ 922496 h 933450"/>
                <a:gd name="connsiteX2" fmla="*/ 67151 w 1800225"/>
                <a:gd name="connsiteY2" fmla="*/ 912971 h 933450"/>
                <a:gd name="connsiteX3" fmla="*/ 69056 w 1800225"/>
                <a:gd name="connsiteY3" fmla="*/ 922496 h 933450"/>
                <a:gd name="connsiteX4" fmla="*/ 22384 w 1800225"/>
                <a:gd name="connsiteY4" fmla="*/ 932021 h 933450"/>
                <a:gd name="connsiteX5" fmla="*/ 11906 w 1800225"/>
                <a:gd name="connsiteY5" fmla="*/ 925354 h 933450"/>
                <a:gd name="connsiteX6" fmla="*/ 7144 w 1800225"/>
                <a:gd name="connsiteY6" fmla="*/ 917734 h 933450"/>
                <a:gd name="connsiteX7" fmla="*/ 47149 w 1800225"/>
                <a:gd name="connsiteY7" fmla="*/ 892016 h 933450"/>
                <a:gd name="connsiteX8" fmla="*/ 51911 w 1800225"/>
                <a:gd name="connsiteY8" fmla="*/ 899636 h 933450"/>
                <a:gd name="connsiteX9" fmla="*/ 11906 w 1800225"/>
                <a:gd name="connsiteY9" fmla="*/ 925354 h 933450"/>
                <a:gd name="connsiteX10" fmla="*/ 125254 w 1800225"/>
                <a:gd name="connsiteY10" fmla="*/ 910114 h 933450"/>
                <a:gd name="connsiteX11" fmla="*/ 123349 w 1800225"/>
                <a:gd name="connsiteY11" fmla="*/ 900589 h 933450"/>
                <a:gd name="connsiteX12" fmla="*/ 170021 w 1800225"/>
                <a:gd name="connsiteY12" fmla="*/ 891064 h 933450"/>
                <a:gd name="connsiteX13" fmla="*/ 171926 w 1800225"/>
                <a:gd name="connsiteY13" fmla="*/ 900589 h 933450"/>
                <a:gd name="connsiteX14" fmla="*/ 125254 w 1800225"/>
                <a:gd name="connsiteY14" fmla="*/ 910114 h 933450"/>
                <a:gd name="connsiteX15" fmla="*/ 227171 w 1800225"/>
                <a:gd name="connsiteY15" fmla="*/ 888206 h 933450"/>
                <a:gd name="connsiteX16" fmla="*/ 225266 w 1800225"/>
                <a:gd name="connsiteY16" fmla="*/ 878681 h 933450"/>
                <a:gd name="connsiteX17" fmla="*/ 271939 w 1800225"/>
                <a:gd name="connsiteY17" fmla="*/ 869156 h 933450"/>
                <a:gd name="connsiteX18" fmla="*/ 273844 w 1800225"/>
                <a:gd name="connsiteY18" fmla="*/ 878681 h 933450"/>
                <a:gd name="connsiteX19" fmla="*/ 227171 w 1800225"/>
                <a:gd name="connsiteY19" fmla="*/ 888206 h 933450"/>
                <a:gd name="connsiteX20" fmla="*/ 100489 w 1800225"/>
                <a:gd name="connsiteY20" fmla="*/ 869156 h 933450"/>
                <a:gd name="connsiteX21" fmla="*/ 95726 w 1800225"/>
                <a:gd name="connsiteY21" fmla="*/ 861536 h 933450"/>
                <a:gd name="connsiteX22" fmla="*/ 135731 w 1800225"/>
                <a:gd name="connsiteY22" fmla="*/ 835819 h 933450"/>
                <a:gd name="connsiteX23" fmla="*/ 140494 w 1800225"/>
                <a:gd name="connsiteY23" fmla="*/ 843439 h 933450"/>
                <a:gd name="connsiteX24" fmla="*/ 100489 w 1800225"/>
                <a:gd name="connsiteY24" fmla="*/ 869156 h 933450"/>
                <a:gd name="connsiteX25" fmla="*/ 330041 w 1800225"/>
                <a:gd name="connsiteY25" fmla="*/ 866299 h 933450"/>
                <a:gd name="connsiteX26" fmla="*/ 328136 w 1800225"/>
                <a:gd name="connsiteY26" fmla="*/ 856774 h 933450"/>
                <a:gd name="connsiteX27" fmla="*/ 374809 w 1800225"/>
                <a:gd name="connsiteY27" fmla="*/ 847249 h 933450"/>
                <a:gd name="connsiteX28" fmla="*/ 376714 w 1800225"/>
                <a:gd name="connsiteY28" fmla="*/ 856774 h 933450"/>
                <a:gd name="connsiteX29" fmla="*/ 330041 w 1800225"/>
                <a:gd name="connsiteY29" fmla="*/ 866299 h 933450"/>
                <a:gd name="connsiteX30" fmla="*/ 432911 w 1800225"/>
                <a:gd name="connsiteY30" fmla="*/ 844391 h 933450"/>
                <a:gd name="connsiteX31" fmla="*/ 431006 w 1800225"/>
                <a:gd name="connsiteY31" fmla="*/ 834866 h 933450"/>
                <a:gd name="connsiteX32" fmla="*/ 477679 w 1800225"/>
                <a:gd name="connsiteY32" fmla="*/ 825341 h 933450"/>
                <a:gd name="connsiteX33" fmla="*/ 479584 w 1800225"/>
                <a:gd name="connsiteY33" fmla="*/ 834866 h 933450"/>
                <a:gd name="connsiteX34" fmla="*/ 432911 w 1800225"/>
                <a:gd name="connsiteY34" fmla="*/ 844391 h 933450"/>
                <a:gd name="connsiteX35" fmla="*/ 534829 w 1800225"/>
                <a:gd name="connsiteY35" fmla="*/ 822484 h 933450"/>
                <a:gd name="connsiteX36" fmla="*/ 532924 w 1800225"/>
                <a:gd name="connsiteY36" fmla="*/ 812959 h 933450"/>
                <a:gd name="connsiteX37" fmla="*/ 579596 w 1800225"/>
                <a:gd name="connsiteY37" fmla="*/ 803434 h 933450"/>
                <a:gd name="connsiteX38" fmla="*/ 581501 w 1800225"/>
                <a:gd name="connsiteY38" fmla="*/ 812959 h 933450"/>
                <a:gd name="connsiteX39" fmla="*/ 534829 w 1800225"/>
                <a:gd name="connsiteY39" fmla="*/ 822484 h 933450"/>
                <a:gd name="connsiteX40" fmla="*/ 189071 w 1800225"/>
                <a:gd name="connsiteY40" fmla="*/ 812959 h 933450"/>
                <a:gd name="connsiteX41" fmla="*/ 184309 w 1800225"/>
                <a:gd name="connsiteY41" fmla="*/ 805339 h 933450"/>
                <a:gd name="connsiteX42" fmla="*/ 224314 w 1800225"/>
                <a:gd name="connsiteY42" fmla="*/ 779621 h 933450"/>
                <a:gd name="connsiteX43" fmla="*/ 229076 w 1800225"/>
                <a:gd name="connsiteY43" fmla="*/ 787241 h 933450"/>
                <a:gd name="connsiteX44" fmla="*/ 189071 w 1800225"/>
                <a:gd name="connsiteY44" fmla="*/ 812959 h 933450"/>
                <a:gd name="connsiteX45" fmla="*/ 637699 w 1800225"/>
                <a:gd name="connsiteY45" fmla="*/ 801529 h 933450"/>
                <a:gd name="connsiteX46" fmla="*/ 635794 w 1800225"/>
                <a:gd name="connsiteY46" fmla="*/ 792004 h 933450"/>
                <a:gd name="connsiteX47" fmla="*/ 682466 w 1800225"/>
                <a:gd name="connsiteY47" fmla="*/ 782479 h 933450"/>
                <a:gd name="connsiteX48" fmla="*/ 684371 w 1800225"/>
                <a:gd name="connsiteY48" fmla="*/ 792004 h 933450"/>
                <a:gd name="connsiteX49" fmla="*/ 637699 w 1800225"/>
                <a:gd name="connsiteY49" fmla="*/ 801529 h 933450"/>
                <a:gd name="connsiteX50" fmla="*/ 739616 w 1800225"/>
                <a:gd name="connsiteY50" fmla="*/ 779621 h 933450"/>
                <a:gd name="connsiteX51" fmla="*/ 737711 w 1800225"/>
                <a:gd name="connsiteY51" fmla="*/ 770096 h 933450"/>
                <a:gd name="connsiteX52" fmla="*/ 784384 w 1800225"/>
                <a:gd name="connsiteY52" fmla="*/ 760571 h 933450"/>
                <a:gd name="connsiteX53" fmla="*/ 786289 w 1800225"/>
                <a:gd name="connsiteY53" fmla="*/ 770096 h 933450"/>
                <a:gd name="connsiteX54" fmla="*/ 739616 w 1800225"/>
                <a:gd name="connsiteY54" fmla="*/ 779621 h 933450"/>
                <a:gd name="connsiteX55" fmla="*/ 842486 w 1800225"/>
                <a:gd name="connsiteY55" fmla="*/ 757714 h 933450"/>
                <a:gd name="connsiteX56" fmla="*/ 840581 w 1800225"/>
                <a:gd name="connsiteY56" fmla="*/ 748189 h 933450"/>
                <a:gd name="connsiteX57" fmla="*/ 887254 w 1800225"/>
                <a:gd name="connsiteY57" fmla="*/ 738664 h 933450"/>
                <a:gd name="connsiteX58" fmla="*/ 889159 w 1800225"/>
                <a:gd name="connsiteY58" fmla="*/ 748189 h 933450"/>
                <a:gd name="connsiteX59" fmla="*/ 842486 w 1800225"/>
                <a:gd name="connsiteY59" fmla="*/ 757714 h 933450"/>
                <a:gd name="connsiteX60" fmla="*/ 277654 w 1800225"/>
                <a:gd name="connsiteY60" fmla="*/ 756761 h 933450"/>
                <a:gd name="connsiteX61" fmla="*/ 272891 w 1800225"/>
                <a:gd name="connsiteY61" fmla="*/ 749141 h 933450"/>
                <a:gd name="connsiteX62" fmla="*/ 312896 w 1800225"/>
                <a:gd name="connsiteY62" fmla="*/ 723424 h 933450"/>
                <a:gd name="connsiteX63" fmla="*/ 317659 w 1800225"/>
                <a:gd name="connsiteY63" fmla="*/ 731044 h 933450"/>
                <a:gd name="connsiteX64" fmla="*/ 277654 w 1800225"/>
                <a:gd name="connsiteY64" fmla="*/ 756761 h 933450"/>
                <a:gd name="connsiteX65" fmla="*/ 945356 w 1800225"/>
                <a:gd name="connsiteY65" fmla="*/ 735806 h 933450"/>
                <a:gd name="connsiteX66" fmla="*/ 943451 w 1800225"/>
                <a:gd name="connsiteY66" fmla="*/ 726281 h 933450"/>
                <a:gd name="connsiteX67" fmla="*/ 990124 w 1800225"/>
                <a:gd name="connsiteY67" fmla="*/ 716756 h 933450"/>
                <a:gd name="connsiteX68" fmla="*/ 992029 w 1800225"/>
                <a:gd name="connsiteY68" fmla="*/ 726281 h 933450"/>
                <a:gd name="connsiteX69" fmla="*/ 945356 w 1800225"/>
                <a:gd name="connsiteY69" fmla="*/ 735806 h 933450"/>
                <a:gd name="connsiteX70" fmla="*/ 1047274 w 1800225"/>
                <a:gd name="connsiteY70" fmla="*/ 713899 h 933450"/>
                <a:gd name="connsiteX71" fmla="*/ 1045369 w 1800225"/>
                <a:gd name="connsiteY71" fmla="*/ 704374 h 933450"/>
                <a:gd name="connsiteX72" fmla="*/ 1092041 w 1800225"/>
                <a:gd name="connsiteY72" fmla="*/ 694849 h 933450"/>
                <a:gd name="connsiteX73" fmla="*/ 1093946 w 1800225"/>
                <a:gd name="connsiteY73" fmla="*/ 704374 h 933450"/>
                <a:gd name="connsiteX74" fmla="*/ 1047274 w 1800225"/>
                <a:gd name="connsiteY74" fmla="*/ 713899 h 933450"/>
                <a:gd name="connsiteX75" fmla="*/ 366236 w 1800225"/>
                <a:gd name="connsiteY75" fmla="*/ 700564 h 933450"/>
                <a:gd name="connsiteX76" fmla="*/ 361474 w 1800225"/>
                <a:gd name="connsiteY76" fmla="*/ 692944 h 933450"/>
                <a:gd name="connsiteX77" fmla="*/ 401479 w 1800225"/>
                <a:gd name="connsiteY77" fmla="*/ 667226 h 933450"/>
                <a:gd name="connsiteX78" fmla="*/ 406241 w 1800225"/>
                <a:gd name="connsiteY78" fmla="*/ 674846 h 933450"/>
                <a:gd name="connsiteX79" fmla="*/ 366236 w 1800225"/>
                <a:gd name="connsiteY79" fmla="*/ 700564 h 933450"/>
                <a:gd name="connsiteX80" fmla="*/ 1150144 w 1800225"/>
                <a:gd name="connsiteY80" fmla="*/ 691991 h 933450"/>
                <a:gd name="connsiteX81" fmla="*/ 1148239 w 1800225"/>
                <a:gd name="connsiteY81" fmla="*/ 682466 h 933450"/>
                <a:gd name="connsiteX82" fmla="*/ 1194911 w 1800225"/>
                <a:gd name="connsiteY82" fmla="*/ 672941 h 933450"/>
                <a:gd name="connsiteX83" fmla="*/ 1196816 w 1800225"/>
                <a:gd name="connsiteY83" fmla="*/ 682466 h 933450"/>
                <a:gd name="connsiteX84" fmla="*/ 1150144 w 1800225"/>
                <a:gd name="connsiteY84" fmla="*/ 691991 h 933450"/>
                <a:gd name="connsiteX85" fmla="*/ 1252061 w 1800225"/>
                <a:gd name="connsiteY85" fmla="*/ 671036 h 933450"/>
                <a:gd name="connsiteX86" fmla="*/ 1250156 w 1800225"/>
                <a:gd name="connsiteY86" fmla="*/ 661511 h 933450"/>
                <a:gd name="connsiteX87" fmla="*/ 1296829 w 1800225"/>
                <a:gd name="connsiteY87" fmla="*/ 651986 h 933450"/>
                <a:gd name="connsiteX88" fmla="*/ 1298734 w 1800225"/>
                <a:gd name="connsiteY88" fmla="*/ 661511 h 933450"/>
                <a:gd name="connsiteX89" fmla="*/ 1252061 w 1800225"/>
                <a:gd name="connsiteY89" fmla="*/ 671036 h 933450"/>
                <a:gd name="connsiteX90" fmla="*/ 1354931 w 1800225"/>
                <a:gd name="connsiteY90" fmla="*/ 649129 h 933450"/>
                <a:gd name="connsiteX91" fmla="*/ 1353026 w 1800225"/>
                <a:gd name="connsiteY91" fmla="*/ 639604 h 933450"/>
                <a:gd name="connsiteX92" fmla="*/ 1376839 w 1800225"/>
                <a:gd name="connsiteY92" fmla="*/ 634841 h 933450"/>
                <a:gd name="connsiteX93" fmla="*/ 1387316 w 1800225"/>
                <a:gd name="connsiteY93" fmla="*/ 618649 h 933450"/>
                <a:gd name="connsiteX94" fmla="*/ 1394936 w 1800225"/>
                <a:gd name="connsiteY94" fmla="*/ 624364 h 933450"/>
                <a:gd name="connsiteX95" fmla="*/ 1382554 w 1800225"/>
                <a:gd name="connsiteY95" fmla="*/ 643414 h 933450"/>
                <a:gd name="connsiteX96" fmla="*/ 1354931 w 1800225"/>
                <a:gd name="connsiteY96" fmla="*/ 649129 h 933450"/>
                <a:gd name="connsiteX97" fmla="*/ 454819 w 1800225"/>
                <a:gd name="connsiteY97" fmla="*/ 644366 h 933450"/>
                <a:gd name="connsiteX98" fmla="*/ 450056 w 1800225"/>
                <a:gd name="connsiteY98" fmla="*/ 636746 h 933450"/>
                <a:gd name="connsiteX99" fmla="*/ 490061 w 1800225"/>
                <a:gd name="connsiteY99" fmla="*/ 611029 h 933450"/>
                <a:gd name="connsiteX100" fmla="*/ 494824 w 1800225"/>
                <a:gd name="connsiteY100" fmla="*/ 618649 h 933450"/>
                <a:gd name="connsiteX101" fmla="*/ 454819 w 1800225"/>
                <a:gd name="connsiteY101" fmla="*/ 644366 h 933450"/>
                <a:gd name="connsiteX102" fmla="*/ 543401 w 1800225"/>
                <a:gd name="connsiteY102" fmla="*/ 589121 h 933450"/>
                <a:gd name="connsiteX103" fmla="*/ 538639 w 1800225"/>
                <a:gd name="connsiteY103" fmla="*/ 581501 h 933450"/>
                <a:gd name="connsiteX104" fmla="*/ 578644 w 1800225"/>
                <a:gd name="connsiteY104" fmla="*/ 555784 h 933450"/>
                <a:gd name="connsiteX105" fmla="*/ 583406 w 1800225"/>
                <a:gd name="connsiteY105" fmla="*/ 563404 h 933450"/>
                <a:gd name="connsiteX106" fmla="*/ 543401 w 1800225"/>
                <a:gd name="connsiteY106" fmla="*/ 589121 h 933450"/>
                <a:gd name="connsiteX107" fmla="*/ 1427321 w 1800225"/>
                <a:gd name="connsiteY107" fmla="*/ 575786 h 933450"/>
                <a:gd name="connsiteX108" fmla="*/ 1419701 w 1800225"/>
                <a:gd name="connsiteY108" fmla="*/ 570071 h 933450"/>
                <a:gd name="connsiteX109" fmla="*/ 1446371 w 1800225"/>
                <a:gd name="connsiteY109" fmla="*/ 530066 h 933450"/>
                <a:gd name="connsiteX110" fmla="*/ 1453991 w 1800225"/>
                <a:gd name="connsiteY110" fmla="*/ 535781 h 933450"/>
                <a:gd name="connsiteX111" fmla="*/ 1427321 w 1800225"/>
                <a:gd name="connsiteY111" fmla="*/ 575786 h 933450"/>
                <a:gd name="connsiteX112" fmla="*/ 631984 w 1800225"/>
                <a:gd name="connsiteY112" fmla="*/ 532924 h 933450"/>
                <a:gd name="connsiteX113" fmla="*/ 627221 w 1800225"/>
                <a:gd name="connsiteY113" fmla="*/ 525304 h 933450"/>
                <a:gd name="connsiteX114" fmla="*/ 667226 w 1800225"/>
                <a:gd name="connsiteY114" fmla="*/ 499586 h 933450"/>
                <a:gd name="connsiteX115" fmla="*/ 671989 w 1800225"/>
                <a:gd name="connsiteY115" fmla="*/ 507206 h 933450"/>
                <a:gd name="connsiteX116" fmla="*/ 631984 w 1800225"/>
                <a:gd name="connsiteY116" fmla="*/ 532924 h 933450"/>
                <a:gd name="connsiteX117" fmla="*/ 1485424 w 1800225"/>
                <a:gd name="connsiteY117" fmla="*/ 489109 h 933450"/>
                <a:gd name="connsiteX118" fmla="*/ 1477804 w 1800225"/>
                <a:gd name="connsiteY118" fmla="*/ 483394 h 933450"/>
                <a:gd name="connsiteX119" fmla="*/ 1504474 w 1800225"/>
                <a:gd name="connsiteY119" fmla="*/ 443389 h 933450"/>
                <a:gd name="connsiteX120" fmla="*/ 1512094 w 1800225"/>
                <a:gd name="connsiteY120" fmla="*/ 449104 h 933450"/>
                <a:gd name="connsiteX121" fmla="*/ 1485424 w 1800225"/>
                <a:gd name="connsiteY121" fmla="*/ 489109 h 933450"/>
                <a:gd name="connsiteX122" fmla="*/ 720566 w 1800225"/>
                <a:gd name="connsiteY122" fmla="*/ 476726 h 933450"/>
                <a:gd name="connsiteX123" fmla="*/ 715804 w 1800225"/>
                <a:gd name="connsiteY123" fmla="*/ 469106 h 933450"/>
                <a:gd name="connsiteX124" fmla="*/ 755809 w 1800225"/>
                <a:gd name="connsiteY124" fmla="*/ 443389 h 933450"/>
                <a:gd name="connsiteX125" fmla="*/ 760571 w 1800225"/>
                <a:gd name="connsiteY125" fmla="*/ 451009 h 933450"/>
                <a:gd name="connsiteX126" fmla="*/ 720566 w 1800225"/>
                <a:gd name="connsiteY126" fmla="*/ 476726 h 933450"/>
                <a:gd name="connsiteX127" fmla="*/ 809149 w 1800225"/>
                <a:gd name="connsiteY127" fmla="*/ 420529 h 933450"/>
                <a:gd name="connsiteX128" fmla="*/ 804386 w 1800225"/>
                <a:gd name="connsiteY128" fmla="*/ 412909 h 933450"/>
                <a:gd name="connsiteX129" fmla="*/ 844391 w 1800225"/>
                <a:gd name="connsiteY129" fmla="*/ 387191 h 933450"/>
                <a:gd name="connsiteX130" fmla="*/ 849154 w 1800225"/>
                <a:gd name="connsiteY130" fmla="*/ 394811 h 933450"/>
                <a:gd name="connsiteX131" fmla="*/ 809149 w 1800225"/>
                <a:gd name="connsiteY131" fmla="*/ 420529 h 933450"/>
                <a:gd name="connsiteX132" fmla="*/ 1543526 w 1800225"/>
                <a:gd name="connsiteY132" fmla="*/ 401479 h 933450"/>
                <a:gd name="connsiteX133" fmla="*/ 1535906 w 1800225"/>
                <a:gd name="connsiteY133" fmla="*/ 395764 h 933450"/>
                <a:gd name="connsiteX134" fmla="*/ 1562576 w 1800225"/>
                <a:gd name="connsiteY134" fmla="*/ 355759 h 933450"/>
                <a:gd name="connsiteX135" fmla="*/ 1570196 w 1800225"/>
                <a:gd name="connsiteY135" fmla="*/ 361474 h 933450"/>
                <a:gd name="connsiteX136" fmla="*/ 1543526 w 1800225"/>
                <a:gd name="connsiteY136" fmla="*/ 401479 h 933450"/>
                <a:gd name="connsiteX137" fmla="*/ 1601629 w 1800225"/>
                <a:gd name="connsiteY137" fmla="*/ 314801 h 933450"/>
                <a:gd name="connsiteX138" fmla="*/ 1594009 w 1800225"/>
                <a:gd name="connsiteY138" fmla="*/ 309086 h 933450"/>
                <a:gd name="connsiteX139" fmla="*/ 1620679 w 1800225"/>
                <a:gd name="connsiteY139" fmla="*/ 269081 h 933450"/>
                <a:gd name="connsiteX140" fmla="*/ 1628299 w 1800225"/>
                <a:gd name="connsiteY140" fmla="*/ 274796 h 933450"/>
                <a:gd name="connsiteX141" fmla="*/ 1601629 w 1800225"/>
                <a:gd name="connsiteY141" fmla="*/ 314801 h 933450"/>
                <a:gd name="connsiteX142" fmla="*/ 1659731 w 1800225"/>
                <a:gd name="connsiteY142" fmla="*/ 227171 h 933450"/>
                <a:gd name="connsiteX143" fmla="*/ 1652111 w 1800225"/>
                <a:gd name="connsiteY143" fmla="*/ 221456 h 933450"/>
                <a:gd name="connsiteX144" fmla="*/ 1678781 w 1800225"/>
                <a:gd name="connsiteY144" fmla="*/ 181451 h 933450"/>
                <a:gd name="connsiteX145" fmla="*/ 1686401 w 1800225"/>
                <a:gd name="connsiteY145" fmla="*/ 187166 h 933450"/>
                <a:gd name="connsiteX146" fmla="*/ 1659731 w 1800225"/>
                <a:gd name="connsiteY146" fmla="*/ 227171 h 933450"/>
                <a:gd name="connsiteX147" fmla="*/ 1717834 w 1800225"/>
                <a:gd name="connsiteY147" fmla="*/ 140494 h 933450"/>
                <a:gd name="connsiteX148" fmla="*/ 1710214 w 1800225"/>
                <a:gd name="connsiteY148" fmla="*/ 134779 h 933450"/>
                <a:gd name="connsiteX149" fmla="*/ 1736884 w 1800225"/>
                <a:gd name="connsiteY149" fmla="*/ 94774 h 933450"/>
                <a:gd name="connsiteX150" fmla="*/ 1744504 w 1800225"/>
                <a:gd name="connsiteY150" fmla="*/ 100489 h 933450"/>
                <a:gd name="connsiteX151" fmla="*/ 1717834 w 1800225"/>
                <a:gd name="connsiteY151" fmla="*/ 140494 h 933450"/>
                <a:gd name="connsiteX152" fmla="*/ 1775936 w 1800225"/>
                <a:gd name="connsiteY152" fmla="*/ 52864 h 933450"/>
                <a:gd name="connsiteX153" fmla="*/ 1768316 w 1800225"/>
                <a:gd name="connsiteY153" fmla="*/ 47149 h 933450"/>
                <a:gd name="connsiteX154" fmla="*/ 1794986 w 1800225"/>
                <a:gd name="connsiteY154" fmla="*/ 7144 h 933450"/>
                <a:gd name="connsiteX155" fmla="*/ 1802606 w 1800225"/>
                <a:gd name="connsiteY155" fmla="*/ 12859 h 933450"/>
                <a:gd name="connsiteX156" fmla="*/ 1775936 w 1800225"/>
                <a:gd name="connsiteY156" fmla="*/ 5286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800225" h="933450">
                  <a:moveTo>
                    <a:pt x="22384" y="932021"/>
                  </a:moveTo>
                  <a:lnTo>
                    <a:pt x="20479" y="922496"/>
                  </a:lnTo>
                  <a:lnTo>
                    <a:pt x="67151" y="912971"/>
                  </a:lnTo>
                  <a:lnTo>
                    <a:pt x="69056" y="922496"/>
                  </a:lnTo>
                  <a:lnTo>
                    <a:pt x="22384" y="932021"/>
                  </a:lnTo>
                  <a:close/>
                  <a:moveTo>
                    <a:pt x="11906" y="925354"/>
                  </a:moveTo>
                  <a:lnTo>
                    <a:pt x="7144" y="917734"/>
                  </a:lnTo>
                  <a:lnTo>
                    <a:pt x="47149" y="892016"/>
                  </a:lnTo>
                  <a:lnTo>
                    <a:pt x="51911" y="899636"/>
                  </a:lnTo>
                  <a:lnTo>
                    <a:pt x="11906" y="925354"/>
                  </a:lnTo>
                  <a:close/>
                  <a:moveTo>
                    <a:pt x="125254" y="910114"/>
                  </a:moveTo>
                  <a:lnTo>
                    <a:pt x="123349" y="900589"/>
                  </a:lnTo>
                  <a:lnTo>
                    <a:pt x="170021" y="891064"/>
                  </a:lnTo>
                  <a:lnTo>
                    <a:pt x="171926" y="900589"/>
                  </a:lnTo>
                  <a:lnTo>
                    <a:pt x="125254" y="910114"/>
                  </a:lnTo>
                  <a:close/>
                  <a:moveTo>
                    <a:pt x="227171" y="888206"/>
                  </a:moveTo>
                  <a:lnTo>
                    <a:pt x="225266" y="878681"/>
                  </a:lnTo>
                  <a:lnTo>
                    <a:pt x="271939" y="869156"/>
                  </a:lnTo>
                  <a:lnTo>
                    <a:pt x="273844" y="878681"/>
                  </a:lnTo>
                  <a:lnTo>
                    <a:pt x="227171" y="888206"/>
                  </a:lnTo>
                  <a:close/>
                  <a:moveTo>
                    <a:pt x="100489" y="869156"/>
                  </a:moveTo>
                  <a:lnTo>
                    <a:pt x="95726" y="861536"/>
                  </a:lnTo>
                  <a:lnTo>
                    <a:pt x="135731" y="835819"/>
                  </a:lnTo>
                  <a:lnTo>
                    <a:pt x="140494" y="843439"/>
                  </a:lnTo>
                  <a:lnTo>
                    <a:pt x="100489" y="869156"/>
                  </a:lnTo>
                  <a:close/>
                  <a:moveTo>
                    <a:pt x="330041" y="866299"/>
                  </a:moveTo>
                  <a:lnTo>
                    <a:pt x="328136" y="856774"/>
                  </a:lnTo>
                  <a:lnTo>
                    <a:pt x="374809" y="847249"/>
                  </a:lnTo>
                  <a:lnTo>
                    <a:pt x="376714" y="856774"/>
                  </a:lnTo>
                  <a:lnTo>
                    <a:pt x="330041" y="866299"/>
                  </a:lnTo>
                  <a:close/>
                  <a:moveTo>
                    <a:pt x="432911" y="844391"/>
                  </a:moveTo>
                  <a:lnTo>
                    <a:pt x="431006" y="834866"/>
                  </a:lnTo>
                  <a:lnTo>
                    <a:pt x="477679" y="825341"/>
                  </a:lnTo>
                  <a:lnTo>
                    <a:pt x="479584" y="834866"/>
                  </a:lnTo>
                  <a:lnTo>
                    <a:pt x="432911" y="844391"/>
                  </a:lnTo>
                  <a:close/>
                  <a:moveTo>
                    <a:pt x="534829" y="822484"/>
                  </a:moveTo>
                  <a:lnTo>
                    <a:pt x="532924" y="812959"/>
                  </a:lnTo>
                  <a:lnTo>
                    <a:pt x="579596" y="803434"/>
                  </a:lnTo>
                  <a:lnTo>
                    <a:pt x="581501" y="812959"/>
                  </a:lnTo>
                  <a:lnTo>
                    <a:pt x="534829" y="822484"/>
                  </a:lnTo>
                  <a:close/>
                  <a:moveTo>
                    <a:pt x="189071" y="812959"/>
                  </a:moveTo>
                  <a:lnTo>
                    <a:pt x="184309" y="805339"/>
                  </a:lnTo>
                  <a:lnTo>
                    <a:pt x="224314" y="779621"/>
                  </a:lnTo>
                  <a:lnTo>
                    <a:pt x="229076" y="787241"/>
                  </a:lnTo>
                  <a:lnTo>
                    <a:pt x="189071" y="812959"/>
                  </a:lnTo>
                  <a:close/>
                  <a:moveTo>
                    <a:pt x="637699" y="801529"/>
                  </a:moveTo>
                  <a:lnTo>
                    <a:pt x="635794" y="792004"/>
                  </a:lnTo>
                  <a:lnTo>
                    <a:pt x="682466" y="782479"/>
                  </a:lnTo>
                  <a:lnTo>
                    <a:pt x="684371" y="792004"/>
                  </a:lnTo>
                  <a:lnTo>
                    <a:pt x="637699" y="801529"/>
                  </a:lnTo>
                  <a:close/>
                  <a:moveTo>
                    <a:pt x="739616" y="779621"/>
                  </a:moveTo>
                  <a:lnTo>
                    <a:pt x="737711" y="770096"/>
                  </a:lnTo>
                  <a:lnTo>
                    <a:pt x="784384" y="760571"/>
                  </a:lnTo>
                  <a:lnTo>
                    <a:pt x="786289" y="770096"/>
                  </a:lnTo>
                  <a:lnTo>
                    <a:pt x="739616" y="779621"/>
                  </a:lnTo>
                  <a:close/>
                  <a:moveTo>
                    <a:pt x="842486" y="757714"/>
                  </a:moveTo>
                  <a:lnTo>
                    <a:pt x="840581" y="748189"/>
                  </a:lnTo>
                  <a:lnTo>
                    <a:pt x="887254" y="738664"/>
                  </a:lnTo>
                  <a:lnTo>
                    <a:pt x="889159" y="748189"/>
                  </a:lnTo>
                  <a:lnTo>
                    <a:pt x="842486" y="757714"/>
                  </a:lnTo>
                  <a:close/>
                  <a:moveTo>
                    <a:pt x="277654" y="756761"/>
                  </a:moveTo>
                  <a:lnTo>
                    <a:pt x="272891" y="749141"/>
                  </a:lnTo>
                  <a:lnTo>
                    <a:pt x="312896" y="723424"/>
                  </a:lnTo>
                  <a:lnTo>
                    <a:pt x="317659" y="731044"/>
                  </a:lnTo>
                  <a:lnTo>
                    <a:pt x="277654" y="756761"/>
                  </a:lnTo>
                  <a:close/>
                  <a:moveTo>
                    <a:pt x="945356" y="735806"/>
                  </a:moveTo>
                  <a:lnTo>
                    <a:pt x="943451" y="726281"/>
                  </a:lnTo>
                  <a:lnTo>
                    <a:pt x="990124" y="716756"/>
                  </a:lnTo>
                  <a:lnTo>
                    <a:pt x="992029" y="726281"/>
                  </a:lnTo>
                  <a:lnTo>
                    <a:pt x="945356" y="735806"/>
                  </a:lnTo>
                  <a:close/>
                  <a:moveTo>
                    <a:pt x="1047274" y="713899"/>
                  </a:moveTo>
                  <a:lnTo>
                    <a:pt x="1045369" y="704374"/>
                  </a:lnTo>
                  <a:lnTo>
                    <a:pt x="1092041" y="694849"/>
                  </a:lnTo>
                  <a:lnTo>
                    <a:pt x="1093946" y="704374"/>
                  </a:lnTo>
                  <a:lnTo>
                    <a:pt x="1047274" y="713899"/>
                  </a:lnTo>
                  <a:close/>
                  <a:moveTo>
                    <a:pt x="366236" y="700564"/>
                  </a:moveTo>
                  <a:lnTo>
                    <a:pt x="361474" y="692944"/>
                  </a:lnTo>
                  <a:lnTo>
                    <a:pt x="401479" y="667226"/>
                  </a:lnTo>
                  <a:lnTo>
                    <a:pt x="406241" y="674846"/>
                  </a:lnTo>
                  <a:lnTo>
                    <a:pt x="366236" y="700564"/>
                  </a:lnTo>
                  <a:close/>
                  <a:moveTo>
                    <a:pt x="1150144" y="691991"/>
                  </a:moveTo>
                  <a:lnTo>
                    <a:pt x="1148239" y="682466"/>
                  </a:lnTo>
                  <a:lnTo>
                    <a:pt x="1194911" y="672941"/>
                  </a:lnTo>
                  <a:lnTo>
                    <a:pt x="1196816" y="682466"/>
                  </a:lnTo>
                  <a:lnTo>
                    <a:pt x="1150144" y="691991"/>
                  </a:lnTo>
                  <a:close/>
                  <a:moveTo>
                    <a:pt x="1252061" y="671036"/>
                  </a:moveTo>
                  <a:lnTo>
                    <a:pt x="1250156" y="661511"/>
                  </a:lnTo>
                  <a:lnTo>
                    <a:pt x="1296829" y="651986"/>
                  </a:lnTo>
                  <a:lnTo>
                    <a:pt x="1298734" y="661511"/>
                  </a:lnTo>
                  <a:lnTo>
                    <a:pt x="1252061" y="671036"/>
                  </a:lnTo>
                  <a:close/>
                  <a:moveTo>
                    <a:pt x="1354931" y="649129"/>
                  </a:moveTo>
                  <a:lnTo>
                    <a:pt x="1353026" y="639604"/>
                  </a:lnTo>
                  <a:lnTo>
                    <a:pt x="1376839" y="634841"/>
                  </a:lnTo>
                  <a:lnTo>
                    <a:pt x="1387316" y="618649"/>
                  </a:lnTo>
                  <a:lnTo>
                    <a:pt x="1394936" y="624364"/>
                  </a:lnTo>
                  <a:lnTo>
                    <a:pt x="1382554" y="643414"/>
                  </a:lnTo>
                  <a:lnTo>
                    <a:pt x="1354931" y="649129"/>
                  </a:lnTo>
                  <a:close/>
                  <a:moveTo>
                    <a:pt x="454819" y="644366"/>
                  </a:moveTo>
                  <a:lnTo>
                    <a:pt x="450056" y="636746"/>
                  </a:lnTo>
                  <a:lnTo>
                    <a:pt x="490061" y="611029"/>
                  </a:lnTo>
                  <a:lnTo>
                    <a:pt x="494824" y="618649"/>
                  </a:lnTo>
                  <a:lnTo>
                    <a:pt x="454819" y="644366"/>
                  </a:lnTo>
                  <a:close/>
                  <a:moveTo>
                    <a:pt x="543401" y="589121"/>
                  </a:moveTo>
                  <a:lnTo>
                    <a:pt x="538639" y="581501"/>
                  </a:lnTo>
                  <a:lnTo>
                    <a:pt x="578644" y="555784"/>
                  </a:lnTo>
                  <a:lnTo>
                    <a:pt x="583406" y="563404"/>
                  </a:lnTo>
                  <a:lnTo>
                    <a:pt x="543401" y="589121"/>
                  </a:lnTo>
                  <a:close/>
                  <a:moveTo>
                    <a:pt x="1427321" y="575786"/>
                  </a:moveTo>
                  <a:lnTo>
                    <a:pt x="1419701" y="570071"/>
                  </a:lnTo>
                  <a:lnTo>
                    <a:pt x="1446371" y="530066"/>
                  </a:lnTo>
                  <a:lnTo>
                    <a:pt x="1453991" y="535781"/>
                  </a:lnTo>
                  <a:lnTo>
                    <a:pt x="1427321" y="575786"/>
                  </a:lnTo>
                  <a:close/>
                  <a:moveTo>
                    <a:pt x="631984" y="532924"/>
                  </a:moveTo>
                  <a:lnTo>
                    <a:pt x="627221" y="525304"/>
                  </a:lnTo>
                  <a:lnTo>
                    <a:pt x="667226" y="499586"/>
                  </a:lnTo>
                  <a:lnTo>
                    <a:pt x="671989" y="507206"/>
                  </a:lnTo>
                  <a:lnTo>
                    <a:pt x="631984" y="532924"/>
                  </a:lnTo>
                  <a:close/>
                  <a:moveTo>
                    <a:pt x="1485424" y="489109"/>
                  </a:moveTo>
                  <a:lnTo>
                    <a:pt x="1477804" y="483394"/>
                  </a:lnTo>
                  <a:lnTo>
                    <a:pt x="1504474" y="443389"/>
                  </a:lnTo>
                  <a:lnTo>
                    <a:pt x="1512094" y="449104"/>
                  </a:lnTo>
                  <a:lnTo>
                    <a:pt x="1485424" y="489109"/>
                  </a:lnTo>
                  <a:close/>
                  <a:moveTo>
                    <a:pt x="720566" y="476726"/>
                  </a:moveTo>
                  <a:lnTo>
                    <a:pt x="715804" y="469106"/>
                  </a:lnTo>
                  <a:lnTo>
                    <a:pt x="755809" y="443389"/>
                  </a:lnTo>
                  <a:lnTo>
                    <a:pt x="760571" y="451009"/>
                  </a:lnTo>
                  <a:lnTo>
                    <a:pt x="720566" y="476726"/>
                  </a:lnTo>
                  <a:close/>
                  <a:moveTo>
                    <a:pt x="809149" y="420529"/>
                  </a:moveTo>
                  <a:lnTo>
                    <a:pt x="804386" y="412909"/>
                  </a:lnTo>
                  <a:lnTo>
                    <a:pt x="844391" y="387191"/>
                  </a:lnTo>
                  <a:lnTo>
                    <a:pt x="849154" y="394811"/>
                  </a:lnTo>
                  <a:lnTo>
                    <a:pt x="809149" y="420529"/>
                  </a:lnTo>
                  <a:close/>
                  <a:moveTo>
                    <a:pt x="1543526" y="401479"/>
                  </a:moveTo>
                  <a:lnTo>
                    <a:pt x="1535906" y="395764"/>
                  </a:lnTo>
                  <a:lnTo>
                    <a:pt x="1562576" y="355759"/>
                  </a:lnTo>
                  <a:lnTo>
                    <a:pt x="1570196" y="361474"/>
                  </a:lnTo>
                  <a:lnTo>
                    <a:pt x="1543526" y="401479"/>
                  </a:lnTo>
                  <a:close/>
                  <a:moveTo>
                    <a:pt x="1601629" y="314801"/>
                  </a:moveTo>
                  <a:lnTo>
                    <a:pt x="1594009" y="309086"/>
                  </a:lnTo>
                  <a:lnTo>
                    <a:pt x="1620679" y="269081"/>
                  </a:lnTo>
                  <a:lnTo>
                    <a:pt x="1628299" y="274796"/>
                  </a:lnTo>
                  <a:lnTo>
                    <a:pt x="1601629" y="314801"/>
                  </a:lnTo>
                  <a:close/>
                  <a:moveTo>
                    <a:pt x="1659731" y="227171"/>
                  </a:moveTo>
                  <a:lnTo>
                    <a:pt x="1652111" y="221456"/>
                  </a:lnTo>
                  <a:lnTo>
                    <a:pt x="1678781" y="181451"/>
                  </a:lnTo>
                  <a:lnTo>
                    <a:pt x="1686401" y="187166"/>
                  </a:lnTo>
                  <a:lnTo>
                    <a:pt x="1659731" y="227171"/>
                  </a:lnTo>
                  <a:close/>
                  <a:moveTo>
                    <a:pt x="1717834" y="140494"/>
                  </a:moveTo>
                  <a:lnTo>
                    <a:pt x="1710214" y="134779"/>
                  </a:lnTo>
                  <a:lnTo>
                    <a:pt x="1736884" y="94774"/>
                  </a:lnTo>
                  <a:lnTo>
                    <a:pt x="1744504" y="100489"/>
                  </a:lnTo>
                  <a:lnTo>
                    <a:pt x="1717834" y="140494"/>
                  </a:lnTo>
                  <a:close/>
                  <a:moveTo>
                    <a:pt x="1775936" y="52864"/>
                  </a:moveTo>
                  <a:lnTo>
                    <a:pt x="1768316" y="47149"/>
                  </a:lnTo>
                  <a:lnTo>
                    <a:pt x="1794986" y="7144"/>
                  </a:lnTo>
                  <a:lnTo>
                    <a:pt x="1802606" y="12859"/>
                  </a:lnTo>
                  <a:lnTo>
                    <a:pt x="1775936" y="52864"/>
                  </a:lnTo>
                  <a:close/>
                </a:path>
              </a:pathLst>
            </a:custGeom>
            <a:solidFill>
              <a:srgbClr val="1A65E0"/>
            </a:solidFill>
            <a:ln w="9525" cap="flat">
              <a:noFill/>
              <a:prstDash val="solid"/>
              <a:miter/>
            </a:ln>
          </p:spPr>
          <p:txBody>
            <a:bodyPr rtlCol="0" anchor="ctr"/>
            <a:lstStyle/>
            <a:p>
              <a:endParaRPr lang="zh-CN" altLang="en-US"/>
            </a:p>
          </p:txBody>
        </p:sp>
        <p:sp>
          <p:nvSpPr>
            <p:cNvPr id="564" name="任意多边形: 形状 742">
              <a:extLst>
                <a:ext uri="{FF2B5EF4-FFF2-40B4-BE49-F238E27FC236}">
                  <a16:creationId xmlns:a16="http://schemas.microsoft.com/office/drawing/2014/main" id="{9D81CA05-ACF0-44BC-A6ED-4979C09DADB9}"/>
                </a:ext>
              </a:extLst>
            </p:cNvPr>
            <p:cNvSpPr/>
            <p:nvPr/>
          </p:nvSpPr>
          <p:spPr>
            <a:xfrm>
              <a:off x="5065871" y="3105626"/>
              <a:ext cx="1819275" cy="1581150"/>
            </a:xfrm>
            <a:custGeom>
              <a:avLst/>
              <a:gdLst>
                <a:gd name="connsiteX0" fmla="*/ 1814036 w 1819275"/>
                <a:gd name="connsiteY0" fmla="*/ 1575911 h 1581150"/>
                <a:gd name="connsiteX1" fmla="*/ 1766411 w 1819275"/>
                <a:gd name="connsiteY1" fmla="*/ 1574959 h 1581150"/>
                <a:gd name="connsiteX2" fmla="*/ 1766411 w 1819275"/>
                <a:gd name="connsiteY2" fmla="*/ 1565434 h 1581150"/>
                <a:gd name="connsiteX3" fmla="*/ 1814036 w 1819275"/>
                <a:gd name="connsiteY3" fmla="*/ 1566386 h 1581150"/>
                <a:gd name="connsiteX4" fmla="*/ 1814036 w 1819275"/>
                <a:gd name="connsiteY4" fmla="*/ 1575911 h 1581150"/>
                <a:gd name="connsiteX5" fmla="*/ 1709261 w 1819275"/>
                <a:gd name="connsiteY5" fmla="*/ 1574006 h 1581150"/>
                <a:gd name="connsiteX6" fmla="*/ 1661636 w 1819275"/>
                <a:gd name="connsiteY6" fmla="*/ 1573054 h 1581150"/>
                <a:gd name="connsiteX7" fmla="*/ 1661636 w 1819275"/>
                <a:gd name="connsiteY7" fmla="*/ 1563529 h 1581150"/>
                <a:gd name="connsiteX8" fmla="*/ 1709261 w 1819275"/>
                <a:gd name="connsiteY8" fmla="*/ 1564481 h 1581150"/>
                <a:gd name="connsiteX9" fmla="*/ 1709261 w 1819275"/>
                <a:gd name="connsiteY9" fmla="*/ 1574006 h 1581150"/>
                <a:gd name="connsiteX10" fmla="*/ 1604486 w 1819275"/>
                <a:gd name="connsiteY10" fmla="*/ 1573054 h 1581150"/>
                <a:gd name="connsiteX11" fmla="*/ 1556861 w 1819275"/>
                <a:gd name="connsiteY11" fmla="*/ 1572101 h 1581150"/>
                <a:gd name="connsiteX12" fmla="*/ 1556861 w 1819275"/>
                <a:gd name="connsiteY12" fmla="*/ 1562576 h 1581150"/>
                <a:gd name="connsiteX13" fmla="*/ 1604486 w 1819275"/>
                <a:gd name="connsiteY13" fmla="*/ 1563529 h 1581150"/>
                <a:gd name="connsiteX14" fmla="*/ 1604486 w 1819275"/>
                <a:gd name="connsiteY14" fmla="*/ 1573054 h 1581150"/>
                <a:gd name="connsiteX15" fmla="*/ 1499711 w 1819275"/>
                <a:gd name="connsiteY15" fmla="*/ 1572101 h 1581150"/>
                <a:gd name="connsiteX16" fmla="*/ 1452086 w 1819275"/>
                <a:gd name="connsiteY16" fmla="*/ 1571149 h 1581150"/>
                <a:gd name="connsiteX17" fmla="*/ 1452086 w 1819275"/>
                <a:gd name="connsiteY17" fmla="*/ 1561624 h 1581150"/>
                <a:gd name="connsiteX18" fmla="*/ 1499711 w 1819275"/>
                <a:gd name="connsiteY18" fmla="*/ 1562576 h 1581150"/>
                <a:gd name="connsiteX19" fmla="*/ 1499711 w 1819275"/>
                <a:gd name="connsiteY19" fmla="*/ 1572101 h 1581150"/>
                <a:gd name="connsiteX20" fmla="*/ 1394936 w 1819275"/>
                <a:gd name="connsiteY20" fmla="*/ 1571149 h 1581150"/>
                <a:gd name="connsiteX21" fmla="*/ 1347311 w 1819275"/>
                <a:gd name="connsiteY21" fmla="*/ 1570196 h 1581150"/>
                <a:gd name="connsiteX22" fmla="*/ 1347311 w 1819275"/>
                <a:gd name="connsiteY22" fmla="*/ 1560671 h 1581150"/>
                <a:gd name="connsiteX23" fmla="*/ 1394936 w 1819275"/>
                <a:gd name="connsiteY23" fmla="*/ 1561624 h 1581150"/>
                <a:gd name="connsiteX24" fmla="*/ 1394936 w 1819275"/>
                <a:gd name="connsiteY24" fmla="*/ 1571149 h 1581150"/>
                <a:gd name="connsiteX25" fmla="*/ 1290161 w 1819275"/>
                <a:gd name="connsiteY25" fmla="*/ 1570196 h 1581150"/>
                <a:gd name="connsiteX26" fmla="*/ 1242536 w 1819275"/>
                <a:gd name="connsiteY26" fmla="*/ 1569244 h 1581150"/>
                <a:gd name="connsiteX27" fmla="*/ 1242536 w 1819275"/>
                <a:gd name="connsiteY27" fmla="*/ 1559719 h 1581150"/>
                <a:gd name="connsiteX28" fmla="*/ 1290161 w 1819275"/>
                <a:gd name="connsiteY28" fmla="*/ 1560671 h 1581150"/>
                <a:gd name="connsiteX29" fmla="*/ 1290161 w 1819275"/>
                <a:gd name="connsiteY29" fmla="*/ 1570196 h 1581150"/>
                <a:gd name="connsiteX30" fmla="*/ 1185386 w 1819275"/>
                <a:gd name="connsiteY30" fmla="*/ 1569244 h 1581150"/>
                <a:gd name="connsiteX31" fmla="*/ 1137761 w 1819275"/>
                <a:gd name="connsiteY31" fmla="*/ 1568291 h 1581150"/>
                <a:gd name="connsiteX32" fmla="*/ 1137761 w 1819275"/>
                <a:gd name="connsiteY32" fmla="*/ 1558766 h 1581150"/>
                <a:gd name="connsiteX33" fmla="*/ 1185386 w 1819275"/>
                <a:gd name="connsiteY33" fmla="*/ 1559719 h 1581150"/>
                <a:gd name="connsiteX34" fmla="*/ 1185386 w 1819275"/>
                <a:gd name="connsiteY34" fmla="*/ 1569244 h 1581150"/>
                <a:gd name="connsiteX35" fmla="*/ 1080611 w 1819275"/>
                <a:gd name="connsiteY35" fmla="*/ 1568291 h 1581150"/>
                <a:gd name="connsiteX36" fmla="*/ 1032986 w 1819275"/>
                <a:gd name="connsiteY36" fmla="*/ 1567339 h 1581150"/>
                <a:gd name="connsiteX37" fmla="*/ 1032986 w 1819275"/>
                <a:gd name="connsiteY37" fmla="*/ 1557814 h 1581150"/>
                <a:gd name="connsiteX38" fmla="*/ 1080611 w 1819275"/>
                <a:gd name="connsiteY38" fmla="*/ 1558766 h 1581150"/>
                <a:gd name="connsiteX39" fmla="*/ 1080611 w 1819275"/>
                <a:gd name="connsiteY39" fmla="*/ 1568291 h 1581150"/>
                <a:gd name="connsiteX40" fmla="*/ 975836 w 1819275"/>
                <a:gd name="connsiteY40" fmla="*/ 1566386 h 1581150"/>
                <a:gd name="connsiteX41" fmla="*/ 928211 w 1819275"/>
                <a:gd name="connsiteY41" fmla="*/ 1565434 h 1581150"/>
                <a:gd name="connsiteX42" fmla="*/ 928211 w 1819275"/>
                <a:gd name="connsiteY42" fmla="*/ 1555909 h 1581150"/>
                <a:gd name="connsiteX43" fmla="*/ 975836 w 1819275"/>
                <a:gd name="connsiteY43" fmla="*/ 1556861 h 1581150"/>
                <a:gd name="connsiteX44" fmla="*/ 975836 w 1819275"/>
                <a:gd name="connsiteY44" fmla="*/ 1566386 h 1581150"/>
                <a:gd name="connsiteX45" fmla="*/ 871061 w 1819275"/>
                <a:gd name="connsiteY45" fmla="*/ 1565434 h 1581150"/>
                <a:gd name="connsiteX46" fmla="*/ 823436 w 1819275"/>
                <a:gd name="connsiteY46" fmla="*/ 1564481 h 1581150"/>
                <a:gd name="connsiteX47" fmla="*/ 823436 w 1819275"/>
                <a:gd name="connsiteY47" fmla="*/ 1554956 h 1581150"/>
                <a:gd name="connsiteX48" fmla="*/ 871061 w 1819275"/>
                <a:gd name="connsiteY48" fmla="*/ 1555909 h 1581150"/>
                <a:gd name="connsiteX49" fmla="*/ 871061 w 1819275"/>
                <a:gd name="connsiteY49" fmla="*/ 1565434 h 1581150"/>
                <a:gd name="connsiteX50" fmla="*/ 766286 w 1819275"/>
                <a:gd name="connsiteY50" fmla="*/ 1564481 h 1581150"/>
                <a:gd name="connsiteX51" fmla="*/ 718661 w 1819275"/>
                <a:gd name="connsiteY51" fmla="*/ 1563529 h 1581150"/>
                <a:gd name="connsiteX52" fmla="*/ 718661 w 1819275"/>
                <a:gd name="connsiteY52" fmla="*/ 1554004 h 1581150"/>
                <a:gd name="connsiteX53" fmla="*/ 766286 w 1819275"/>
                <a:gd name="connsiteY53" fmla="*/ 1554956 h 1581150"/>
                <a:gd name="connsiteX54" fmla="*/ 766286 w 1819275"/>
                <a:gd name="connsiteY54" fmla="*/ 1564481 h 1581150"/>
                <a:gd name="connsiteX55" fmla="*/ 661511 w 1819275"/>
                <a:gd name="connsiteY55" fmla="*/ 1563529 h 1581150"/>
                <a:gd name="connsiteX56" fmla="*/ 613886 w 1819275"/>
                <a:gd name="connsiteY56" fmla="*/ 1562576 h 1581150"/>
                <a:gd name="connsiteX57" fmla="*/ 613886 w 1819275"/>
                <a:gd name="connsiteY57" fmla="*/ 1553051 h 1581150"/>
                <a:gd name="connsiteX58" fmla="*/ 661511 w 1819275"/>
                <a:gd name="connsiteY58" fmla="*/ 1554004 h 1581150"/>
                <a:gd name="connsiteX59" fmla="*/ 661511 w 1819275"/>
                <a:gd name="connsiteY59" fmla="*/ 1563529 h 1581150"/>
                <a:gd name="connsiteX60" fmla="*/ 556736 w 1819275"/>
                <a:gd name="connsiteY60" fmla="*/ 1562576 h 1581150"/>
                <a:gd name="connsiteX61" fmla="*/ 509111 w 1819275"/>
                <a:gd name="connsiteY61" fmla="*/ 1561624 h 1581150"/>
                <a:gd name="connsiteX62" fmla="*/ 509111 w 1819275"/>
                <a:gd name="connsiteY62" fmla="*/ 1552099 h 1581150"/>
                <a:gd name="connsiteX63" fmla="*/ 556736 w 1819275"/>
                <a:gd name="connsiteY63" fmla="*/ 1553051 h 1581150"/>
                <a:gd name="connsiteX64" fmla="*/ 556736 w 1819275"/>
                <a:gd name="connsiteY64" fmla="*/ 1562576 h 1581150"/>
                <a:gd name="connsiteX65" fmla="*/ 451961 w 1819275"/>
                <a:gd name="connsiteY65" fmla="*/ 1561624 h 1581150"/>
                <a:gd name="connsiteX66" fmla="*/ 404336 w 1819275"/>
                <a:gd name="connsiteY66" fmla="*/ 1560671 h 1581150"/>
                <a:gd name="connsiteX67" fmla="*/ 404336 w 1819275"/>
                <a:gd name="connsiteY67" fmla="*/ 1551146 h 1581150"/>
                <a:gd name="connsiteX68" fmla="*/ 451961 w 1819275"/>
                <a:gd name="connsiteY68" fmla="*/ 1552099 h 1581150"/>
                <a:gd name="connsiteX69" fmla="*/ 451961 w 1819275"/>
                <a:gd name="connsiteY69" fmla="*/ 1561624 h 1581150"/>
                <a:gd name="connsiteX70" fmla="*/ 347186 w 1819275"/>
                <a:gd name="connsiteY70" fmla="*/ 1560671 h 1581150"/>
                <a:gd name="connsiteX71" fmla="*/ 299561 w 1819275"/>
                <a:gd name="connsiteY71" fmla="*/ 1559719 h 1581150"/>
                <a:gd name="connsiteX72" fmla="*/ 299561 w 1819275"/>
                <a:gd name="connsiteY72" fmla="*/ 1550194 h 1581150"/>
                <a:gd name="connsiteX73" fmla="*/ 347186 w 1819275"/>
                <a:gd name="connsiteY73" fmla="*/ 1551146 h 1581150"/>
                <a:gd name="connsiteX74" fmla="*/ 347186 w 1819275"/>
                <a:gd name="connsiteY74" fmla="*/ 1560671 h 1581150"/>
                <a:gd name="connsiteX75" fmla="*/ 242411 w 1819275"/>
                <a:gd name="connsiteY75" fmla="*/ 1558766 h 1581150"/>
                <a:gd name="connsiteX76" fmla="*/ 194786 w 1819275"/>
                <a:gd name="connsiteY76" fmla="*/ 1557814 h 1581150"/>
                <a:gd name="connsiteX77" fmla="*/ 194786 w 1819275"/>
                <a:gd name="connsiteY77" fmla="*/ 1548289 h 1581150"/>
                <a:gd name="connsiteX78" fmla="*/ 242411 w 1819275"/>
                <a:gd name="connsiteY78" fmla="*/ 1549241 h 1581150"/>
                <a:gd name="connsiteX79" fmla="*/ 242411 w 1819275"/>
                <a:gd name="connsiteY79" fmla="*/ 1558766 h 1581150"/>
                <a:gd name="connsiteX80" fmla="*/ 137636 w 1819275"/>
                <a:gd name="connsiteY80" fmla="*/ 1557814 h 1581150"/>
                <a:gd name="connsiteX81" fmla="*/ 90011 w 1819275"/>
                <a:gd name="connsiteY81" fmla="*/ 1556861 h 1581150"/>
                <a:gd name="connsiteX82" fmla="*/ 90011 w 1819275"/>
                <a:gd name="connsiteY82" fmla="*/ 1547336 h 1581150"/>
                <a:gd name="connsiteX83" fmla="*/ 137636 w 1819275"/>
                <a:gd name="connsiteY83" fmla="*/ 1548289 h 1581150"/>
                <a:gd name="connsiteX84" fmla="*/ 137636 w 1819275"/>
                <a:gd name="connsiteY84" fmla="*/ 1557814 h 1581150"/>
                <a:gd name="connsiteX85" fmla="*/ 32861 w 1819275"/>
                <a:gd name="connsiteY85" fmla="*/ 1556861 h 1581150"/>
                <a:gd name="connsiteX86" fmla="*/ 7144 w 1819275"/>
                <a:gd name="connsiteY86" fmla="*/ 1556861 h 1581150"/>
                <a:gd name="connsiteX87" fmla="*/ 24289 w 1819275"/>
                <a:gd name="connsiteY87" fmla="*/ 1523524 h 1581150"/>
                <a:gd name="connsiteX88" fmla="*/ 32861 w 1819275"/>
                <a:gd name="connsiteY88" fmla="*/ 1528286 h 1581150"/>
                <a:gd name="connsiteX89" fmla="*/ 22384 w 1819275"/>
                <a:gd name="connsiteY89" fmla="*/ 1547336 h 1581150"/>
                <a:gd name="connsiteX90" fmla="*/ 32861 w 1819275"/>
                <a:gd name="connsiteY90" fmla="*/ 1547336 h 1581150"/>
                <a:gd name="connsiteX91" fmla="*/ 32861 w 1819275"/>
                <a:gd name="connsiteY91" fmla="*/ 1556861 h 1581150"/>
                <a:gd name="connsiteX92" fmla="*/ 59531 w 1819275"/>
                <a:gd name="connsiteY92" fmla="*/ 1477804 h 1581150"/>
                <a:gd name="connsiteX93" fmla="*/ 50959 w 1819275"/>
                <a:gd name="connsiteY93" fmla="*/ 1473041 h 1581150"/>
                <a:gd name="connsiteX94" fmla="*/ 72866 w 1819275"/>
                <a:gd name="connsiteY94" fmla="*/ 1431131 h 1581150"/>
                <a:gd name="connsiteX95" fmla="*/ 81439 w 1819275"/>
                <a:gd name="connsiteY95" fmla="*/ 1435894 h 1581150"/>
                <a:gd name="connsiteX96" fmla="*/ 59531 w 1819275"/>
                <a:gd name="connsiteY96" fmla="*/ 1477804 h 1581150"/>
                <a:gd name="connsiteX97" fmla="*/ 108109 w 1819275"/>
                <a:gd name="connsiteY97" fmla="*/ 1385411 h 1581150"/>
                <a:gd name="connsiteX98" fmla="*/ 99536 w 1819275"/>
                <a:gd name="connsiteY98" fmla="*/ 1380649 h 1581150"/>
                <a:gd name="connsiteX99" fmla="*/ 121444 w 1819275"/>
                <a:gd name="connsiteY99" fmla="*/ 1338739 h 1581150"/>
                <a:gd name="connsiteX100" fmla="*/ 130016 w 1819275"/>
                <a:gd name="connsiteY100" fmla="*/ 1343501 h 1581150"/>
                <a:gd name="connsiteX101" fmla="*/ 108109 w 1819275"/>
                <a:gd name="connsiteY101" fmla="*/ 1385411 h 1581150"/>
                <a:gd name="connsiteX102" fmla="*/ 157639 w 1819275"/>
                <a:gd name="connsiteY102" fmla="*/ 1292066 h 1581150"/>
                <a:gd name="connsiteX103" fmla="*/ 149066 w 1819275"/>
                <a:gd name="connsiteY103" fmla="*/ 1287304 h 1581150"/>
                <a:gd name="connsiteX104" fmla="*/ 170974 w 1819275"/>
                <a:gd name="connsiteY104" fmla="*/ 1245394 h 1581150"/>
                <a:gd name="connsiteX105" fmla="*/ 179546 w 1819275"/>
                <a:gd name="connsiteY105" fmla="*/ 1250156 h 1581150"/>
                <a:gd name="connsiteX106" fmla="*/ 157639 w 1819275"/>
                <a:gd name="connsiteY106" fmla="*/ 1292066 h 1581150"/>
                <a:gd name="connsiteX107" fmla="*/ 206216 w 1819275"/>
                <a:gd name="connsiteY107" fmla="*/ 1199674 h 1581150"/>
                <a:gd name="connsiteX108" fmla="*/ 197644 w 1819275"/>
                <a:gd name="connsiteY108" fmla="*/ 1194911 h 1581150"/>
                <a:gd name="connsiteX109" fmla="*/ 219551 w 1819275"/>
                <a:gd name="connsiteY109" fmla="*/ 1153001 h 1581150"/>
                <a:gd name="connsiteX110" fmla="*/ 228124 w 1819275"/>
                <a:gd name="connsiteY110" fmla="*/ 1157764 h 1581150"/>
                <a:gd name="connsiteX111" fmla="*/ 206216 w 1819275"/>
                <a:gd name="connsiteY111" fmla="*/ 1199674 h 1581150"/>
                <a:gd name="connsiteX112" fmla="*/ 254794 w 1819275"/>
                <a:gd name="connsiteY112" fmla="*/ 1107281 h 1581150"/>
                <a:gd name="connsiteX113" fmla="*/ 246221 w 1819275"/>
                <a:gd name="connsiteY113" fmla="*/ 1102519 h 1581150"/>
                <a:gd name="connsiteX114" fmla="*/ 268129 w 1819275"/>
                <a:gd name="connsiteY114" fmla="*/ 1060609 h 1581150"/>
                <a:gd name="connsiteX115" fmla="*/ 276701 w 1819275"/>
                <a:gd name="connsiteY115" fmla="*/ 1065371 h 1581150"/>
                <a:gd name="connsiteX116" fmla="*/ 254794 w 1819275"/>
                <a:gd name="connsiteY116" fmla="*/ 1107281 h 1581150"/>
                <a:gd name="connsiteX117" fmla="*/ 303371 w 1819275"/>
                <a:gd name="connsiteY117" fmla="*/ 1013936 h 1581150"/>
                <a:gd name="connsiteX118" fmla="*/ 294799 w 1819275"/>
                <a:gd name="connsiteY118" fmla="*/ 1009174 h 1581150"/>
                <a:gd name="connsiteX119" fmla="*/ 316706 w 1819275"/>
                <a:gd name="connsiteY119" fmla="*/ 967264 h 1581150"/>
                <a:gd name="connsiteX120" fmla="*/ 325279 w 1819275"/>
                <a:gd name="connsiteY120" fmla="*/ 972026 h 1581150"/>
                <a:gd name="connsiteX121" fmla="*/ 303371 w 1819275"/>
                <a:gd name="connsiteY121" fmla="*/ 1013936 h 1581150"/>
                <a:gd name="connsiteX122" fmla="*/ 352901 w 1819275"/>
                <a:gd name="connsiteY122" fmla="*/ 921544 h 1581150"/>
                <a:gd name="connsiteX123" fmla="*/ 344329 w 1819275"/>
                <a:gd name="connsiteY123" fmla="*/ 916781 h 1581150"/>
                <a:gd name="connsiteX124" fmla="*/ 366236 w 1819275"/>
                <a:gd name="connsiteY124" fmla="*/ 874871 h 1581150"/>
                <a:gd name="connsiteX125" fmla="*/ 374809 w 1819275"/>
                <a:gd name="connsiteY125" fmla="*/ 879634 h 1581150"/>
                <a:gd name="connsiteX126" fmla="*/ 352901 w 1819275"/>
                <a:gd name="connsiteY126" fmla="*/ 921544 h 1581150"/>
                <a:gd name="connsiteX127" fmla="*/ 401479 w 1819275"/>
                <a:gd name="connsiteY127" fmla="*/ 829151 h 1581150"/>
                <a:gd name="connsiteX128" fmla="*/ 392906 w 1819275"/>
                <a:gd name="connsiteY128" fmla="*/ 824389 h 1581150"/>
                <a:gd name="connsiteX129" fmla="*/ 414814 w 1819275"/>
                <a:gd name="connsiteY129" fmla="*/ 782479 h 1581150"/>
                <a:gd name="connsiteX130" fmla="*/ 423386 w 1819275"/>
                <a:gd name="connsiteY130" fmla="*/ 787241 h 1581150"/>
                <a:gd name="connsiteX131" fmla="*/ 401479 w 1819275"/>
                <a:gd name="connsiteY131" fmla="*/ 829151 h 1581150"/>
                <a:gd name="connsiteX132" fmla="*/ 450056 w 1819275"/>
                <a:gd name="connsiteY132" fmla="*/ 735806 h 1581150"/>
                <a:gd name="connsiteX133" fmla="*/ 441484 w 1819275"/>
                <a:gd name="connsiteY133" fmla="*/ 731044 h 1581150"/>
                <a:gd name="connsiteX134" fmla="*/ 463391 w 1819275"/>
                <a:gd name="connsiteY134" fmla="*/ 689134 h 1581150"/>
                <a:gd name="connsiteX135" fmla="*/ 471964 w 1819275"/>
                <a:gd name="connsiteY135" fmla="*/ 693896 h 1581150"/>
                <a:gd name="connsiteX136" fmla="*/ 450056 w 1819275"/>
                <a:gd name="connsiteY136" fmla="*/ 735806 h 1581150"/>
                <a:gd name="connsiteX137" fmla="*/ 498634 w 1819275"/>
                <a:gd name="connsiteY137" fmla="*/ 643414 h 1581150"/>
                <a:gd name="connsiteX138" fmla="*/ 490061 w 1819275"/>
                <a:gd name="connsiteY138" fmla="*/ 638651 h 1581150"/>
                <a:gd name="connsiteX139" fmla="*/ 511969 w 1819275"/>
                <a:gd name="connsiteY139" fmla="*/ 596741 h 1581150"/>
                <a:gd name="connsiteX140" fmla="*/ 520541 w 1819275"/>
                <a:gd name="connsiteY140" fmla="*/ 601504 h 1581150"/>
                <a:gd name="connsiteX141" fmla="*/ 498634 w 1819275"/>
                <a:gd name="connsiteY141" fmla="*/ 643414 h 1581150"/>
                <a:gd name="connsiteX142" fmla="*/ 548164 w 1819275"/>
                <a:gd name="connsiteY142" fmla="*/ 551021 h 1581150"/>
                <a:gd name="connsiteX143" fmla="*/ 539591 w 1819275"/>
                <a:gd name="connsiteY143" fmla="*/ 546259 h 1581150"/>
                <a:gd name="connsiteX144" fmla="*/ 561499 w 1819275"/>
                <a:gd name="connsiteY144" fmla="*/ 504349 h 1581150"/>
                <a:gd name="connsiteX145" fmla="*/ 570071 w 1819275"/>
                <a:gd name="connsiteY145" fmla="*/ 509111 h 1581150"/>
                <a:gd name="connsiteX146" fmla="*/ 548164 w 1819275"/>
                <a:gd name="connsiteY146" fmla="*/ 551021 h 1581150"/>
                <a:gd name="connsiteX147" fmla="*/ 591979 w 1819275"/>
                <a:gd name="connsiteY147" fmla="*/ 454819 h 1581150"/>
                <a:gd name="connsiteX148" fmla="*/ 582454 w 1819275"/>
                <a:gd name="connsiteY148" fmla="*/ 451961 h 1581150"/>
                <a:gd name="connsiteX149" fmla="*/ 596741 w 1819275"/>
                <a:gd name="connsiteY149" fmla="*/ 406241 h 1581150"/>
                <a:gd name="connsiteX150" fmla="*/ 606266 w 1819275"/>
                <a:gd name="connsiteY150" fmla="*/ 409099 h 1581150"/>
                <a:gd name="connsiteX151" fmla="*/ 591979 w 1819275"/>
                <a:gd name="connsiteY151" fmla="*/ 454819 h 1581150"/>
                <a:gd name="connsiteX152" fmla="*/ 623411 w 1819275"/>
                <a:gd name="connsiteY152" fmla="*/ 354806 h 1581150"/>
                <a:gd name="connsiteX153" fmla="*/ 613886 w 1819275"/>
                <a:gd name="connsiteY153" fmla="*/ 351949 h 1581150"/>
                <a:gd name="connsiteX154" fmla="*/ 628174 w 1819275"/>
                <a:gd name="connsiteY154" fmla="*/ 306229 h 1581150"/>
                <a:gd name="connsiteX155" fmla="*/ 637699 w 1819275"/>
                <a:gd name="connsiteY155" fmla="*/ 309086 h 1581150"/>
                <a:gd name="connsiteX156" fmla="*/ 623411 w 1819275"/>
                <a:gd name="connsiteY156" fmla="*/ 354806 h 1581150"/>
                <a:gd name="connsiteX157" fmla="*/ 655796 w 1819275"/>
                <a:gd name="connsiteY157" fmla="*/ 255746 h 1581150"/>
                <a:gd name="connsiteX158" fmla="*/ 646271 w 1819275"/>
                <a:gd name="connsiteY158" fmla="*/ 252889 h 1581150"/>
                <a:gd name="connsiteX159" fmla="*/ 660559 w 1819275"/>
                <a:gd name="connsiteY159" fmla="*/ 207169 h 1581150"/>
                <a:gd name="connsiteX160" fmla="*/ 670084 w 1819275"/>
                <a:gd name="connsiteY160" fmla="*/ 210026 h 1581150"/>
                <a:gd name="connsiteX161" fmla="*/ 655796 w 1819275"/>
                <a:gd name="connsiteY161" fmla="*/ 255746 h 1581150"/>
                <a:gd name="connsiteX162" fmla="*/ 687229 w 1819275"/>
                <a:gd name="connsiteY162" fmla="*/ 155734 h 1581150"/>
                <a:gd name="connsiteX163" fmla="*/ 677704 w 1819275"/>
                <a:gd name="connsiteY163" fmla="*/ 152876 h 1581150"/>
                <a:gd name="connsiteX164" fmla="*/ 691991 w 1819275"/>
                <a:gd name="connsiteY164" fmla="*/ 107156 h 1581150"/>
                <a:gd name="connsiteX165" fmla="*/ 701516 w 1819275"/>
                <a:gd name="connsiteY165" fmla="*/ 110014 h 1581150"/>
                <a:gd name="connsiteX166" fmla="*/ 687229 w 1819275"/>
                <a:gd name="connsiteY166" fmla="*/ 155734 h 1581150"/>
                <a:gd name="connsiteX167" fmla="*/ 719614 w 1819275"/>
                <a:gd name="connsiteY167" fmla="*/ 55721 h 1581150"/>
                <a:gd name="connsiteX168" fmla="*/ 710089 w 1819275"/>
                <a:gd name="connsiteY168" fmla="*/ 52864 h 1581150"/>
                <a:gd name="connsiteX169" fmla="*/ 724376 w 1819275"/>
                <a:gd name="connsiteY169" fmla="*/ 7144 h 1581150"/>
                <a:gd name="connsiteX170" fmla="*/ 733901 w 1819275"/>
                <a:gd name="connsiteY170" fmla="*/ 10001 h 1581150"/>
                <a:gd name="connsiteX171" fmla="*/ 719614 w 1819275"/>
                <a:gd name="connsiteY171" fmla="*/ 55721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819275" h="1581150">
                  <a:moveTo>
                    <a:pt x="1814036" y="1575911"/>
                  </a:moveTo>
                  <a:lnTo>
                    <a:pt x="1766411" y="1574959"/>
                  </a:lnTo>
                  <a:lnTo>
                    <a:pt x="1766411" y="1565434"/>
                  </a:lnTo>
                  <a:lnTo>
                    <a:pt x="1814036" y="1566386"/>
                  </a:lnTo>
                  <a:lnTo>
                    <a:pt x="1814036" y="1575911"/>
                  </a:lnTo>
                  <a:close/>
                  <a:moveTo>
                    <a:pt x="1709261" y="1574006"/>
                  </a:moveTo>
                  <a:lnTo>
                    <a:pt x="1661636" y="1573054"/>
                  </a:lnTo>
                  <a:lnTo>
                    <a:pt x="1661636" y="1563529"/>
                  </a:lnTo>
                  <a:lnTo>
                    <a:pt x="1709261" y="1564481"/>
                  </a:lnTo>
                  <a:lnTo>
                    <a:pt x="1709261" y="1574006"/>
                  </a:lnTo>
                  <a:close/>
                  <a:moveTo>
                    <a:pt x="1604486" y="1573054"/>
                  </a:moveTo>
                  <a:lnTo>
                    <a:pt x="1556861" y="1572101"/>
                  </a:lnTo>
                  <a:lnTo>
                    <a:pt x="1556861" y="1562576"/>
                  </a:lnTo>
                  <a:lnTo>
                    <a:pt x="1604486" y="1563529"/>
                  </a:lnTo>
                  <a:lnTo>
                    <a:pt x="1604486" y="1573054"/>
                  </a:lnTo>
                  <a:close/>
                  <a:moveTo>
                    <a:pt x="1499711" y="1572101"/>
                  </a:moveTo>
                  <a:lnTo>
                    <a:pt x="1452086" y="1571149"/>
                  </a:lnTo>
                  <a:lnTo>
                    <a:pt x="1452086" y="1561624"/>
                  </a:lnTo>
                  <a:lnTo>
                    <a:pt x="1499711" y="1562576"/>
                  </a:lnTo>
                  <a:lnTo>
                    <a:pt x="1499711" y="1572101"/>
                  </a:lnTo>
                  <a:close/>
                  <a:moveTo>
                    <a:pt x="1394936" y="1571149"/>
                  </a:moveTo>
                  <a:lnTo>
                    <a:pt x="1347311" y="1570196"/>
                  </a:lnTo>
                  <a:lnTo>
                    <a:pt x="1347311" y="1560671"/>
                  </a:lnTo>
                  <a:lnTo>
                    <a:pt x="1394936" y="1561624"/>
                  </a:lnTo>
                  <a:lnTo>
                    <a:pt x="1394936" y="1571149"/>
                  </a:lnTo>
                  <a:close/>
                  <a:moveTo>
                    <a:pt x="1290161" y="1570196"/>
                  </a:moveTo>
                  <a:lnTo>
                    <a:pt x="1242536" y="1569244"/>
                  </a:lnTo>
                  <a:lnTo>
                    <a:pt x="1242536" y="1559719"/>
                  </a:lnTo>
                  <a:lnTo>
                    <a:pt x="1290161" y="1560671"/>
                  </a:lnTo>
                  <a:lnTo>
                    <a:pt x="1290161" y="1570196"/>
                  </a:lnTo>
                  <a:close/>
                  <a:moveTo>
                    <a:pt x="1185386" y="1569244"/>
                  </a:moveTo>
                  <a:lnTo>
                    <a:pt x="1137761" y="1568291"/>
                  </a:lnTo>
                  <a:lnTo>
                    <a:pt x="1137761" y="1558766"/>
                  </a:lnTo>
                  <a:lnTo>
                    <a:pt x="1185386" y="1559719"/>
                  </a:lnTo>
                  <a:lnTo>
                    <a:pt x="1185386" y="1569244"/>
                  </a:lnTo>
                  <a:close/>
                  <a:moveTo>
                    <a:pt x="1080611" y="1568291"/>
                  </a:moveTo>
                  <a:lnTo>
                    <a:pt x="1032986" y="1567339"/>
                  </a:lnTo>
                  <a:lnTo>
                    <a:pt x="1032986" y="1557814"/>
                  </a:lnTo>
                  <a:lnTo>
                    <a:pt x="1080611" y="1558766"/>
                  </a:lnTo>
                  <a:lnTo>
                    <a:pt x="1080611" y="1568291"/>
                  </a:lnTo>
                  <a:close/>
                  <a:moveTo>
                    <a:pt x="975836" y="1566386"/>
                  </a:moveTo>
                  <a:lnTo>
                    <a:pt x="928211" y="1565434"/>
                  </a:lnTo>
                  <a:lnTo>
                    <a:pt x="928211" y="1555909"/>
                  </a:lnTo>
                  <a:lnTo>
                    <a:pt x="975836" y="1556861"/>
                  </a:lnTo>
                  <a:lnTo>
                    <a:pt x="975836" y="1566386"/>
                  </a:lnTo>
                  <a:close/>
                  <a:moveTo>
                    <a:pt x="871061" y="1565434"/>
                  </a:moveTo>
                  <a:lnTo>
                    <a:pt x="823436" y="1564481"/>
                  </a:lnTo>
                  <a:lnTo>
                    <a:pt x="823436" y="1554956"/>
                  </a:lnTo>
                  <a:lnTo>
                    <a:pt x="871061" y="1555909"/>
                  </a:lnTo>
                  <a:lnTo>
                    <a:pt x="871061" y="1565434"/>
                  </a:lnTo>
                  <a:close/>
                  <a:moveTo>
                    <a:pt x="766286" y="1564481"/>
                  </a:moveTo>
                  <a:lnTo>
                    <a:pt x="718661" y="1563529"/>
                  </a:lnTo>
                  <a:lnTo>
                    <a:pt x="718661" y="1554004"/>
                  </a:lnTo>
                  <a:lnTo>
                    <a:pt x="766286" y="1554956"/>
                  </a:lnTo>
                  <a:lnTo>
                    <a:pt x="766286" y="1564481"/>
                  </a:lnTo>
                  <a:close/>
                  <a:moveTo>
                    <a:pt x="661511" y="1563529"/>
                  </a:moveTo>
                  <a:lnTo>
                    <a:pt x="613886" y="1562576"/>
                  </a:lnTo>
                  <a:lnTo>
                    <a:pt x="613886" y="1553051"/>
                  </a:lnTo>
                  <a:lnTo>
                    <a:pt x="661511" y="1554004"/>
                  </a:lnTo>
                  <a:lnTo>
                    <a:pt x="661511" y="1563529"/>
                  </a:lnTo>
                  <a:close/>
                  <a:moveTo>
                    <a:pt x="556736" y="1562576"/>
                  </a:moveTo>
                  <a:lnTo>
                    <a:pt x="509111" y="1561624"/>
                  </a:lnTo>
                  <a:lnTo>
                    <a:pt x="509111" y="1552099"/>
                  </a:lnTo>
                  <a:lnTo>
                    <a:pt x="556736" y="1553051"/>
                  </a:lnTo>
                  <a:lnTo>
                    <a:pt x="556736" y="1562576"/>
                  </a:lnTo>
                  <a:close/>
                  <a:moveTo>
                    <a:pt x="451961" y="1561624"/>
                  </a:moveTo>
                  <a:lnTo>
                    <a:pt x="404336" y="1560671"/>
                  </a:lnTo>
                  <a:lnTo>
                    <a:pt x="404336" y="1551146"/>
                  </a:lnTo>
                  <a:lnTo>
                    <a:pt x="451961" y="1552099"/>
                  </a:lnTo>
                  <a:lnTo>
                    <a:pt x="451961" y="1561624"/>
                  </a:lnTo>
                  <a:close/>
                  <a:moveTo>
                    <a:pt x="347186" y="1560671"/>
                  </a:moveTo>
                  <a:lnTo>
                    <a:pt x="299561" y="1559719"/>
                  </a:lnTo>
                  <a:lnTo>
                    <a:pt x="299561" y="1550194"/>
                  </a:lnTo>
                  <a:lnTo>
                    <a:pt x="347186" y="1551146"/>
                  </a:lnTo>
                  <a:lnTo>
                    <a:pt x="347186" y="1560671"/>
                  </a:lnTo>
                  <a:close/>
                  <a:moveTo>
                    <a:pt x="242411" y="1558766"/>
                  </a:moveTo>
                  <a:lnTo>
                    <a:pt x="194786" y="1557814"/>
                  </a:lnTo>
                  <a:lnTo>
                    <a:pt x="194786" y="1548289"/>
                  </a:lnTo>
                  <a:lnTo>
                    <a:pt x="242411" y="1549241"/>
                  </a:lnTo>
                  <a:lnTo>
                    <a:pt x="242411" y="1558766"/>
                  </a:lnTo>
                  <a:close/>
                  <a:moveTo>
                    <a:pt x="137636" y="1557814"/>
                  </a:moveTo>
                  <a:lnTo>
                    <a:pt x="90011" y="1556861"/>
                  </a:lnTo>
                  <a:lnTo>
                    <a:pt x="90011" y="1547336"/>
                  </a:lnTo>
                  <a:lnTo>
                    <a:pt x="137636" y="1548289"/>
                  </a:lnTo>
                  <a:lnTo>
                    <a:pt x="137636" y="1557814"/>
                  </a:lnTo>
                  <a:close/>
                  <a:moveTo>
                    <a:pt x="32861" y="1556861"/>
                  </a:moveTo>
                  <a:lnTo>
                    <a:pt x="7144" y="1556861"/>
                  </a:lnTo>
                  <a:lnTo>
                    <a:pt x="24289" y="1523524"/>
                  </a:lnTo>
                  <a:lnTo>
                    <a:pt x="32861" y="1528286"/>
                  </a:lnTo>
                  <a:lnTo>
                    <a:pt x="22384" y="1547336"/>
                  </a:lnTo>
                  <a:lnTo>
                    <a:pt x="32861" y="1547336"/>
                  </a:lnTo>
                  <a:lnTo>
                    <a:pt x="32861" y="1556861"/>
                  </a:lnTo>
                  <a:close/>
                  <a:moveTo>
                    <a:pt x="59531" y="1477804"/>
                  </a:moveTo>
                  <a:lnTo>
                    <a:pt x="50959" y="1473041"/>
                  </a:lnTo>
                  <a:lnTo>
                    <a:pt x="72866" y="1431131"/>
                  </a:lnTo>
                  <a:lnTo>
                    <a:pt x="81439" y="1435894"/>
                  </a:lnTo>
                  <a:lnTo>
                    <a:pt x="59531" y="1477804"/>
                  </a:lnTo>
                  <a:close/>
                  <a:moveTo>
                    <a:pt x="108109" y="1385411"/>
                  </a:moveTo>
                  <a:lnTo>
                    <a:pt x="99536" y="1380649"/>
                  </a:lnTo>
                  <a:lnTo>
                    <a:pt x="121444" y="1338739"/>
                  </a:lnTo>
                  <a:lnTo>
                    <a:pt x="130016" y="1343501"/>
                  </a:lnTo>
                  <a:lnTo>
                    <a:pt x="108109" y="1385411"/>
                  </a:lnTo>
                  <a:close/>
                  <a:moveTo>
                    <a:pt x="157639" y="1292066"/>
                  </a:moveTo>
                  <a:lnTo>
                    <a:pt x="149066" y="1287304"/>
                  </a:lnTo>
                  <a:lnTo>
                    <a:pt x="170974" y="1245394"/>
                  </a:lnTo>
                  <a:lnTo>
                    <a:pt x="179546" y="1250156"/>
                  </a:lnTo>
                  <a:lnTo>
                    <a:pt x="157639" y="1292066"/>
                  </a:lnTo>
                  <a:close/>
                  <a:moveTo>
                    <a:pt x="206216" y="1199674"/>
                  </a:moveTo>
                  <a:lnTo>
                    <a:pt x="197644" y="1194911"/>
                  </a:lnTo>
                  <a:lnTo>
                    <a:pt x="219551" y="1153001"/>
                  </a:lnTo>
                  <a:lnTo>
                    <a:pt x="228124" y="1157764"/>
                  </a:lnTo>
                  <a:lnTo>
                    <a:pt x="206216" y="1199674"/>
                  </a:lnTo>
                  <a:close/>
                  <a:moveTo>
                    <a:pt x="254794" y="1107281"/>
                  </a:moveTo>
                  <a:lnTo>
                    <a:pt x="246221" y="1102519"/>
                  </a:lnTo>
                  <a:lnTo>
                    <a:pt x="268129" y="1060609"/>
                  </a:lnTo>
                  <a:lnTo>
                    <a:pt x="276701" y="1065371"/>
                  </a:lnTo>
                  <a:lnTo>
                    <a:pt x="254794" y="1107281"/>
                  </a:lnTo>
                  <a:close/>
                  <a:moveTo>
                    <a:pt x="303371" y="1013936"/>
                  </a:moveTo>
                  <a:lnTo>
                    <a:pt x="294799" y="1009174"/>
                  </a:lnTo>
                  <a:lnTo>
                    <a:pt x="316706" y="967264"/>
                  </a:lnTo>
                  <a:lnTo>
                    <a:pt x="325279" y="972026"/>
                  </a:lnTo>
                  <a:lnTo>
                    <a:pt x="303371" y="1013936"/>
                  </a:lnTo>
                  <a:close/>
                  <a:moveTo>
                    <a:pt x="352901" y="921544"/>
                  </a:moveTo>
                  <a:lnTo>
                    <a:pt x="344329" y="916781"/>
                  </a:lnTo>
                  <a:lnTo>
                    <a:pt x="366236" y="874871"/>
                  </a:lnTo>
                  <a:lnTo>
                    <a:pt x="374809" y="879634"/>
                  </a:lnTo>
                  <a:lnTo>
                    <a:pt x="352901" y="921544"/>
                  </a:lnTo>
                  <a:close/>
                  <a:moveTo>
                    <a:pt x="401479" y="829151"/>
                  </a:moveTo>
                  <a:lnTo>
                    <a:pt x="392906" y="824389"/>
                  </a:lnTo>
                  <a:lnTo>
                    <a:pt x="414814" y="782479"/>
                  </a:lnTo>
                  <a:lnTo>
                    <a:pt x="423386" y="787241"/>
                  </a:lnTo>
                  <a:lnTo>
                    <a:pt x="401479" y="829151"/>
                  </a:lnTo>
                  <a:close/>
                  <a:moveTo>
                    <a:pt x="450056" y="735806"/>
                  </a:moveTo>
                  <a:lnTo>
                    <a:pt x="441484" y="731044"/>
                  </a:lnTo>
                  <a:lnTo>
                    <a:pt x="463391" y="689134"/>
                  </a:lnTo>
                  <a:lnTo>
                    <a:pt x="471964" y="693896"/>
                  </a:lnTo>
                  <a:lnTo>
                    <a:pt x="450056" y="735806"/>
                  </a:lnTo>
                  <a:close/>
                  <a:moveTo>
                    <a:pt x="498634" y="643414"/>
                  </a:moveTo>
                  <a:lnTo>
                    <a:pt x="490061" y="638651"/>
                  </a:lnTo>
                  <a:lnTo>
                    <a:pt x="511969" y="596741"/>
                  </a:lnTo>
                  <a:lnTo>
                    <a:pt x="520541" y="601504"/>
                  </a:lnTo>
                  <a:lnTo>
                    <a:pt x="498634" y="643414"/>
                  </a:lnTo>
                  <a:close/>
                  <a:moveTo>
                    <a:pt x="548164" y="551021"/>
                  </a:moveTo>
                  <a:lnTo>
                    <a:pt x="539591" y="546259"/>
                  </a:lnTo>
                  <a:lnTo>
                    <a:pt x="561499" y="504349"/>
                  </a:lnTo>
                  <a:lnTo>
                    <a:pt x="570071" y="509111"/>
                  </a:lnTo>
                  <a:lnTo>
                    <a:pt x="548164" y="551021"/>
                  </a:lnTo>
                  <a:close/>
                  <a:moveTo>
                    <a:pt x="591979" y="454819"/>
                  </a:moveTo>
                  <a:lnTo>
                    <a:pt x="582454" y="451961"/>
                  </a:lnTo>
                  <a:lnTo>
                    <a:pt x="596741" y="406241"/>
                  </a:lnTo>
                  <a:lnTo>
                    <a:pt x="606266" y="409099"/>
                  </a:lnTo>
                  <a:lnTo>
                    <a:pt x="591979" y="454819"/>
                  </a:lnTo>
                  <a:close/>
                  <a:moveTo>
                    <a:pt x="623411" y="354806"/>
                  </a:moveTo>
                  <a:lnTo>
                    <a:pt x="613886" y="351949"/>
                  </a:lnTo>
                  <a:lnTo>
                    <a:pt x="628174" y="306229"/>
                  </a:lnTo>
                  <a:lnTo>
                    <a:pt x="637699" y="309086"/>
                  </a:lnTo>
                  <a:lnTo>
                    <a:pt x="623411" y="354806"/>
                  </a:lnTo>
                  <a:close/>
                  <a:moveTo>
                    <a:pt x="655796" y="255746"/>
                  </a:moveTo>
                  <a:lnTo>
                    <a:pt x="646271" y="252889"/>
                  </a:lnTo>
                  <a:lnTo>
                    <a:pt x="660559" y="207169"/>
                  </a:lnTo>
                  <a:lnTo>
                    <a:pt x="670084" y="210026"/>
                  </a:lnTo>
                  <a:lnTo>
                    <a:pt x="655796" y="255746"/>
                  </a:lnTo>
                  <a:close/>
                  <a:moveTo>
                    <a:pt x="687229" y="155734"/>
                  </a:moveTo>
                  <a:lnTo>
                    <a:pt x="677704" y="152876"/>
                  </a:lnTo>
                  <a:lnTo>
                    <a:pt x="691991" y="107156"/>
                  </a:lnTo>
                  <a:lnTo>
                    <a:pt x="701516" y="110014"/>
                  </a:lnTo>
                  <a:lnTo>
                    <a:pt x="687229" y="155734"/>
                  </a:lnTo>
                  <a:close/>
                  <a:moveTo>
                    <a:pt x="719614" y="55721"/>
                  </a:moveTo>
                  <a:lnTo>
                    <a:pt x="710089" y="52864"/>
                  </a:lnTo>
                  <a:lnTo>
                    <a:pt x="724376" y="7144"/>
                  </a:lnTo>
                  <a:lnTo>
                    <a:pt x="733901" y="10001"/>
                  </a:lnTo>
                  <a:lnTo>
                    <a:pt x="719614" y="55721"/>
                  </a:lnTo>
                  <a:close/>
                </a:path>
              </a:pathLst>
            </a:custGeom>
            <a:solidFill>
              <a:srgbClr val="1A65E0"/>
            </a:solidFill>
            <a:ln w="9525" cap="flat">
              <a:noFill/>
              <a:prstDash val="solid"/>
              <a:miter/>
            </a:ln>
          </p:spPr>
          <p:txBody>
            <a:bodyPr rtlCol="0" anchor="ctr"/>
            <a:lstStyle/>
            <a:p>
              <a:endParaRPr lang="zh-CN" altLang="en-US"/>
            </a:p>
          </p:txBody>
        </p:sp>
        <p:sp>
          <p:nvSpPr>
            <p:cNvPr id="565" name="任意多边形: 形状 743">
              <a:extLst>
                <a:ext uri="{FF2B5EF4-FFF2-40B4-BE49-F238E27FC236}">
                  <a16:creationId xmlns:a16="http://schemas.microsoft.com/office/drawing/2014/main" id="{3CB1EB03-6113-4EC0-AED9-C89124D48D9B}"/>
                </a:ext>
              </a:extLst>
            </p:cNvPr>
            <p:cNvSpPr/>
            <p:nvPr/>
          </p:nvSpPr>
          <p:spPr>
            <a:xfrm>
              <a:off x="5041106" y="3564731"/>
              <a:ext cx="47625" cy="1095375"/>
            </a:xfrm>
            <a:custGeom>
              <a:avLst/>
              <a:gdLst>
                <a:gd name="connsiteX0" fmla="*/ 34766 w 47625"/>
                <a:gd name="connsiteY0" fmla="*/ 1092994 h 1095375"/>
                <a:gd name="connsiteX1" fmla="*/ 33814 w 47625"/>
                <a:gd name="connsiteY1" fmla="*/ 1054894 h 1095375"/>
                <a:gd name="connsiteX2" fmla="*/ 43339 w 47625"/>
                <a:gd name="connsiteY2" fmla="*/ 1054894 h 1095375"/>
                <a:gd name="connsiteX3" fmla="*/ 44291 w 47625"/>
                <a:gd name="connsiteY3" fmla="*/ 1092994 h 1095375"/>
                <a:gd name="connsiteX4" fmla="*/ 34766 w 47625"/>
                <a:gd name="connsiteY4" fmla="*/ 1092994 h 1095375"/>
                <a:gd name="connsiteX5" fmla="*/ 32861 w 47625"/>
                <a:gd name="connsiteY5" fmla="*/ 997744 h 1095375"/>
                <a:gd name="connsiteX6" fmla="*/ 31909 w 47625"/>
                <a:gd name="connsiteY6" fmla="*/ 950119 h 1095375"/>
                <a:gd name="connsiteX7" fmla="*/ 41434 w 47625"/>
                <a:gd name="connsiteY7" fmla="*/ 950119 h 1095375"/>
                <a:gd name="connsiteX8" fmla="*/ 42386 w 47625"/>
                <a:gd name="connsiteY8" fmla="*/ 997744 h 1095375"/>
                <a:gd name="connsiteX9" fmla="*/ 32861 w 47625"/>
                <a:gd name="connsiteY9" fmla="*/ 997744 h 1095375"/>
                <a:gd name="connsiteX10" fmla="*/ 30004 w 47625"/>
                <a:gd name="connsiteY10" fmla="*/ 892969 h 1095375"/>
                <a:gd name="connsiteX11" fmla="*/ 29051 w 47625"/>
                <a:gd name="connsiteY11" fmla="*/ 845344 h 1095375"/>
                <a:gd name="connsiteX12" fmla="*/ 38576 w 47625"/>
                <a:gd name="connsiteY12" fmla="*/ 845344 h 1095375"/>
                <a:gd name="connsiteX13" fmla="*/ 39529 w 47625"/>
                <a:gd name="connsiteY13" fmla="*/ 892969 h 1095375"/>
                <a:gd name="connsiteX14" fmla="*/ 30004 w 47625"/>
                <a:gd name="connsiteY14" fmla="*/ 892969 h 1095375"/>
                <a:gd name="connsiteX15" fmla="*/ 27146 w 47625"/>
                <a:gd name="connsiteY15" fmla="*/ 788194 h 1095375"/>
                <a:gd name="connsiteX16" fmla="*/ 26194 w 47625"/>
                <a:gd name="connsiteY16" fmla="*/ 740569 h 1095375"/>
                <a:gd name="connsiteX17" fmla="*/ 35719 w 47625"/>
                <a:gd name="connsiteY17" fmla="*/ 740569 h 1095375"/>
                <a:gd name="connsiteX18" fmla="*/ 36671 w 47625"/>
                <a:gd name="connsiteY18" fmla="*/ 788194 h 1095375"/>
                <a:gd name="connsiteX19" fmla="*/ 27146 w 47625"/>
                <a:gd name="connsiteY19" fmla="*/ 788194 h 1095375"/>
                <a:gd name="connsiteX20" fmla="*/ 24289 w 47625"/>
                <a:gd name="connsiteY20" fmla="*/ 683419 h 1095375"/>
                <a:gd name="connsiteX21" fmla="*/ 23336 w 47625"/>
                <a:gd name="connsiteY21" fmla="*/ 635794 h 1095375"/>
                <a:gd name="connsiteX22" fmla="*/ 32861 w 47625"/>
                <a:gd name="connsiteY22" fmla="*/ 635794 h 1095375"/>
                <a:gd name="connsiteX23" fmla="*/ 33814 w 47625"/>
                <a:gd name="connsiteY23" fmla="*/ 683419 h 1095375"/>
                <a:gd name="connsiteX24" fmla="*/ 24289 w 47625"/>
                <a:gd name="connsiteY24" fmla="*/ 683419 h 1095375"/>
                <a:gd name="connsiteX25" fmla="*/ 21431 w 47625"/>
                <a:gd name="connsiteY25" fmla="*/ 578644 h 1095375"/>
                <a:gd name="connsiteX26" fmla="*/ 20479 w 47625"/>
                <a:gd name="connsiteY26" fmla="*/ 531019 h 1095375"/>
                <a:gd name="connsiteX27" fmla="*/ 30004 w 47625"/>
                <a:gd name="connsiteY27" fmla="*/ 531019 h 1095375"/>
                <a:gd name="connsiteX28" fmla="*/ 30956 w 47625"/>
                <a:gd name="connsiteY28" fmla="*/ 578644 h 1095375"/>
                <a:gd name="connsiteX29" fmla="*/ 21431 w 47625"/>
                <a:gd name="connsiteY29" fmla="*/ 578644 h 1095375"/>
                <a:gd name="connsiteX30" fmla="*/ 18574 w 47625"/>
                <a:gd name="connsiteY30" fmla="*/ 473869 h 1095375"/>
                <a:gd name="connsiteX31" fmla="*/ 17621 w 47625"/>
                <a:gd name="connsiteY31" fmla="*/ 426244 h 1095375"/>
                <a:gd name="connsiteX32" fmla="*/ 27146 w 47625"/>
                <a:gd name="connsiteY32" fmla="*/ 426244 h 1095375"/>
                <a:gd name="connsiteX33" fmla="*/ 28099 w 47625"/>
                <a:gd name="connsiteY33" fmla="*/ 473869 h 1095375"/>
                <a:gd name="connsiteX34" fmla="*/ 18574 w 47625"/>
                <a:gd name="connsiteY34" fmla="*/ 473869 h 1095375"/>
                <a:gd name="connsiteX35" fmla="*/ 15716 w 47625"/>
                <a:gd name="connsiteY35" fmla="*/ 369094 h 1095375"/>
                <a:gd name="connsiteX36" fmla="*/ 14764 w 47625"/>
                <a:gd name="connsiteY36" fmla="*/ 321469 h 1095375"/>
                <a:gd name="connsiteX37" fmla="*/ 24289 w 47625"/>
                <a:gd name="connsiteY37" fmla="*/ 321469 h 1095375"/>
                <a:gd name="connsiteX38" fmla="*/ 25241 w 47625"/>
                <a:gd name="connsiteY38" fmla="*/ 369094 h 1095375"/>
                <a:gd name="connsiteX39" fmla="*/ 15716 w 47625"/>
                <a:gd name="connsiteY39" fmla="*/ 369094 h 1095375"/>
                <a:gd name="connsiteX40" fmla="*/ 12859 w 47625"/>
                <a:gd name="connsiteY40" fmla="*/ 264319 h 1095375"/>
                <a:gd name="connsiteX41" fmla="*/ 11906 w 47625"/>
                <a:gd name="connsiteY41" fmla="*/ 216694 h 1095375"/>
                <a:gd name="connsiteX42" fmla="*/ 21431 w 47625"/>
                <a:gd name="connsiteY42" fmla="*/ 216694 h 1095375"/>
                <a:gd name="connsiteX43" fmla="*/ 22384 w 47625"/>
                <a:gd name="connsiteY43" fmla="*/ 264319 h 1095375"/>
                <a:gd name="connsiteX44" fmla="*/ 12859 w 47625"/>
                <a:gd name="connsiteY44" fmla="*/ 264319 h 1095375"/>
                <a:gd name="connsiteX45" fmla="*/ 10001 w 47625"/>
                <a:gd name="connsiteY45" fmla="*/ 159544 h 1095375"/>
                <a:gd name="connsiteX46" fmla="*/ 9049 w 47625"/>
                <a:gd name="connsiteY46" fmla="*/ 111919 h 1095375"/>
                <a:gd name="connsiteX47" fmla="*/ 18574 w 47625"/>
                <a:gd name="connsiteY47" fmla="*/ 111919 h 1095375"/>
                <a:gd name="connsiteX48" fmla="*/ 19526 w 47625"/>
                <a:gd name="connsiteY48" fmla="*/ 159544 h 1095375"/>
                <a:gd name="connsiteX49" fmla="*/ 10001 w 47625"/>
                <a:gd name="connsiteY49" fmla="*/ 159544 h 1095375"/>
                <a:gd name="connsiteX50" fmla="*/ 8096 w 47625"/>
                <a:gd name="connsiteY50" fmla="*/ 54769 h 1095375"/>
                <a:gd name="connsiteX51" fmla="*/ 7144 w 47625"/>
                <a:gd name="connsiteY51" fmla="*/ 7144 h 1095375"/>
                <a:gd name="connsiteX52" fmla="*/ 16669 w 47625"/>
                <a:gd name="connsiteY52" fmla="*/ 7144 h 1095375"/>
                <a:gd name="connsiteX53" fmla="*/ 17621 w 47625"/>
                <a:gd name="connsiteY53" fmla="*/ 54769 h 1095375"/>
                <a:gd name="connsiteX54" fmla="*/ 8096 w 47625"/>
                <a:gd name="connsiteY54" fmla="*/ 54769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7625" h="1095375">
                  <a:moveTo>
                    <a:pt x="34766" y="1092994"/>
                  </a:moveTo>
                  <a:lnTo>
                    <a:pt x="33814" y="1054894"/>
                  </a:lnTo>
                  <a:lnTo>
                    <a:pt x="43339" y="1054894"/>
                  </a:lnTo>
                  <a:lnTo>
                    <a:pt x="44291" y="1092994"/>
                  </a:lnTo>
                  <a:lnTo>
                    <a:pt x="34766" y="1092994"/>
                  </a:lnTo>
                  <a:close/>
                  <a:moveTo>
                    <a:pt x="32861" y="997744"/>
                  </a:moveTo>
                  <a:lnTo>
                    <a:pt x="31909" y="950119"/>
                  </a:lnTo>
                  <a:lnTo>
                    <a:pt x="41434" y="950119"/>
                  </a:lnTo>
                  <a:lnTo>
                    <a:pt x="42386" y="997744"/>
                  </a:lnTo>
                  <a:lnTo>
                    <a:pt x="32861" y="997744"/>
                  </a:lnTo>
                  <a:close/>
                  <a:moveTo>
                    <a:pt x="30004" y="892969"/>
                  </a:moveTo>
                  <a:lnTo>
                    <a:pt x="29051" y="845344"/>
                  </a:lnTo>
                  <a:lnTo>
                    <a:pt x="38576" y="845344"/>
                  </a:lnTo>
                  <a:lnTo>
                    <a:pt x="39529" y="892969"/>
                  </a:lnTo>
                  <a:lnTo>
                    <a:pt x="30004" y="892969"/>
                  </a:lnTo>
                  <a:close/>
                  <a:moveTo>
                    <a:pt x="27146" y="788194"/>
                  </a:moveTo>
                  <a:lnTo>
                    <a:pt x="26194" y="740569"/>
                  </a:lnTo>
                  <a:lnTo>
                    <a:pt x="35719" y="740569"/>
                  </a:lnTo>
                  <a:lnTo>
                    <a:pt x="36671" y="788194"/>
                  </a:lnTo>
                  <a:lnTo>
                    <a:pt x="27146" y="788194"/>
                  </a:lnTo>
                  <a:close/>
                  <a:moveTo>
                    <a:pt x="24289" y="683419"/>
                  </a:moveTo>
                  <a:lnTo>
                    <a:pt x="23336" y="635794"/>
                  </a:lnTo>
                  <a:lnTo>
                    <a:pt x="32861" y="635794"/>
                  </a:lnTo>
                  <a:lnTo>
                    <a:pt x="33814" y="683419"/>
                  </a:lnTo>
                  <a:lnTo>
                    <a:pt x="24289" y="683419"/>
                  </a:lnTo>
                  <a:close/>
                  <a:moveTo>
                    <a:pt x="21431" y="578644"/>
                  </a:moveTo>
                  <a:lnTo>
                    <a:pt x="20479" y="531019"/>
                  </a:lnTo>
                  <a:lnTo>
                    <a:pt x="30004" y="531019"/>
                  </a:lnTo>
                  <a:lnTo>
                    <a:pt x="30956" y="578644"/>
                  </a:lnTo>
                  <a:lnTo>
                    <a:pt x="21431" y="578644"/>
                  </a:lnTo>
                  <a:close/>
                  <a:moveTo>
                    <a:pt x="18574" y="473869"/>
                  </a:moveTo>
                  <a:lnTo>
                    <a:pt x="17621" y="426244"/>
                  </a:lnTo>
                  <a:lnTo>
                    <a:pt x="27146" y="426244"/>
                  </a:lnTo>
                  <a:lnTo>
                    <a:pt x="28099" y="473869"/>
                  </a:lnTo>
                  <a:lnTo>
                    <a:pt x="18574" y="473869"/>
                  </a:lnTo>
                  <a:close/>
                  <a:moveTo>
                    <a:pt x="15716" y="369094"/>
                  </a:moveTo>
                  <a:lnTo>
                    <a:pt x="14764" y="321469"/>
                  </a:lnTo>
                  <a:lnTo>
                    <a:pt x="24289" y="321469"/>
                  </a:lnTo>
                  <a:lnTo>
                    <a:pt x="25241" y="369094"/>
                  </a:lnTo>
                  <a:lnTo>
                    <a:pt x="15716" y="369094"/>
                  </a:lnTo>
                  <a:close/>
                  <a:moveTo>
                    <a:pt x="12859" y="264319"/>
                  </a:moveTo>
                  <a:lnTo>
                    <a:pt x="11906" y="216694"/>
                  </a:lnTo>
                  <a:lnTo>
                    <a:pt x="21431" y="216694"/>
                  </a:lnTo>
                  <a:lnTo>
                    <a:pt x="22384" y="264319"/>
                  </a:lnTo>
                  <a:lnTo>
                    <a:pt x="12859" y="264319"/>
                  </a:lnTo>
                  <a:close/>
                  <a:moveTo>
                    <a:pt x="10001" y="159544"/>
                  </a:moveTo>
                  <a:lnTo>
                    <a:pt x="9049" y="111919"/>
                  </a:lnTo>
                  <a:lnTo>
                    <a:pt x="18574" y="111919"/>
                  </a:lnTo>
                  <a:lnTo>
                    <a:pt x="19526" y="159544"/>
                  </a:lnTo>
                  <a:lnTo>
                    <a:pt x="10001" y="159544"/>
                  </a:lnTo>
                  <a:close/>
                  <a:moveTo>
                    <a:pt x="8096" y="54769"/>
                  </a:moveTo>
                  <a:lnTo>
                    <a:pt x="7144" y="7144"/>
                  </a:lnTo>
                  <a:lnTo>
                    <a:pt x="16669" y="7144"/>
                  </a:lnTo>
                  <a:lnTo>
                    <a:pt x="17621" y="54769"/>
                  </a:lnTo>
                  <a:lnTo>
                    <a:pt x="8096" y="54769"/>
                  </a:lnTo>
                  <a:close/>
                </a:path>
              </a:pathLst>
            </a:custGeom>
            <a:solidFill>
              <a:srgbClr val="1A65E0"/>
            </a:solidFill>
            <a:ln w="9525" cap="flat">
              <a:noFill/>
              <a:prstDash val="solid"/>
              <a:miter/>
            </a:ln>
          </p:spPr>
          <p:txBody>
            <a:bodyPr rtlCol="0" anchor="ctr"/>
            <a:lstStyle/>
            <a:p>
              <a:endParaRPr lang="zh-CN" altLang="en-US"/>
            </a:p>
          </p:txBody>
        </p:sp>
        <p:sp>
          <p:nvSpPr>
            <p:cNvPr id="566" name="任意多边形: 形状 744">
              <a:extLst>
                <a:ext uri="{FF2B5EF4-FFF2-40B4-BE49-F238E27FC236}">
                  <a16:creationId xmlns:a16="http://schemas.microsoft.com/office/drawing/2014/main" id="{0A319AF0-48AA-46EB-A1CD-BEFC390F2F09}"/>
                </a:ext>
              </a:extLst>
            </p:cNvPr>
            <p:cNvSpPr/>
            <p:nvPr/>
          </p:nvSpPr>
          <p:spPr>
            <a:xfrm>
              <a:off x="4881086" y="3402720"/>
              <a:ext cx="371475" cy="514350"/>
            </a:xfrm>
            <a:custGeom>
              <a:avLst/>
              <a:gdLst>
                <a:gd name="connsiteX0" fmla="*/ 344329 w 371475"/>
                <a:gd name="connsiteY0" fmla="*/ 170107 h 514350"/>
                <a:gd name="connsiteX1" fmla="*/ 57626 w 371475"/>
                <a:gd name="connsiteY1" fmla="*/ 9135 h 514350"/>
                <a:gd name="connsiteX2" fmla="*/ 47149 w 371475"/>
                <a:gd name="connsiteY2" fmla="*/ 8182 h 514350"/>
                <a:gd name="connsiteX3" fmla="*/ 46196 w 371475"/>
                <a:gd name="connsiteY3" fmla="*/ 8182 h 514350"/>
                <a:gd name="connsiteX4" fmla="*/ 45244 w 371475"/>
                <a:gd name="connsiteY4" fmla="*/ 8182 h 514350"/>
                <a:gd name="connsiteX5" fmla="*/ 44291 w 371475"/>
                <a:gd name="connsiteY5" fmla="*/ 8182 h 514350"/>
                <a:gd name="connsiteX6" fmla="*/ 43339 w 371475"/>
                <a:gd name="connsiteY6" fmla="*/ 8182 h 514350"/>
                <a:gd name="connsiteX7" fmla="*/ 42386 w 371475"/>
                <a:gd name="connsiteY7" fmla="*/ 8182 h 514350"/>
                <a:gd name="connsiteX8" fmla="*/ 41434 w 371475"/>
                <a:gd name="connsiteY8" fmla="*/ 8182 h 514350"/>
                <a:gd name="connsiteX9" fmla="*/ 40481 w 371475"/>
                <a:gd name="connsiteY9" fmla="*/ 8182 h 514350"/>
                <a:gd name="connsiteX10" fmla="*/ 39529 w 371475"/>
                <a:gd name="connsiteY10" fmla="*/ 8182 h 514350"/>
                <a:gd name="connsiteX11" fmla="*/ 38576 w 371475"/>
                <a:gd name="connsiteY11" fmla="*/ 8182 h 514350"/>
                <a:gd name="connsiteX12" fmla="*/ 37624 w 371475"/>
                <a:gd name="connsiteY12" fmla="*/ 8182 h 514350"/>
                <a:gd name="connsiteX13" fmla="*/ 36671 w 371475"/>
                <a:gd name="connsiteY13" fmla="*/ 8182 h 514350"/>
                <a:gd name="connsiteX14" fmla="*/ 35719 w 371475"/>
                <a:gd name="connsiteY14" fmla="*/ 8182 h 514350"/>
                <a:gd name="connsiteX15" fmla="*/ 34766 w 371475"/>
                <a:gd name="connsiteY15" fmla="*/ 8182 h 514350"/>
                <a:gd name="connsiteX16" fmla="*/ 33814 w 371475"/>
                <a:gd name="connsiteY16" fmla="*/ 8182 h 514350"/>
                <a:gd name="connsiteX17" fmla="*/ 32861 w 371475"/>
                <a:gd name="connsiteY17" fmla="*/ 8182 h 514350"/>
                <a:gd name="connsiteX18" fmla="*/ 31909 w 371475"/>
                <a:gd name="connsiteY18" fmla="*/ 8182 h 514350"/>
                <a:gd name="connsiteX19" fmla="*/ 30956 w 371475"/>
                <a:gd name="connsiteY19" fmla="*/ 8182 h 514350"/>
                <a:gd name="connsiteX20" fmla="*/ 30004 w 371475"/>
                <a:gd name="connsiteY20" fmla="*/ 8182 h 514350"/>
                <a:gd name="connsiteX21" fmla="*/ 29051 w 371475"/>
                <a:gd name="connsiteY21" fmla="*/ 8182 h 514350"/>
                <a:gd name="connsiteX22" fmla="*/ 28099 w 371475"/>
                <a:gd name="connsiteY22" fmla="*/ 8182 h 514350"/>
                <a:gd name="connsiteX23" fmla="*/ 27146 w 371475"/>
                <a:gd name="connsiteY23" fmla="*/ 8182 h 514350"/>
                <a:gd name="connsiteX24" fmla="*/ 26194 w 371475"/>
                <a:gd name="connsiteY24" fmla="*/ 8182 h 514350"/>
                <a:gd name="connsiteX25" fmla="*/ 25241 w 371475"/>
                <a:gd name="connsiteY25" fmla="*/ 8182 h 514350"/>
                <a:gd name="connsiteX26" fmla="*/ 24289 w 371475"/>
                <a:gd name="connsiteY26" fmla="*/ 8182 h 514350"/>
                <a:gd name="connsiteX27" fmla="*/ 23336 w 371475"/>
                <a:gd name="connsiteY27" fmla="*/ 8182 h 514350"/>
                <a:gd name="connsiteX28" fmla="*/ 22384 w 371475"/>
                <a:gd name="connsiteY28" fmla="*/ 8182 h 514350"/>
                <a:gd name="connsiteX29" fmla="*/ 21431 w 371475"/>
                <a:gd name="connsiteY29" fmla="*/ 8182 h 514350"/>
                <a:gd name="connsiteX30" fmla="*/ 20479 w 371475"/>
                <a:gd name="connsiteY30" fmla="*/ 8182 h 514350"/>
                <a:gd name="connsiteX31" fmla="*/ 19526 w 371475"/>
                <a:gd name="connsiteY31" fmla="*/ 8182 h 514350"/>
                <a:gd name="connsiteX32" fmla="*/ 18574 w 371475"/>
                <a:gd name="connsiteY32" fmla="*/ 8182 h 514350"/>
                <a:gd name="connsiteX33" fmla="*/ 7144 w 371475"/>
                <a:gd name="connsiteY33" fmla="*/ 32947 h 514350"/>
                <a:gd name="connsiteX34" fmla="*/ 7144 w 371475"/>
                <a:gd name="connsiteY34" fmla="*/ 292980 h 514350"/>
                <a:gd name="connsiteX35" fmla="*/ 27146 w 371475"/>
                <a:gd name="connsiteY35" fmla="*/ 340605 h 514350"/>
                <a:gd name="connsiteX36" fmla="*/ 68104 w 371475"/>
                <a:gd name="connsiteY36" fmla="*/ 364417 h 514350"/>
                <a:gd name="connsiteX37" fmla="*/ 68104 w 371475"/>
                <a:gd name="connsiteY37" fmla="*/ 444427 h 514350"/>
                <a:gd name="connsiteX38" fmla="*/ 69056 w 371475"/>
                <a:gd name="connsiteY38" fmla="*/ 443475 h 514350"/>
                <a:gd name="connsiteX39" fmla="*/ 69056 w 371475"/>
                <a:gd name="connsiteY39" fmla="*/ 444427 h 514350"/>
                <a:gd name="connsiteX40" fmla="*/ 70009 w 371475"/>
                <a:gd name="connsiteY40" fmla="*/ 443475 h 514350"/>
                <a:gd name="connsiteX41" fmla="*/ 70009 w 371475"/>
                <a:gd name="connsiteY41" fmla="*/ 444427 h 514350"/>
                <a:gd name="connsiteX42" fmla="*/ 70961 w 371475"/>
                <a:gd name="connsiteY42" fmla="*/ 443475 h 514350"/>
                <a:gd name="connsiteX43" fmla="*/ 70961 w 371475"/>
                <a:gd name="connsiteY43" fmla="*/ 444427 h 514350"/>
                <a:gd name="connsiteX44" fmla="*/ 71914 w 371475"/>
                <a:gd name="connsiteY44" fmla="*/ 443475 h 514350"/>
                <a:gd name="connsiteX45" fmla="*/ 71914 w 371475"/>
                <a:gd name="connsiteY45" fmla="*/ 444427 h 514350"/>
                <a:gd name="connsiteX46" fmla="*/ 72866 w 371475"/>
                <a:gd name="connsiteY46" fmla="*/ 443475 h 514350"/>
                <a:gd name="connsiteX47" fmla="*/ 72866 w 371475"/>
                <a:gd name="connsiteY47" fmla="*/ 444427 h 514350"/>
                <a:gd name="connsiteX48" fmla="*/ 73819 w 371475"/>
                <a:gd name="connsiteY48" fmla="*/ 443475 h 514350"/>
                <a:gd name="connsiteX49" fmla="*/ 73819 w 371475"/>
                <a:gd name="connsiteY49" fmla="*/ 444427 h 514350"/>
                <a:gd name="connsiteX50" fmla="*/ 74771 w 371475"/>
                <a:gd name="connsiteY50" fmla="*/ 443475 h 514350"/>
                <a:gd name="connsiteX51" fmla="*/ 74771 w 371475"/>
                <a:gd name="connsiteY51" fmla="*/ 444427 h 514350"/>
                <a:gd name="connsiteX52" fmla="*/ 75724 w 371475"/>
                <a:gd name="connsiteY52" fmla="*/ 443475 h 514350"/>
                <a:gd name="connsiteX53" fmla="*/ 75724 w 371475"/>
                <a:gd name="connsiteY53" fmla="*/ 444427 h 514350"/>
                <a:gd name="connsiteX54" fmla="*/ 76676 w 371475"/>
                <a:gd name="connsiteY54" fmla="*/ 443475 h 514350"/>
                <a:gd name="connsiteX55" fmla="*/ 76676 w 371475"/>
                <a:gd name="connsiteY55" fmla="*/ 444427 h 514350"/>
                <a:gd name="connsiteX56" fmla="*/ 77629 w 371475"/>
                <a:gd name="connsiteY56" fmla="*/ 443475 h 514350"/>
                <a:gd name="connsiteX57" fmla="*/ 77629 w 371475"/>
                <a:gd name="connsiteY57" fmla="*/ 444427 h 514350"/>
                <a:gd name="connsiteX58" fmla="*/ 78581 w 371475"/>
                <a:gd name="connsiteY58" fmla="*/ 443475 h 514350"/>
                <a:gd name="connsiteX59" fmla="*/ 78581 w 371475"/>
                <a:gd name="connsiteY59" fmla="*/ 444427 h 514350"/>
                <a:gd name="connsiteX60" fmla="*/ 79534 w 371475"/>
                <a:gd name="connsiteY60" fmla="*/ 443475 h 514350"/>
                <a:gd name="connsiteX61" fmla="*/ 79534 w 371475"/>
                <a:gd name="connsiteY61" fmla="*/ 444427 h 514350"/>
                <a:gd name="connsiteX62" fmla="*/ 80486 w 371475"/>
                <a:gd name="connsiteY62" fmla="*/ 443475 h 514350"/>
                <a:gd name="connsiteX63" fmla="*/ 80486 w 371475"/>
                <a:gd name="connsiteY63" fmla="*/ 444427 h 514350"/>
                <a:gd name="connsiteX64" fmla="*/ 81439 w 371475"/>
                <a:gd name="connsiteY64" fmla="*/ 443475 h 514350"/>
                <a:gd name="connsiteX65" fmla="*/ 81439 w 371475"/>
                <a:gd name="connsiteY65" fmla="*/ 444427 h 514350"/>
                <a:gd name="connsiteX66" fmla="*/ 82391 w 371475"/>
                <a:gd name="connsiteY66" fmla="*/ 443475 h 514350"/>
                <a:gd name="connsiteX67" fmla="*/ 82391 w 371475"/>
                <a:gd name="connsiteY67" fmla="*/ 444427 h 514350"/>
                <a:gd name="connsiteX68" fmla="*/ 83344 w 371475"/>
                <a:gd name="connsiteY68" fmla="*/ 443475 h 514350"/>
                <a:gd name="connsiteX69" fmla="*/ 83344 w 371475"/>
                <a:gd name="connsiteY69" fmla="*/ 444427 h 514350"/>
                <a:gd name="connsiteX70" fmla="*/ 84296 w 371475"/>
                <a:gd name="connsiteY70" fmla="*/ 443475 h 514350"/>
                <a:gd name="connsiteX71" fmla="*/ 84296 w 371475"/>
                <a:gd name="connsiteY71" fmla="*/ 444427 h 514350"/>
                <a:gd name="connsiteX72" fmla="*/ 85249 w 371475"/>
                <a:gd name="connsiteY72" fmla="*/ 443475 h 514350"/>
                <a:gd name="connsiteX73" fmla="*/ 85249 w 371475"/>
                <a:gd name="connsiteY73" fmla="*/ 444427 h 514350"/>
                <a:gd name="connsiteX74" fmla="*/ 86201 w 371475"/>
                <a:gd name="connsiteY74" fmla="*/ 443475 h 514350"/>
                <a:gd name="connsiteX75" fmla="*/ 86201 w 371475"/>
                <a:gd name="connsiteY75" fmla="*/ 444427 h 514350"/>
                <a:gd name="connsiteX76" fmla="*/ 87154 w 371475"/>
                <a:gd name="connsiteY76" fmla="*/ 443475 h 514350"/>
                <a:gd name="connsiteX77" fmla="*/ 87154 w 371475"/>
                <a:gd name="connsiteY77" fmla="*/ 444427 h 514350"/>
                <a:gd name="connsiteX78" fmla="*/ 88106 w 371475"/>
                <a:gd name="connsiteY78" fmla="*/ 443475 h 514350"/>
                <a:gd name="connsiteX79" fmla="*/ 88106 w 371475"/>
                <a:gd name="connsiteY79" fmla="*/ 444427 h 514350"/>
                <a:gd name="connsiteX80" fmla="*/ 89059 w 371475"/>
                <a:gd name="connsiteY80" fmla="*/ 443475 h 514350"/>
                <a:gd name="connsiteX81" fmla="*/ 89059 w 371475"/>
                <a:gd name="connsiteY81" fmla="*/ 444427 h 514350"/>
                <a:gd name="connsiteX82" fmla="*/ 90011 w 371475"/>
                <a:gd name="connsiteY82" fmla="*/ 443475 h 514350"/>
                <a:gd name="connsiteX83" fmla="*/ 90011 w 371475"/>
                <a:gd name="connsiteY83" fmla="*/ 444427 h 514350"/>
                <a:gd name="connsiteX84" fmla="*/ 90964 w 371475"/>
                <a:gd name="connsiteY84" fmla="*/ 443475 h 514350"/>
                <a:gd name="connsiteX85" fmla="*/ 90964 w 371475"/>
                <a:gd name="connsiteY85" fmla="*/ 444427 h 514350"/>
                <a:gd name="connsiteX86" fmla="*/ 91916 w 371475"/>
                <a:gd name="connsiteY86" fmla="*/ 443475 h 514350"/>
                <a:gd name="connsiteX87" fmla="*/ 91916 w 371475"/>
                <a:gd name="connsiteY87" fmla="*/ 444427 h 514350"/>
                <a:gd name="connsiteX88" fmla="*/ 92869 w 371475"/>
                <a:gd name="connsiteY88" fmla="*/ 443475 h 514350"/>
                <a:gd name="connsiteX89" fmla="*/ 92869 w 371475"/>
                <a:gd name="connsiteY89" fmla="*/ 444427 h 514350"/>
                <a:gd name="connsiteX90" fmla="*/ 93821 w 371475"/>
                <a:gd name="connsiteY90" fmla="*/ 443475 h 514350"/>
                <a:gd name="connsiteX91" fmla="*/ 93821 w 371475"/>
                <a:gd name="connsiteY91" fmla="*/ 444427 h 514350"/>
                <a:gd name="connsiteX92" fmla="*/ 94774 w 371475"/>
                <a:gd name="connsiteY92" fmla="*/ 443475 h 514350"/>
                <a:gd name="connsiteX93" fmla="*/ 94774 w 371475"/>
                <a:gd name="connsiteY93" fmla="*/ 444427 h 514350"/>
                <a:gd name="connsiteX94" fmla="*/ 95726 w 371475"/>
                <a:gd name="connsiteY94" fmla="*/ 443475 h 514350"/>
                <a:gd name="connsiteX95" fmla="*/ 95726 w 371475"/>
                <a:gd name="connsiteY95" fmla="*/ 444427 h 514350"/>
                <a:gd name="connsiteX96" fmla="*/ 96679 w 371475"/>
                <a:gd name="connsiteY96" fmla="*/ 443475 h 514350"/>
                <a:gd name="connsiteX97" fmla="*/ 96679 w 371475"/>
                <a:gd name="connsiteY97" fmla="*/ 444427 h 514350"/>
                <a:gd name="connsiteX98" fmla="*/ 97631 w 371475"/>
                <a:gd name="connsiteY98" fmla="*/ 443475 h 514350"/>
                <a:gd name="connsiteX99" fmla="*/ 97631 w 371475"/>
                <a:gd name="connsiteY99" fmla="*/ 444427 h 514350"/>
                <a:gd name="connsiteX100" fmla="*/ 130969 w 371475"/>
                <a:gd name="connsiteY100" fmla="*/ 413947 h 514350"/>
                <a:gd name="connsiteX101" fmla="*/ 319564 w 371475"/>
                <a:gd name="connsiteY101" fmla="*/ 512055 h 514350"/>
                <a:gd name="connsiteX102" fmla="*/ 330041 w 371475"/>
                <a:gd name="connsiteY102" fmla="*/ 513007 h 514350"/>
                <a:gd name="connsiteX103" fmla="*/ 330994 w 371475"/>
                <a:gd name="connsiteY103" fmla="*/ 513007 h 514350"/>
                <a:gd name="connsiteX104" fmla="*/ 331946 w 371475"/>
                <a:gd name="connsiteY104" fmla="*/ 513007 h 514350"/>
                <a:gd name="connsiteX105" fmla="*/ 365284 w 371475"/>
                <a:gd name="connsiteY105" fmla="*/ 478717 h 514350"/>
                <a:gd name="connsiteX106" fmla="*/ 365284 w 371475"/>
                <a:gd name="connsiteY106" fmla="*/ 218685 h 514350"/>
                <a:gd name="connsiteX107" fmla="*/ 344329 w 371475"/>
                <a:gd name="connsiteY107" fmla="*/ 170107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71475" h="514350">
                  <a:moveTo>
                    <a:pt x="344329" y="170107"/>
                  </a:moveTo>
                  <a:lnTo>
                    <a:pt x="57626" y="9135"/>
                  </a:lnTo>
                  <a:cubicBezTo>
                    <a:pt x="53816" y="7230"/>
                    <a:pt x="50006" y="6277"/>
                    <a:pt x="47149" y="8182"/>
                  </a:cubicBezTo>
                  <a:cubicBezTo>
                    <a:pt x="47149" y="8182"/>
                    <a:pt x="46196" y="8182"/>
                    <a:pt x="46196" y="8182"/>
                  </a:cubicBezTo>
                  <a:cubicBezTo>
                    <a:pt x="46196" y="8182"/>
                    <a:pt x="45244" y="8182"/>
                    <a:pt x="45244" y="8182"/>
                  </a:cubicBezTo>
                  <a:cubicBezTo>
                    <a:pt x="45244" y="8182"/>
                    <a:pt x="44291" y="8182"/>
                    <a:pt x="44291" y="8182"/>
                  </a:cubicBezTo>
                  <a:cubicBezTo>
                    <a:pt x="44291" y="8182"/>
                    <a:pt x="43339" y="8182"/>
                    <a:pt x="43339" y="8182"/>
                  </a:cubicBezTo>
                  <a:cubicBezTo>
                    <a:pt x="43339" y="8182"/>
                    <a:pt x="42386" y="8182"/>
                    <a:pt x="42386" y="8182"/>
                  </a:cubicBezTo>
                  <a:cubicBezTo>
                    <a:pt x="42386" y="8182"/>
                    <a:pt x="41434" y="8182"/>
                    <a:pt x="41434" y="8182"/>
                  </a:cubicBezTo>
                  <a:cubicBezTo>
                    <a:pt x="41434" y="8182"/>
                    <a:pt x="40481" y="8182"/>
                    <a:pt x="40481" y="8182"/>
                  </a:cubicBezTo>
                  <a:cubicBezTo>
                    <a:pt x="40481" y="8182"/>
                    <a:pt x="39529" y="8182"/>
                    <a:pt x="39529" y="8182"/>
                  </a:cubicBezTo>
                  <a:cubicBezTo>
                    <a:pt x="39529" y="8182"/>
                    <a:pt x="38576" y="8182"/>
                    <a:pt x="38576" y="8182"/>
                  </a:cubicBezTo>
                  <a:cubicBezTo>
                    <a:pt x="38576" y="8182"/>
                    <a:pt x="37624" y="8182"/>
                    <a:pt x="37624" y="8182"/>
                  </a:cubicBezTo>
                  <a:cubicBezTo>
                    <a:pt x="37624" y="8182"/>
                    <a:pt x="36671" y="8182"/>
                    <a:pt x="36671" y="8182"/>
                  </a:cubicBezTo>
                  <a:cubicBezTo>
                    <a:pt x="36671" y="8182"/>
                    <a:pt x="35719" y="8182"/>
                    <a:pt x="35719" y="8182"/>
                  </a:cubicBezTo>
                  <a:cubicBezTo>
                    <a:pt x="35719" y="8182"/>
                    <a:pt x="34766" y="8182"/>
                    <a:pt x="34766" y="8182"/>
                  </a:cubicBezTo>
                  <a:cubicBezTo>
                    <a:pt x="34766" y="8182"/>
                    <a:pt x="33814" y="8182"/>
                    <a:pt x="33814" y="8182"/>
                  </a:cubicBezTo>
                  <a:cubicBezTo>
                    <a:pt x="33814" y="8182"/>
                    <a:pt x="32861" y="8182"/>
                    <a:pt x="32861" y="8182"/>
                  </a:cubicBezTo>
                  <a:cubicBezTo>
                    <a:pt x="32861" y="8182"/>
                    <a:pt x="31909" y="8182"/>
                    <a:pt x="31909" y="8182"/>
                  </a:cubicBezTo>
                  <a:cubicBezTo>
                    <a:pt x="31909" y="8182"/>
                    <a:pt x="30956" y="8182"/>
                    <a:pt x="30956" y="8182"/>
                  </a:cubicBezTo>
                  <a:cubicBezTo>
                    <a:pt x="30956" y="8182"/>
                    <a:pt x="30004" y="8182"/>
                    <a:pt x="30004" y="8182"/>
                  </a:cubicBezTo>
                  <a:cubicBezTo>
                    <a:pt x="30004" y="8182"/>
                    <a:pt x="29051" y="8182"/>
                    <a:pt x="29051" y="8182"/>
                  </a:cubicBezTo>
                  <a:cubicBezTo>
                    <a:pt x="29051" y="8182"/>
                    <a:pt x="28099" y="8182"/>
                    <a:pt x="28099" y="8182"/>
                  </a:cubicBezTo>
                  <a:cubicBezTo>
                    <a:pt x="28099" y="8182"/>
                    <a:pt x="27146" y="8182"/>
                    <a:pt x="27146" y="8182"/>
                  </a:cubicBezTo>
                  <a:cubicBezTo>
                    <a:pt x="27146" y="8182"/>
                    <a:pt x="26194" y="8182"/>
                    <a:pt x="26194" y="8182"/>
                  </a:cubicBezTo>
                  <a:cubicBezTo>
                    <a:pt x="26194" y="8182"/>
                    <a:pt x="25241" y="8182"/>
                    <a:pt x="25241" y="8182"/>
                  </a:cubicBezTo>
                  <a:cubicBezTo>
                    <a:pt x="25241" y="8182"/>
                    <a:pt x="24289" y="8182"/>
                    <a:pt x="24289" y="8182"/>
                  </a:cubicBezTo>
                  <a:cubicBezTo>
                    <a:pt x="24289" y="8182"/>
                    <a:pt x="23336" y="8182"/>
                    <a:pt x="23336" y="8182"/>
                  </a:cubicBezTo>
                  <a:cubicBezTo>
                    <a:pt x="23336" y="8182"/>
                    <a:pt x="22384" y="8182"/>
                    <a:pt x="22384" y="8182"/>
                  </a:cubicBezTo>
                  <a:cubicBezTo>
                    <a:pt x="22384" y="8182"/>
                    <a:pt x="21431" y="8182"/>
                    <a:pt x="21431" y="8182"/>
                  </a:cubicBezTo>
                  <a:cubicBezTo>
                    <a:pt x="21431" y="8182"/>
                    <a:pt x="20479" y="8182"/>
                    <a:pt x="20479" y="8182"/>
                  </a:cubicBezTo>
                  <a:cubicBezTo>
                    <a:pt x="20479" y="8182"/>
                    <a:pt x="19526" y="8182"/>
                    <a:pt x="19526" y="8182"/>
                  </a:cubicBezTo>
                  <a:cubicBezTo>
                    <a:pt x="19526" y="8182"/>
                    <a:pt x="18574" y="8182"/>
                    <a:pt x="18574" y="8182"/>
                  </a:cubicBezTo>
                  <a:cubicBezTo>
                    <a:pt x="11906" y="10087"/>
                    <a:pt x="7144" y="19612"/>
                    <a:pt x="7144" y="32947"/>
                  </a:cubicBezTo>
                  <a:lnTo>
                    <a:pt x="7144" y="292980"/>
                  </a:lnTo>
                  <a:cubicBezTo>
                    <a:pt x="7144" y="312030"/>
                    <a:pt x="16669" y="333937"/>
                    <a:pt x="27146" y="340605"/>
                  </a:cubicBezTo>
                  <a:lnTo>
                    <a:pt x="68104" y="364417"/>
                  </a:lnTo>
                  <a:lnTo>
                    <a:pt x="68104" y="444427"/>
                  </a:lnTo>
                  <a:lnTo>
                    <a:pt x="69056" y="443475"/>
                  </a:lnTo>
                  <a:lnTo>
                    <a:pt x="69056" y="444427"/>
                  </a:lnTo>
                  <a:lnTo>
                    <a:pt x="70009" y="443475"/>
                  </a:lnTo>
                  <a:lnTo>
                    <a:pt x="70009" y="444427"/>
                  </a:lnTo>
                  <a:lnTo>
                    <a:pt x="70961" y="443475"/>
                  </a:lnTo>
                  <a:lnTo>
                    <a:pt x="70961" y="444427"/>
                  </a:lnTo>
                  <a:lnTo>
                    <a:pt x="71914" y="443475"/>
                  </a:lnTo>
                  <a:lnTo>
                    <a:pt x="71914" y="444427"/>
                  </a:lnTo>
                  <a:lnTo>
                    <a:pt x="72866" y="443475"/>
                  </a:lnTo>
                  <a:lnTo>
                    <a:pt x="72866" y="444427"/>
                  </a:lnTo>
                  <a:lnTo>
                    <a:pt x="73819" y="443475"/>
                  </a:lnTo>
                  <a:lnTo>
                    <a:pt x="73819" y="444427"/>
                  </a:lnTo>
                  <a:lnTo>
                    <a:pt x="74771" y="443475"/>
                  </a:lnTo>
                  <a:lnTo>
                    <a:pt x="74771" y="444427"/>
                  </a:lnTo>
                  <a:lnTo>
                    <a:pt x="75724" y="443475"/>
                  </a:lnTo>
                  <a:lnTo>
                    <a:pt x="75724" y="444427"/>
                  </a:lnTo>
                  <a:lnTo>
                    <a:pt x="76676" y="443475"/>
                  </a:lnTo>
                  <a:lnTo>
                    <a:pt x="76676" y="444427"/>
                  </a:lnTo>
                  <a:lnTo>
                    <a:pt x="77629" y="443475"/>
                  </a:lnTo>
                  <a:lnTo>
                    <a:pt x="77629" y="444427"/>
                  </a:lnTo>
                  <a:lnTo>
                    <a:pt x="78581" y="443475"/>
                  </a:lnTo>
                  <a:lnTo>
                    <a:pt x="78581" y="444427"/>
                  </a:lnTo>
                  <a:lnTo>
                    <a:pt x="79534" y="443475"/>
                  </a:lnTo>
                  <a:lnTo>
                    <a:pt x="79534" y="444427"/>
                  </a:lnTo>
                  <a:lnTo>
                    <a:pt x="80486" y="443475"/>
                  </a:lnTo>
                  <a:lnTo>
                    <a:pt x="80486" y="444427"/>
                  </a:lnTo>
                  <a:lnTo>
                    <a:pt x="81439" y="443475"/>
                  </a:lnTo>
                  <a:lnTo>
                    <a:pt x="81439" y="444427"/>
                  </a:lnTo>
                  <a:lnTo>
                    <a:pt x="82391" y="443475"/>
                  </a:lnTo>
                  <a:lnTo>
                    <a:pt x="82391" y="444427"/>
                  </a:lnTo>
                  <a:lnTo>
                    <a:pt x="83344" y="443475"/>
                  </a:lnTo>
                  <a:lnTo>
                    <a:pt x="83344" y="444427"/>
                  </a:lnTo>
                  <a:lnTo>
                    <a:pt x="84296" y="443475"/>
                  </a:lnTo>
                  <a:lnTo>
                    <a:pt x="84296" y="444427"/>
                  </a:lnTo>
                  <a:lnTo>
                    <a:pt x="85249" y="443475"/>
                  </a:lnTo>
                  <a:lnTo>
                    <a:pt x="85249" y="444427"/>
                  </a:lnTo>
                  <a:lnTo>
                    <a:pt x="86201" y="443475"/>
                  </a:lnTo>
                  <a:lnTo>
                    <a:pt x="86201" y="444427"/>
                  </a:lnTo>
                  <a:lnTo>
                    <a:pt x="87154" y="443475"/>
                  </a:lnTo>
                  <a:lnTo>
                    <a:pt x="87154" y="444427"/>
                  </a:lnTo>
                  <a:lnTo>
                    <a:pt x="88106" y="443475"/>
                  </a:lnTo>
                  <a:lnTo>
                    <a:pt x="88106" y="444427"/>
                  </a:lnTo>
                  <a:lnTo>
                    <a:pt x="89059" y="443475"/>
                  </a:lnTo>
                  <a:lnTo>
                    <a:pt x="89059" y="444427"/>
                  </a:lnTo>
                  <a:lnTo>
                    <a:pt x="90011" y="443475"/>
                  </a:lnTo>
                  <a:lnTo>
                    <a:pt x="90011" y="444427"/>
                  </a:lnTo>
                  <a:lnTo>
                    <a:pt x="90964" y="443475"/>
                  </a:lnTo>
                  <a:lnTo>
                    <a:pt x="90964" y="444427"/>
                  </a:lnTo>
                  <a:lnTo>
                    <a:pt x="91916" y="443475"/>
                  </a:lnTo>
                  <a:lnTo>
                    <a:pt x="91916" y="444427"/>
                  </a:lnTo>
                  <a:lnTo>
                    <a:pt x="92869" y="443475"/>
                  </a:lnTo>
                  <a:lnTo>
                    <a:pt x="92869" y="444427"/>
                  </a:lnTo>
                  <a:lnTo>
                    <a:pt x="93821" y="443475"/>
                  </a:lnTo>
                  <a:lnTo>
                    <a:pt x="93821" y="444427"/>
                  </a:lnTo>
                  <a:lnTo>
                    <a:pt x="94774" y="443475"/>
                  </a:lnTo>
                  <a:lnTo>
                    <a:pt x="94774" y="444427"/>
                  </a:lnTo>
                  <a:lnTo>
                    <a:pt x="95726" y="443475"/>
                  </a:lnTo>
                  <a:lnTo>
                    <a:pt x="95726" y="444427"/>
                  </a:lnTo>
                  <a:lnTo>
                    <a:pt x="96679" y="443475"/>
                  </a:lnTo>
                  <a:lnTo>
                    <a:pt x="96679" y="444427"/>
                  </a:lnTo>
                  <a:lnTo>
                    <a:pt x="97631" y="443475"/>
                  </a:lnTo>
                  <a:lnTo>
                    <a:pt x="97631" y="444427"/>
                  </a:lnTo>
                  <a:lnTo>
                    <a:pt x="130969" y="413947"/>
                  </a:lnTo>
                  <a:lnTo>
                    <a:pt x="319564" y="512055"/>
                  </a:lnTo>
                  <a:cubicBezTo>
                    <a:pt x="323374" y="513960"/>
                    <a:pt x="327184" y="514912"/>
                    <a:pt x="330041" y="513007"/>
                  </a:cubicBezTo>
                  <a:cubicBezTo>
                    <a:pt x="330041" y="513007"/>
                    <a:pt x="330994" y="513007"/>
                    <a:pt x="330994" y="513007"/>
                  </a:cubicBezTo>
                  <a:cubicBezTo>
                    <a:pt x="330994" y="513007"/>
                    <a:pt x="331946" y="513007"/>
                    <a:pt x="331946" y="513007"/>
                  </a:cubicBezTo>
                  <a:cubicBezTo>
                    <a:pt x="352901" y="504435"/>
                    <a:pt x="365284" y="505387"/>
                    <a:pt x="365284" y="478717"/>
                  </a:cubicBezTo>
                  <a:lnTo>
                    <a:pt x="365284" y="218685"/>
                  </a:lnTo>
                  <a:cubicBezTo>
                    <a:pt x="365284" y="198682"/>
                    <a:pt x="355759" y="176775"/>
                    <a:pt x="344329" y="170107"/>
                  </a:cubicBezTo>
                  <a:close/>
                </a:path>
              </a:pathLst>
            </a:custGeom>
            <a:solidFill>
              <a:srgbClr val="002C6A"/>
            </a:solidFill>
            <a:ln w="9525" cap="flat">
              <a:noFill/>
              <a:prstDash val="solid"/>
              <a:miter/>
            </a:ln>
          </p:spPr>
          <p:txBody>
            <a:bodyPr rtlCol="0" anchor="ctr"/>
            <a:lstStyle/>
            <a:p>
              <a:endParaRPr lang="zh-CN" altLang="en-US"/>
            </a:p>
          </p:txBody>
        </p:sp>
        <p:sp>
          <p:nvSpPr>
            <p:cNvPr id="567" name="任意多边形: 形状 745">
              <a:extLst>
                <a:ext uri="{FF2B5EF4-FFF2-40B4-BE49-F238E27FC236}">
                  <a16:creationId xmlns:a16="http://schemas.microsoft.com/office/drawing/2014/main" id="{72FE5CAD-9061-494E-8D85-46E5F873C0BC}"/>
                </a:ext>
              </a:extLst>
            </p:cNvPr>
            <p:cNvSpPr/>
            <p:nvPr/>
          </p:nvSpPr>
          <p:spPr>
            <a:xfrm>
              <a:off x="4880134" y="3413176"/>
              <a:ext cx="342900" cy="504825"/>
            </a:xfrm>
            <a:custGeom>
              <a:avLst/>
              <a:gdLst>
                <a:gd name="connsiteX0" fmla="*/ 320516 w 342900"/>
                <a:gd name="connsiteY0" fmla="*/ 170129 h 504825"/>
                <a:gd name="connsiteX1" fmla="*/ 27146 w 342900"/>
                <a:gd name="connsiteY1" fmla="*/ 9157 h 504825"/>
                <a:gd name="connsiteX2" fmla="*/ 7144 w 342900"/>
                <a:gd name="connsiteY2" fmla="*/ 32016 h 504825"/>
                <a:gd name="connsiteX3" fmla="*/ 7144 w 342900"/>
                <a:gd name="connsiteY3" fmla="*/ 292049 h 504825"/>
                <a:gd name="connsiteX4" fmla="*/ 27146 w 342900"/>
                <a:gd name="connsiteY4" fmla="*/ 339674 h 504825"/>
                <a:gd name="connsiteX5" fmla="*/ 68104 w 342900"/>
                <a:gd name="connsiteY5" fmla="*/ 363487 h 504825"/>
                <a:gd name="connsiteX6" fmla="*/ 68104 w 342900"/>
                <a:gd name="connsiteY6" fmla="*/ 443496 h 504825"/>
                <a:gd name="connsiteX7" fmla="*/ 121444 w 342900"/>
                <a:gd name="connsiteY7" fmla="*/ 395871 h 504825"/>
                <a:gd name="connsiteX8" fmla="*/ 320516 w 342900"/>
                <a:gd name="connsiteY8" fmla="*/ 501599 h 504825"/>
                <a:gd name="connsiteX9" fmla="*/ 340519 w 342900"/>
                <a:gd name="connsiteY9" fmla="*/ 478739 h 504825"/>
                <a:gd name="connsiteX10" fmla="*/ 340519 w 342900"/>
                <a:gd name="connsiteY10" fmla="*/ 218706 h 504825"/>
                <a:gd name="connsiteX11" fmla="*/ 320516 w 342900"/>
                <a:gd name="connsiteY11" fmla="*/ 170129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00" h="504825">
                  <a:moveTo>
                    <a:pt x="320516" y="170129"/>
                  </a:moveTo>
                  <a:lnTo>
                    <a:pt x="27146" y="9157"/>
                  </a:lnTo>
                  <a:cubicBezTo>
                    <a:pt x="15716" y="2489"/>
                    <a:pt x="7144" y="12966"/>
                    <a:pt x="7144" y="32016"/>
                  </a:cubicBezTo>
                  <a:lnTo>
                    <a:pt x="7144" y="292049"/>
                  </a:lnTo>
                  <a:cubicBezTo>
                    <a:pt x="7144" y="311099"/>
                    <a:pt x="16669" y="333006"/>
                    <a:pt x="27146" y="339674"/>
                  </a:cubicBezTo>
                  <a:lnTo>
                    <a:pt x="68104" y="363487"/>
                  </a:lnTo>
                  <a:lnTo>
                    <a:pt x="68104" y="443496"/>
                  </a:lnTo>
                  <a:lnTo>
                    <a:pt x="121444" y="395871"/>
                  </a:lnTo>
                  <a:lnTo>
                    <a:pt x="320516" y="501599"/>
                  </a:lnTo>
                  <a:cubicBezTo>
                    <a:pt x="331946" y="508267"/>
                    <a:pt x="340519" y="497789"/>
                    <a:pt x="340519" y="478739"/>
                  </a:cubicBezTo>
                  <a:lnTo>
                    <a:pt x="340519" y="218706"/>
                  </a:lnTo>
                  <a:cubicBezTo>
                    <a:pt x="341471" y="198704"/>
                    <a:pt x="331946" y="176796"/>
                    <a:pt x="320516" y="170129"/>
                  </a:cubicBezTo>
                  <a:close/>
                </a:path>
              </a:pathLst>
            </a:custGeom>
            <a:solidFill>
              <a:srgbClr val="1A65E0"/>
            </a:solidFill>
            <a:ln w="9525" cap="flat">
              <a:noFill/>
              <a:prstDash val="solid"/>
              <a:miter/>
            </a:ln>
          </p:spPr>
          <p:txBody>
            <a:bodyPr rtlCol="0" anchor="ctr"/>
            <a:lstStyle/>
            <a:p>
              <a:endParaRPr lang="zh-CN" altLang="en-US"/>
            </a:p>
          </p:txBody>
        </p:sp>
        <p:sp>
          <p:nvSpPr>
            <p:cNvPr id="568" name="任意多边形: 形状 746">
              <a:extLst>
                <a:ext uri="{FF2B5EF4-FFF2-40B4-BE49-F238E27FC236}">
                  <a16:creationId xmlns:a16="http://schemas.microsoft.com/office/drawing/2014/main" id="{27449C51-CD97-43BC-BFB8-660E32C8F7BB}"/>
                </a:ext>
              </a:extLst>
            </p:cNvPr>
            <p:cNvSpPr/>
            <p:nvPr/>
          </p:nvSpPr>
          <p:spPr>
            <a:xfrm>
              <a:off x="4966811" y="3614397"/>
              <a:ext cx="28575" cy="47625"/>
            </a:xfrm>
            <a:custGeom>
              <a:avLst/>
              <a:gdLst>
                <a:gd name="connsiteX0" fmla="*/ 28099 w 28575"/>
                <a:gd name="connsiteY0" fmla="*/ 32725 h 47625"/>
                <a:gd name="connsiteX1" fmla="*/ 17621 w 28575"/>
                <a:gd name="connsiteY1" fmla="*/ 45108 h 47625"/>
                <a:gd name="connsiteX2" fmla="*/ 7144 w 28575"/>
                <a:gd name="connsiteY2" fmla="*/ 20343 h 47625"/>
                <a:gd name="connsiteX3" fmla="*/ 17621 w 28575"/>
                <a:gd name="connsiteY3" fmla="*/ 7960 h 47625"/>
                <a:gd name="connsiteX4" fmla="*/ 28099 w 28575"/>
                <a:gd name="connsiteY4" fmla="*/ 327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8099" y="32725"/>
                  </a:moveTo>
                  <a:cubicBezTo>
                    <a:pt x="28099" y="43203"/>
                    <a:pt x="23336" y="47966"/>
                    <a:pt x="17621" y="45108"/>
                  </a:cubicBezTo>
                  <a:cubicBezTo>
                    <a:pt x="11906" y="41298"/>
                    <a:pt x="7144" y="30821"/>
                    <a:pt x="7144" y="20343"/>
                  </a:cubicBezTo>
                  <a:cubicBezTo>
                    <a:pt x="7144" y="9866"/>
                    <a:pt x="11906" y="5103"/>
                    <a:pt x="17621" y="7960"/>
                  </a:cubicBezTo>
                  <a:cubicBezTo>
                    <a:pt x="23336" y="10818"/>
                    <a:pt x="28099" y="22248"/>
                    <a:pt x="28099" y="32725"/>
                  </a:cubicBezTo>
                  <a:close/>
                </a:path>
              </a:pathLst>
            </a:custGeom>
            <a:solidFill>
              <a:srgbClr val="FFFFFF"/>
            </a:solidFill>
            <a:ln w="9525" cap="flat">
              <a:noFill/>
              <a:prstDash val="solid"/>
              <a:miter/>
            </a:ln>
          </p:spPr>
          <p:txBody>
            <a:bodyPr rtlCol="0" anchor="ctr"/>
            <a:lstStyle/>
            <a:p>
              <a:endParaRPr lang="zh-CN" altLang="en-US"/>
            </a:p>
          </p:txBody>
        </p:sp>
        <p:sp>
          <p:nvSpPr>
            <p:cNvPr id="569" name="任意多边形: 形状 747">
              <a:extLst>
                <a:ext uri="{FF2B5EF4-FFF2-40B4-BE49-F238E27FC236}">
                  <a16:creationId xmlns:a16="http://schemas.microsoft.com/office/drawing/2014/main" id="{5CA5EA9B-40F5-4EFE-B113-28791FCECB47}"/>
                </a:ext>
              </a:extLst>
            </p:cNvPr>
            <p:cNvSpPr/>
            <p:nvPr/>
          </p:nvSpPr>
          <p:spPr>
            <a:xfrm>
              <a:off x="5030629" y="3651545"/>
              <a:ext cx="28575" cy="47625"/>
            </a:xfrm>
            <a:custGeom>
              <a:avLst/>
              <a:gdLst>
                <a:gd name="connsiteX0" fmla="*/ 28099 w 28575"/>
                <a:gd name="connsiteY0" fmla="*/ 32725 h 47625"/>
                <a:gd name="connsiteX1" fmla="*/ 17621 w 28575"/>
                <a:gd name="connsiteY1" fmla="*/ 45108 h 47625"/>
                <a:gd name="connsiteX2" fmla="*/ 7144 w 28575"/>
                <a:gd name="connsiteY2" fmla="*/ 20343 h 47625"/>
                <a:gd name="connsiteX3" fmla="*/ 17621 w 28575"/>
                <a:gd name="connsiteY3" fmla="*/ 7961 h 47625"/>
                <a:gd name="connsiteX4" fmla="*/ 28099 w 28575"/>
                <a:gd name="connsiteY4" fmla="*/ 327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8099" y="32725"/>
                  </a:moveTo>
                  <a:cubicBezTo>
                    <a:pt x="28099" y="43203"/>
                    <a:pt x="23336" y="47965"/>
                    <a:pt x="17621" y="45108"/>
                  </a:cubicBezTo>
                  <a:cubicBezTo>
                    <a:pt x="11906" y="41298"/>
                    <a:pt x="7144" y="30820"/>
                    <a:pt x="7144" y="20343"/>
                  </a:cubicBezTo>
                  <a:cubicBezTo>
                    <a:pt x="7144" y="9865"/>
                    <a:pt x="11906" y="5103"/>
                    <a:pt x="17621" y="7961"/>
                  </a:cubicBezTo>
                  <a:cubicBezTo>
                    <a:pt x="23336" y="11770"/>
                    <a:pt x="28099" y="22248"/>
                    <a:pt x="28099" y="32725"/>
                  </a:cubicBezTo>
                  <a:close/>
                </a:path>
              </a:pathLst>
            </a:custGeom>
            <a:solidFill>
              <a:srgbClr val="FFFFFF"/>
            </a:solidFill>
            <a:ln w="9525" cap="flat">
              <a:noFill/>
              <a:prstDash val="solid"/>
              <a:miter/>
            </a:ln>
          </p:spPr>
          <p:txBody>
            <a:bodyPr rtlCol="0" anchor="ctr"/>
            <a:lstStyle/>
            <a:p>
              <a:endParaRPr lang="zh-CN" altLang="en-US"/>
            </a:p>
          </p:txBody>
        </p:sp>
        <p:sp>
          <p:nvSpPr>
            <p:cNvPr id="570" name="任意多边形: 形状 748">
              <a:extLst>
                <a:ext uri="{FF2B5EF4-FFF2-40B4-BE49-F238E27FC236}">
                  <a16:creationId xmlns:a16="http://schemas.microsoft.com/office/drawing/2014/main" id="{DB8F0EBC-844D-4153-964A-8C322E6268DB}"/>
                </a:ext>
              </a:extLst>
            </p:cNvPr>
            <p:cNvSpPr/>
            <p:nvPr/>
          </p:nvSpPr>
          <p:spPr>
            <a:xfrm>
              <a:off x="5094446" y="3689645"/>
              <a:ext cx="28575" cy="47625"/>
            </a:xfrm>
            <a:custGeom>
              <a:avLst/>
              <a:gdLst>
                <a:gd name="connsiteX0" fmla="*/ 28099 w 28575"/>
                <a:gd name="connsiteY0" fmla="*/ 32725 h 47625"/>
                <a:gd name="connsiteX1" fmla="*/ 17621 w 28575"/>
                <a:gd name="connsiteY1" fmla="*/ 45108 h 47625"/>
                <a:gd name="connsiteX2" fmla="*/ 7144 w 28575"/>
                <a:gd name="connsiteY2" fmla="*/ 20343 h 47625"/>
                <a:gd name="connsiteX3" fmla="*/ 17621 w 28575"/>
                <a:gd name="connsiteY3" fmla="*/ 7961 h 47625"/>
                <a:gd name="connsiteX4" fmla="*/ 28099 w 28575"/>
                <a:gd name="connsiteY4" fmla="*/ 327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8099" y="32725"/>
                  </a:moveTo>
                  <a:cubicBezTo>
                    <a:pt x="28099" y="43203"/>
                    <a:pt x="23336" y="47965"/>
                    <a:pt x="17621" y="45108"/>
                  </a:cubicBezTo>
                  <a:cubicBezTo>
                    <a:pt x="11906" y="41298"/>
                    <a:pt x="7144" y="30820"/>
                    <a:pt x="7144" y="20343"/>
                  </a:cubicBezTo>
                  <a:cubicBezTo>
                    <a:pt x="7144" y="9865"/>
                    <a:pt x="11906" y="5103"/>
                    <a:pt x="17621" y="7961"/>
                  </a:cubicBezTo>
                  <a:cubicBezTo>
                    <a:pt x="23336" y="10818"/>
                    <a:pt x="28099" y="22248"/>
                    <a:pt x="28099" y="32725"/>
                  </a:cubicBezTo>
                  <a:close/>
                </a:path>
              </a:pathLst>
            </a:custGeom>
            <a:solidFill>
              <a:srgbClr val="FFFFFF"/>
            </a:solidFill>
            <a:ln w="9525" cap="flat">
              <a:noFill/>
              <a:prstDash val="solid"/>
              <a:miter/>
            </a:ln>
          </p:spPr>
          <p:txBody>
            <a:bodyPr rtlCol="0" anchor="ctr"/>
            <a:lstStyle/>
            <a:p>
              <a:endParaRPr lang="zh-CN" altLang="en-US"/>
            </a:p>
          </p:txBody>
        </p:sp>
        <p:sp>
          <p:nvSpPr>
            <p:cNvPr id="571" name="任意多边形: 形状 749">
              <a:extLst>
                <a:ext uri="{FF2B5EF4-FFF2-40B4-BE49-F238E27FC236}">
                  <a16:creationId xmlns:a16="http://schemas.microsoft.com/office/drawing/2014/main" id="{5ACA9413-B7FA-49C7-9B05-0C2846DE83BA}"/>
                </a:ext>
              </a:extLst>
            </p:cNvPr>
            <p:cNvSpPr/>
            <p:nvPr/>
          </p:nvSpPr>
          <p:spPr>
            <a:xfrm>
              <a:off x="4711435" y="4704219"/>
              <a:ext cx="123825" cy="76200"/>
            </a:xfrm>
            <a:custGeom>
              <a:avLst/>
              <a:gdLst>
                <a:gd name="connsiteX0" fmla="*/ 12012 w 123825"/>
                <a:gd name="connsiteY0" fmla="*/ 34468 h 76200"/>
                <a:gd name="connsiteX1" fmla="*/ 7250 w 123825"/>
                <a:gd name="connsiteY1" fmla="*/ 62091 h 76200"/>
                <a:gd name="connsiteX2" fmla="*/ 10107 w 123825"/>
                <a:gd name="connsiteY2" fmla="*/ 70663 h 76200"/>
                <a:gd name="connsiteX3" fmla="*/ 30110 w 123825"/>
                <a:gd name="connsiteY3" fmla="*/ 75426 h 76200"/>
                <a:gd name="connsiteX4" fmla="*/ 60590 w 123825"/>
                <a:gd name="connsiteY4" fmla="*/ 63043 h 76200"/>
                <a:gd name="connsiteX5" fmla="*/ 67257 w 123825"/>
                <a:gd name="connsiteY5" fmla="*/ 55423 h 76200"/>
                <a:gd name="connsiteX6" fmla="*/ 74877 w 123825"/>
                <a:gd name="connsiteY6" fmla="*/ 55423 h 76200"/>
                <a:gd name="connsiteX7" fmla="*/ 119645 w 123825"/>
                <a:gd name="connsiteY7" fmla="*/ 29706 h 76200"/>
                <a:gd name="connsiteX8" fmla="*/ 116787 w 123825"/>
                <a:gd name="connsiteY8" fmla="*/ 10656 h 76200"/>
                <a:gd name="connsiteX9" fmla="*/ 71067 w 123825"/>
                <a:gd name="connsiteY9" fmla="*/ 15418 h 76200"/>
                <a:gd name="connsiteX10" fmla="*/ 12012 w 123825"/>
                <a:gd name="connsiteY10" fmla="*/ 3446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76200">
                  <a:moveTo>
                    <a:pt x="12012" y="34468"/>
                  </a:moveTo>
                  <a:lnTo>
                    <a:pt x="7250" y="62091"/>
                  </a:lnTo>
                  <a:cubicBezTo>
                    <a:pt x="7250" y="62091"/>
                    <a:pt x="6297" y="68758"/>
                    <a:pt x="10107" y="70663"/>
                  </a:cubicBezTo>
                  <a:cubicBezTo>
                    <a:pt x="13917" y="72568"/>
                    <a:pt x="20585" y="76378"/>
                    <a:pt x="30110" y="75426"/>
                  </a:cubicBezTo>
                  <a:cubicBezTo>
                    <a:pt x="39635" y="74473"/>
                    <a:pt x="60590" y="63043"/>
                    <a:pt x="60590" y="63043"/>
                  </a:cubicBezTo>
                  <a:cubicBezTo>
                    <a:pt x="60590" y="63043"/>
                    <a:pt x="66305" y="54471"/>
                    <a:pt x="67257" y="55423"/>
                  </a:cubicBezTo>
                  <a:cubicBezTo>
                    <a:pt x="68210" y="55423"/>
                    <a:pt x="74877" y="55423"/>
                    <a:pt x="74877" y="55423"/>
                  </a:cubicBezTo>
                  <a:cubicBezTo>
                    <a:pt x="74877" y="55423"/>
                    <a:pt x="113930" y="38278"/>
                    <a:pt x="119645" y="29706"/>
                  </a:cubicBezTo>
                  <a:cubicBezTo>
                    <a:pt x="125360" y="21133"/>
                    <a:pt x="116787" y="10656"/>
                    <a:pt x="116787" y="10656"/>
                  </a:cubicBezTo>
                  <a:cubicBezTo>
                    <a:pt x="116787" y="10656"/>
                    <a:pt x="105357" y="178"/>
                    <a:pt x="71067" y="15418"/>
                  </a:cubicBezTo>
                  <a:cubicBezTo>
                    <a:pt x="37730" y="30658"/>
                    <a:pt x="12012" y="34468"/>
                    <a:pt x="12012" y="34468"/>
                  </a:cubicBezTo>
                  <a:close/>
                </a:path>
              </a:pathLst>
            </a:custGeom>
            <a:solidFill>
              <a:srgbClr val="002C6A"/>
            </a:solidFill>
            <a:ln w="9525" cap="flat">
              <a:noFill/>
              <a:prstDash val="solid"/>
              <a:miter/>
            </a:ln>
          </p:spPr>
          <p:txBody>
            <a:bodyPr rtlCol="0" anchor="ctr"/>
            <a:lstStyle/>
            <a:p>
              <a:endParaRPr lang="zh-CN" altLang="en-US"/>
            </a:p>
          </p:txBody>
        </p:sp>
        <p:sp>
          <p:nvSpPr>
            <p:cNvPr id="572" name="任意多边形: 形状 750">
              <a:extLst>
                <a:ext uri="{FF2B5EF4-FFF2-40B4-BE49-F238E27FC236}">
                  <a16:creationId xmlns:a16="http://schemas.microsoft.com/office/drawing/2014/main" id="{B30C2816-79BF-45AB-8414-371CA2425BF5}"/>
                </a:ext>
              </a:extLst>
            </p:cNvPr>
            <p:cNvSpPr/>
            <p:nvPr/>
          </p:nvSpPr>
          <p:spPr>
            <a:xfrm>
              <a:off x="4835260" y="4768037"/>
              <a:ext cx="123825" cy="76200"/>
            </a:xfrm>
            <a:custGeom>
              <a:avLst/>
              <a:gdLst>
                <a:gd name="connsiteX0" fmla="*/ 12012 w 123825"/>
                <a:gd name="connsiteY0" fmla="*/ 34468 h 76200"/>
                <a:gd name="connsiteX1" fmla="*/ 7250 w 123825"/>
                <a:gd name="connsiteY1" fmla="*/ 62091 h 76200"/>
                <a:gd name="connsiteX2" fmla="*/ 10107 w 123825"/>
                <a:gd name="connsiteY2" fmla="*/ 70663 h 76200"/>
                <a:gd name="connsiteX3" fmla="*/ 30110 w 123825"/>
                <a:gd name="connsiteY3" fmla="*/ 75426 h 76200"/>
                <a:gd name="connsiteX4" fmla="*/ 60590 w 123825"/>
                <a:gd name="connsiteY4" fmla="*/ 63043 h 76200"/>
                <a:gd name="connsiteX5" fmla="*/ 67257 w 123825"/>
                <a:gd name="connsiteY5" fmla="*/ 55423 h 76200"/>
                <a:gd name="connsiteX6" fmla="*/ 74877 w 123825"/>
                <a:gd name="connsiteY6" fmla="*/ 55423 h 76200"/>
                <a:gd name="connsiteX7" fmla="*/ 119645 w 123825"/>
                <a:gd name="connsiteY7" fmla="*/ 29706 h 76200"/>
                <a:gd name="connsiteX8" fmla="*/ 116787 w 123825"/>
                <a:gd name="connsiteY8" fmla="*/ 10656 h 76200"/>
                <a:gd name="connsiteX9" fmla="*/ 71067 w 123825"/>
                <a:gd name="connsiteY9" fmla="*/ 15418 h 76200"/>
                <a:gd name="connsiteX10" fmla="*/ 12012 w 123825"/>
                <a:gd name="connsiteY10" fmla="*/ 3446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76200">
                  <a:moveTo>
                    <a:pt x="12012" y="34468"/>
                  </a:moveTo>
                  <a:lnTo>
                    <a:pt x="7250" y="62091"/>
                  </a:lnTo>
                  <a:cubicBezTo>
                    <a:pt x="7250" y="62091"/>
                    <a:pt x="6297" y="68758"/>
                    <a:pt x="10107" y="70663"/>
                  </a:cubicBezTo>
                  <a:cubicBezTo>
                    <a:pt x="13917" y="72568"/>
                    <a:pt x="20585" y="76378"/>
                    <a:pt x="30110" y="75426"/>
                  </a:cubicBezTo>
                  <a:cubicBezTo>
                    <a:pt x="39635" y="74473"/>
                    <a:pt x="60590" y="63043"/>
                    <a:pt x="60590" y="63043"/>
                  </a:cubicBezTo>
                  <a:cubicBezTo>
                    <a:pt x="60590" y="63043"/>
                    <a:pt x="66305" y="54470"/>
                    <a:pt x="67257" y="55423"/>
                  </a:cubicBezTo>
                  <a:cubicBezTo>
                    <a:pt x="68210" y="55423"/>
                    <a:pt x="74877" y="55423"/>
                    <a:pt x="74877" y="55423"/>
                  </a:cubicBezTo>
                  <a:cubicBezTo>
                    <a:pt x="74877" y="55423"/>
                    <a:pt x="113930" y="38278"/>
                    <a:pt x="119645" y="29706"/>
                  </a:cubicBezTo>
                  <a:cubicBezTo>
                    <a:pt x="125360" y="21133"/>
                    <a:pt x="116787" y="10656"/>
                    <a:pt x="116787" y="10656"/>
                  </a:cubicBezTo>
                  <a:cubicBezTo>
                    <a:pt x="116787" y="10656"/>
                    <a:pt x="105357" y="178"/>
                    <a:pt x="71067" y="15418"/>
                  </a:cubicBezTo>
                  <a:cubicBezTo>
                    <a:pt x="37730" y="29706"/>
                    <a:pt x="12012" y="34468"/>
                    <a:pt x="12012" y="34468"/>
                  </a:cubicBezTo>
                  <a:close/>
                </a:path>
              </a:pathLst>
            </a:custGeom>
            <a:solidFill>
              <a:srgbClr val="002C6A"/>
            </a:solidFill>
            <a:ln w="9525" cap="flat">
              <a:noFill/>
              <a:prstDash val="solid"/>
              <a:miter/>
            </a:ln>
          </p:spPr>
          <p:txBody>
            <a:bodyPr rtlCol="0" anchor="ctr"/>
            <a:lstStyle/>
            <a:p>
              <a:endParaRPr lang="zh-CN" altLang="en-US"/>
            </a:p>
          </p:txBody>
        </p:sp>
        <p:sp>
          <p:nvSpPr>
            <p:cNvPr id="573" name="任意多边形: 形状 751">
              <a:extLst>
                <a:ext uri="{FF2B5EF4-FFF2-40B4-BE49-F238E27FC236}">
                  <a16:creationId xmlns:a16="http://schemas.microsoft.com/office/drawing/2014/main" id="{EA4451D5-50D0-4C9C-BE28-814D7A24CF66}"/>
                </a:ext>
              </a:extLst>
            </p:cNvPr>
            <p:cNvSpPr/>
            <p:nvPr/>
          </p:nvSpPr>
          <p:spPr>
            <a:xfrm>
              <a:off x="4711541" y="4296251"/>
              <a:ext cx="142875" cy="466725"/>
            </a:xfrm>
            <a:custGeom>
              <a:avLst/>
              <a:gdLst>
                <a:gd name="connsiteX0" fmla="*/ 122396 w 142875"/>
                <a:gd name="connsiteY0" fmla="*/ 39529 h 466725"/>
                <a:gd name="connsiteX1" fmla="*/ 117634 w 142875"/>
                <a:gd name="connsiteY1" fmla="*/ 37624 h 466725"/>
                <a:gd name="connsiteX2" fmla="*/ 104299 w 142875"/>
                <a:gd name="connsiteY2" fmla="*/ 32861 h 466725"/>
                <a:gd name="connsiteX3" fmla="*/ 90011 w 142875"/>
                <a:gd name="connsiteY3" fmla="*/ 26194 h 466725"/>
                <a:gd name="connsiteX4" fmla="*/ 44291 w 142875"/>
                <a:gd name="connsiteY4" fmla="*/ 7144 h 466725"/>
                <a:gd name="connsiteX5" fmla="*/ 10954 w 142875"/>
                <a:gd name="connsiteY5" fmla="*/ 420529 h 466725"/>
                <a:gd name="connsiteX6" fmla="*/ 7144 w 142875"/>
                <a:gd name="connsiteY6" fmla="*/ 456724 h 466725"/>
                <a:gd name="connsiteX7" fmla="*/ 11906 w 142875"/>
                <a:gd name="connsiteY7" fmla="*/ 461486 h 466725"/>
                <a:gd name="connsiteX8" fmla="*/ 15716 w 142875"/>
                <a:gd name="connsiteY8" fmla="*/ 462439 h 466725"/>
                <a:gd name="connsiteX9" fmla="*/ 35719 w 142875"/>
                <a:gd name="connsiteY9" fmla="*/ 464344 h 466725"/>
                <a:gd name="connsiteX10" fmla="*/ 35719 w 142875"/>
                <a:gd name="connsiteY10" fmla="*/ 464344 h 466725"/>
                <a:gd name="connsiteX11" fmla="*/ 82391 w 142875"/>
                <a:gd name="connsiteY11" fmla="*/ 437674 h 466725"/>
                <a:gd name="connsiteX12" fmla="*/ 83344 w 142875"/>
                <a:gd name="connsiteY12" fmla="*/ 434816 h 466725"/>
                <a:gd name="connsiteX13" fmla="*/ 138589 w 142875"/>
                <a:gd name="connsiteY13" fmla="*/ 103346 h 466725"/>
                <a:gd name="connsiteX14" fmla="*/ 122396 w 142875"/>
                <a:gd name="connsiteY14" fmla="*/ 39529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466725">
                  <a:moveTo>
                    <a:pt x="122396" y="39529"/>
                  </a:moveTo>
                  <a:cubicBezTo>
                    <a:pt x="120491" y="38576"/>
                    <a:pt x="118586" y="38576"/>
                    <a:pt x="117634" y="37624"/>
                  </a:cubicBezTo>
                  <a:cubicBezTo>
                    <a:pt x="112871" y="35719"/>
                    <a:pt x="108109" y="33814"/>
                    <a:pt x="104299" y="32861"/>
                  </a:cubicBezTo>
                  <a:cubicBezTo>
                    <a:pt x="99536" y="30956"/>
                    <a:pt x="94774" y="28099"/>
                    <a:pt x="90011" y="26194"/>
                  </a:cubicBezTo>
                  <a:cubicBezTo>
                    <a:pt x="84296" y="23336"/>
                    <a:pt x="48101" y="9049"/>
                    <a:pt x="44291" y="7144"/>
                  </a:cubicBezTo>
                  <a:cubicBezTo>
                    <a:pt x="44291" y="7144"/>
                    <a:pt x="16669" y="354806"/>
                    <a:pt x="10954" y="420529"/>
                  </a:cubicBezTo>
                  <a:cubicBezTo>
                    <a:pt x="10001" y="431959"/>
                    <a:pt x="7144" y="456724"/>
                    <a:pt x="7144" y="456724"/>
                  </a:cubicBezTo>
                  <a:cubicBezTo>
                    <a:pt x="8096" y="458629"/>
                    <a:pt x="10001" y="460534"/>
                    <a:pt x="11906" y="461486"/>
                  </a:cubicBezTo>
                  <a:cubicBezTo>
                    <a:pt x="12859" y="461486"/>
                    <a:pt x="14764" y="461486"/>
                    <a:pt x="15716" y="462439"/>
                  </a:cubicBezTo>
                  <a:cubicBezTo>
                    <a:pt x="22384" y="463391"/>
                    <a:pt x="29051" y="463391"/>
                    <a:pt x="35719" y="464344"/>
                  </a:cubicBezTo>
                  <a:cubicBezTo>
                    <a:pt x="35719" y="464344"/>
                    <a:pt x="35719" y="464344"/>
                    <a:pt x="35719" y="464344"/>
                  </a:cubicBezTo>
                  <a:cubicBezTo>
                    <a:pt x="52864" y="461486"/>
                    <a:pt x="72866" y="451961"/>
                    <a:pt x="82391" y="437674"/>
                  </a:cubicBezTo>
                  <a:lnTo>
                    <a:pt x="83344" y="434816"/>
                  </a:lnTo>
                  <a:lnTo>
                    <a:pt x="138589" y="103346"/>
                  </a:lnTo>
                  <a:cubicBezTo>
                    <a:pt x="137636" y="101441"/>
                    <a:pt x="122396" y="67151"/>
                    <a:pt x="122396" y="39529"/>
                  </a:cubicBezTo>
                  <a:close/>
                </a:path>
              </a:pathLst>
            </a:custGeom>
            <a:solidFill>
              <a:srgbClr val="0053C8"/>
            </a:solidFill>
            <a:ln w="9525" cap="flat">
              <a:noFill/>
              <a:prstDash val="solid"/>
              <a:miter/>
            </a:ln>
          </p:spPr>
          <p:txBody>
            <a:bodyPr rtlCol="0" anchor="ctr"/>
            <a:lstStyle/>
            <a:p>
              <a:endParaRPr lang="zh-CN" altLang="en-US"/>
            </a:p>
          </p:txBody>
        </p:sp>
        <p:sp>
          <p:nvSpPr>
            <p:cNvPr id="574" name="任意多边形: 形状 752">
              <a:extLst>
                <a:ext uri="{FF2B5EF4-FFF2-40B4-BE49-F238E27FC236}">
                  <a16:creationId xmlns:a16="http://schemas.microsoft.com/office/drawing/2014/main" id="{A523F091-4972-4EC4-A497-1EE786C54334}"/>
                </a:ext>
              </a:extLst>
            </p:cNvPr>
            <p:cNvSpPr/>
            <p:nvPr/>
          </p:nvSpPr>
          <p:spPr>
            <a:xfrm>
              <a:off x="4991153" y="3938111"/>
              <a:ext cx="209550" cy="142875"/>
            </a:xfrm>
            <a:custGeom>
              <a:avLst/>
              <a:gdLst>
                <a:gd name="connsiteX0" fmla="*/ 209497 w 209550"/>
                <a:gd name="connsiteY0" fmla="*/ 32861 h 142875"/>
                <a:gd name="connsiteX1" fmla="*/ 208545 w 209550"/>
                <a:gd name="connsiteY1" fmla="*/ 31909 h 142875"/>
                <a:gd name="connsiteX2" fmla="*/ 114247 w 209550"/>
                <a:gd name="connsiteY2" fmla="*/ 7144 h 142875"/>
                <a:gd name="connsiteX3" fmla="*/ 112342 w 209550"/>
                <a:gd name="connsiteY3" fmla="*/ 7144 h 142875"/>
                <a:gd name="connsiteX4" fmla="*/ 7567 w 209550"/>
                <a:gd name="connsiteY4" fmla="*/ 111919 h 142875"/>
                <a:gd name="connsiteX5" fmla="*/ 7567 w 209550"/>
                <a:gd name="connsiteY5" fmla="*/ 113824 h 142875"/>
                <a:gd name="connsiteX6" fmla="*/ 7567 w 209550"/>
                <a:gd name="connsiteY6" fmla="*/ 113824 h 142875"/>
                <a:gd name="connsiteX7" fmla="*/ 7567 w 209550"/>
                <a:gd name="connsiteY7" fmla="*/ 113824 h 142875"/>
                <a:gd name="connsiteX8" fmla="*/ 7567 w 209550"/>
                <a:gd name="connsiteY8" fmla="*/ 113824 h 142875"/>
                <a:gd name="connsiteX9" fmla="*/ 7567 w 209550"/>
                <a:gd name="connsiteY9" fmla="*/ 113824 h 142875"/>
                <a:gd name="connsiteX10" fmla="*/ 7567 w 209550"/>
                <a:gd name="connsiteY10" fmla="*/ 113824 h 142875"/>
                <a:gd name="connsiteX11" fmla="*/ 7567 w 209550"/>
                <a:gd name="connsiteY11" fmla="*/ 113824 h 142875"/>
                <a:gd name="connsiteX12" fmla="*/ 7567 w 209550"/>
                <a:gd name="connsiteY12" fmla="*/ 113824 h 142875"/>
                <a:gd name="connsiteX13" fmla="*/ 7567 w 209550"/>
                <a:gd name="connsiteY13" fmla="*/ 113824 h 142875"/>
                <a:gd name="connsiteX14" fmla="*/ 7567 w 209550"/>
                <a:gd name="connsiteY14" fmla="*/ 113824 h 142875"/>
                <a:gd name="connsiteX15" fmla="*/ 7567 w 209550"/>
                <a:gd name="connsiteY15" fmla="*/ 113824 h 142875"/>
                <a:gd name="connsiteX16" fmla="*/ 7567 w 209550"/>
                <a:gd name="connsiteY16" fmla="*/ 113824 h 142875"/>
                <a:gd name="connsiteX17" fmla="*/ 7567 w 209550"/>
                <a:gd name="connsiteY17" fmla="*/ 113824 h 142875"/>
                <a:gd name="connsiteX18" fmla="*/ 7567 w 209550"/>
                <a:gd name="connsiteY18" fmla="*/ 113824 h 142875"/>
                <a:gd name="connsiteX19" fmla="*/ 7567 w 209550"/>
                <a:gd name="connsiteY19" fmla="*/ 113824 h 142875"/>
                <a:gd name="connsiteX20" fmla="*/ 7567 w 209550"/>
                <a:gd name="connsiteY20" fmla="*/ 113824 h 142875"/>
                <a:gd name="connsiteX21" fmla="*/ 7567 w 209550"/>
                <a:gd name="connsiteY21" fmla="*/ 113824 h 142875"/>
                <a:gd name="connsiteX22" fmla="*/ 7567 w 209550"/>
                <a:gd name="connsiteY22" fmla="*/ 113824 h 142875"/>
                <a:gd name="connsiteX23" fmla="*/ 7567 w 209550"/>
                <a:gd name="connsiteY23" fmla="*/ 113824 h 142875"/>
                <a:gd name="connsiteX24" fmla="*/ 7567 w 209550"/>
                <a:gd name="connsiteY24" fmla="*/ 113824 h 142875"/>
                <a:gd name="connsiteX25" fmla="*/ 7567 w 209550"/>
                <a:gd name="connsiteY25" fmla="*/ 113824 h 142875"/>
                <a:gd name="connsiteX26" fmla="*/ 7567 w 209550"/>
                <a:gd name="connsiteY26" fmla="*/ 113824 h 142875"/>
                <a:gd name="connsiteX27" fmla="*/ 7567 w 209550"/>
                <a:gd name="connsiteY27" fmla="*/ 113824 h 142875"/>
                <a:gd name="connsiteX28" fmla="*/ 7567 w 209550"/>
                <a:gd name="connsiteY28" fmla="*/ 113824 h 142875"/>
                <a:gd name="connsiteX29" fmla="*/ 7567 w 209550"/>
                <a:gd name="connsiteY29" fmla="*/ 113824 h 142875"/>
                <a:gd name="connsiteX30" fmla="*/ 7567 w 209550"/>
                <a:gd name="connsiteY30" fmla="*/ 113824 h 142875"/>
                <a:gd name="connsiteX31" fmla="*/ 7567 w 209550"/>
                <a:gd name="connsiteY31" fmla="*/ 113824 h 142875"/>
                <a:gd name="connsiteX32" fmla="*/ 7567 w 209550"/>
                <a:gd name="connsiteY32" fmla="*/ 113824 h 142875"/>
                <a:gd name="connsiteX33" fmla="*/ 7567 w 209550"/>
                <a:gd name="connsiteY33" fmla="*/ 113824 h 142875"/>
                <a:gd name="connsiteX34" fmla="*/ 7567 w 209550"/>
                <a:gd name="connsiteY34" fmla="*/ 113824 h 142875"/>
                <a:gd name="connsiteX35" fmla="*/ 7567 w 209550"/>
                <a:gd name="connsiteY35" fmla="*/ 113824 h 142875"/>
                <a:gd name="connsiteX36" fmla="*/ 7567 w 209550"/>
                <a:gd name="connsiteY36" fmla="*/ 113824 h 142875"/>
                <a:gd name="connsiteX37" fmla="*/ 7567 w 209550"/>
                <a:gd name="connsiteY37" fmla="*/ 113824 h 142875"/>
                <a:gd name="connsiteX38" fmla="*/ 7567 w 209550"/>
                <a:gd name="connsiteY38" fmla="*/ 113824 h 142875"/>
                <a:gd name="connsiteX39" fmla="*/ 7567 w 209550"/>
                <a:gd name="connsiteY39" fmla="*/ 113824 h 142875"/>
                <a:gd name="connsiteX40" fmla="*/ 7567 w 209550"/>
                <a:gd name="connsiteY40" fmla="*/ 113824 h 142875"/>
                <a:gd name="connsiteX41" fmla="*/ 7567 w 209550"/>
                <a:gd name="connsiteY41" fmla="*/ 113824 h 142875"/>
                <a:gd name="connsiteX42" fmla="*/ 7567 w 209550"/>
                <a:gd name="connsiteY42" fmla="*/ 113824 h 142875"/>
                <a:gd name="connsiteX43" fmla="*/ 7567 w 209550"/>
                <a:gd name="connsiteY43" fmla="*/ 113824 h 142875"/>
                <a:gd name="connsiteX44" fmla="*/ 7567 w 209550"/>
                <a:gd name="connsiteY44" fmla="*/ 113824 h 142875"/>
                <a:gd name="connsiteX45" fmla="*/ 7567 w 209550"/>
                <a:gd name="connsiteY45" fmla="*/ 113824 h 142875"/>
                <a:gd name="connsiteX46" fmla="*/ 7567 w 209550"/>
                <a:gd name="connsiteY46" fmla="*/ 113824 h 142875"/>
                <a:gd name="connsiteX47" fmla="*/ 7567 w 209550"/>
                <a:gd name="connsiteY47" fmla="*/ 113824 h 142875"/>
                <a:gd name="connsiteX48" fmla="*/ 7567 w 209550"/>
                <a:gd name="connsiteY48" fmla="*/ 113824 h 142875"/>
                <a:gd name="connsiteX49" fmla="*/ 7567 w 209550"/>
                <a:gd name="connsiteY49" fmla="*/ 113824 h 142875"/>
                <a:gd name="connsiteX50" fmla="*/ 7567 w 209550"/>
                <a:gd name="connsiteY50" fmla="*/ 113824 h 142875"/>
                <a:gd name="connsiteX51" fmla="*/ 7567 w 209550"/>
                <a:gd name="connsiteY51" fmla="*/ 113824 h 142875"/>
                <a:gd name="connsiteX52" fmla="*/ 7567 w 209550"/>
                <a:gd name="connsiteY52" fmla="*/ 113824 h 142875"/>
                <a:gd name="connsiteX53" fmla="*/ 7567 w 209550"/>
                <a:gd name="connsiteY53" fmla="*/ 113824 h 142875"/>
                <a:gd name="connsiteX54" fmla="*/ 7567 w 209550"/>
                <a:gd name="connsiteY54" fmla="*/ 113824 h 142875"/>
                <a:gd name="connsiteX55" fmla="*/ 7567 w 209550"/>
                <a:gd name="connsiteY55" fmla="*/ 113824 h 142875"/>
                <a:gd name="connsiteX56" fmla="*/ 7567 w 209550"/>
                <a:gd name="connsiteY56" fmla="*/ 113824 h 142875"/>
                <a:gd name="connsiteX57" fmla="*/ 7567 w 209550"/>
                <a:gd name="connsiteY57" fmla="*/ 113824 h 142875"/>
                <a:gd name="connsiteX58" fmla="*/ 7567 w 209550"/>
                <a:gd name="connsiteY58" fmla="*/ 113824 h 142875"/>
                <a:gd name="connsiteX59" fmla="*/ 7567 w 209550"/>
                <a:gd name="connsiteY59" fmla="*/ 113824 h 142875"/>
                <a:gd name="connsiteX60" fmla="*/ 7567 w 209550"/>
                <a:gd name="connsiteY60" fmla="*/ 113824 h 142875"/>
                <a:gd name="connsiteX61" fmla="*/ 7567 w 209550"/>
                <a:gd name="connsiteY61" fmla="*/ 113824 h 142875"/>
                <a:gd name="connsiteX62" fmla="*/ 8520 w 209550"/>
                <a:gd name="connsiteY62" fmla="*/ 114776 h 142875"/>
                <a:gd name="connsiteX63" fmla="*/ 102817 w 209550"/>
                <a:gd name="connsiteY63" fmla="*/ 139541 h 142875"/>
                <a:gd name="connsiteX64" fmla="*/ 104722 w 209550"/>
                <a:gd name="connsiteY64" fmla="*/ 139541 h 142875"/>
                <a:gd name="connsiteX65" fmla="*/ 209497 w 209550"/>
                <a:gd name="connsiteY65" fmla="*/ 34766 h 142875"/>
                <a:gd name="connsiteX66" fmla="*/ 209497 w 209550"/>
                <a:gd name="connsiteY66" fmla="*/ 32861 h 142875"/>
                <a:gd name="connsiteX67" fmla="*/ 209497 w 209550"/>
                <a:gd name="connsiteY67" fmla="*/ 32861 h 142875"/>
                <a:gd name="connsiteX68" fmla="*/ 209497 w 209550"/>
                <a:gd name="connsiteY68" fmla="*/ 32861 h 142875"/>
                <a:gd name="connsiteX69" fmla="*/ 209497 w 209550"/>
                <a:gd name="connsiteY69" fmla="*/ 32861 h 142875"/>
                <a:gd name="connsiteX70" fmla="*/ 209497 w 209550"/>
                <a:gd name="connsiteY70" fmla="*/ 32861 h 142875"/>
                <a:gd name="connsiteX71" fmla="*/ 209497 w 209550"/>
                <a:gd name="connsiteY71" fmla="*/ 32861 h 142875"/>
                <a:gd name="connsiteX72" fmla="*/ 209497 w 209550"/>
                <a:gd name="connsiteY72" fmla="*/ 32861 h 142875"/>
                <a:gd name="connsiteX73" fmla="*/ 209497 w 209550"/>
                <a:gd name="connsiteY73" fmla="*/ 32861 h 142875"/>
                <a:gd name="connsiteX74" fmla="*/ 209497 w 209550"/>
                <a:gd name="connsiteY74" fmla="*/ 32861 h 142875"/>
                <a:gd name="connsiteX75" fmla="*/ 209497 w 209550"/>
                <a:gd name="connsiteY75" fmla="*/ 32861 h 142875"/>
                <a:gd name="connsiteX76" fmla="*/ 209497 w 209550"/>
                <a:gd name="connsiteY76" fmla="*/ 32861 h 142875"/>
                <a:gd name="connsiteX77" fmla="*/ 209497 w 209550"/>
                <a:gd name="connsiteY77" fmla="*/ 32861 h 142875"/>
                <a:gd name="connsiteX78" fmla="*/ 209497 w 209550"/>
                <a:gd name="connsiteY78" fmla="*/ 32861 h 142875"/>
                <a:gd name="connsiteX79" fmla="*/ 209497 w 209550"/>
                <a:gd name="connsiteY79" fmla="*/ 32861 h 142875"/>
                <a:gd name="connsiteX80" fmla="*/ 209497 w 209550"/>
                <a:gd name="connsiteY80" fmla="*/ 32861 h 142875"/>
                <a:gd name="connsiteX81" fmla="*/ 209497 w 209550"/>
                <a:gd name="connsiteY81" fmla="*/ 32861 h 142875"/>
                <a:gd name="connsiteX82" fmla="*/ 209497 w 209550"/>
                <a:gd name="connsiteY82" fmla="*/ 32861 h 142875"/>
                <a:gd name="connsiteX83" fmla="*/ 209497 w 209550"/>
                <a:gd name="connsiteY83" fmla="*/ 32861 h 142875"/>
                <a:gd name="connsiteX84" fmla="*/ 209497 w 209550"/>
                <a:gd name="connsiteY84" fmla="*/ 32861 h 142875"/>
                <a:gd name="connsiteX85" fmla="*/ 209497 w 209550"/>
                <a:gd name="connsiteY85" fmla="*/ 32861 h 142875"/>
                <a:gd name="connsiteX86" fmla="*/ 209497 w 209550"/>
                <a:gd name="connsiteY86" fmla="*/ 32861 h 142875"/>
                <a:gd name="connsiteX87" fmla="*/ 209497 w 209550"/>
                <a:gd name="connsiteY87" fmla="*/ 32861 h 142875"/>
                <a:gd name="connsiteX88" fmla="*/ 209497 w 209550"/>
                <a:gd name="connsiteY88" fmla="*/ 32861 h 142875"/>
                <a:gd name="connsiteX89" fmla="*/ 209497 w 209550"/>
                <a:gd name="connsiteY89" fmla="*/ 32861 h 142875"/>
                <a:gd name="connsiteX90" fmla="*/ 209497 w 209550"/>
                <a:gd name="connsiteY90" fmla="*/ 32861 h 142875"/>
                <a:gd name="connsiteX91" fmla="*/ 209497 w 209550"/>
                <a:gd name="connsiteY91" fmla="*/ 32861 h 142875"/>
                <a:gd name="connsiteX92" fmla="*/ 209497 w 209550"/>
                <a:gd name="connsiteY92" fmla="*/ 32861 h 142875"/>
                <a:gd name="connsiteX93" fmla="*/ 209497 w 209550"/>
                <a:gd name="connsiteY93" fmla="*/ 32861 h 142875"/>
                <a:gd name="connsiteX94" fmla="*/ 209497 w 209550"/>
                <a:gd name="connsiteY94" fmla="*/ 32861 h 142875"/>
                <a:gd name="connsiteX95" fmla="*/ 209497 w 209550"/>
                <a:gd name="connsiteY95" fmla="*/ 32861 h 142875"/>
                <a:gd name="connsiteX96" fmla="*/ 209497 w 209550"/>
                <a:gd name="connsiteY96" fmla="*/ 32861 h 142875"/>
                <a:gd name="connsiteX97" fmla="*/ 209497 w 209550"/>
                <a:gd name="connsiteY97" fmla="*/ 32861 h 142875"/>
                <a:gd name="connsiteX98" fmla="*/ 209497 w 209550"/>
                <a:gd name="connsiteY98" fmla="*/ 32861 h 142875"/>
                <a:gd name="connsiteX99" fmla="*/ 209497 w 209550"/>
                <a:gd name="connsiteY99" fmla="*/ 32861 h 142875"/>
                <a:gd name="connsiteX100" fmla="*/ 209497 w 209550"/>
                <a:gd name="connsiteY100" fmla="*/ 32861 h 142875"/>
                <a:gd name="connsiteX101" fmla="*/ 209497 w 209550"/>
                <a:gd name="connsiteY101" fmla="*/ 32861 h 142875"/>
                <a:gd name="connsiteX102" fmla="*/ 209497 w 209550"/>
                <a:gd name="connsiteY102" fmla="*/ 32861 h 142875"/>
                <a:gd name="connsiteX103" fmla="*/ 209497 w 209550"/>
                <a:gd name="connsiteY103" fmla="*/ 32861 h 142875"/>
                <a:gd name="connsiteX104" fmla="*/ 209497 w 209550"/>
                <a:gd name="connsiteY104" fmla="*/ 32861 h 142875"/>
                <a:gd name="connsiteX105" fmla="*/ 209497 w 209550"/>
                <a:gd name="connsiteY105" fmla="*/ 32861 h 142875"/>
                <a:gd name="connsiteX106" fmla="*/ 209497 w 209550"/>
                <a:gd name="connsiteY106" fmla="*/ 32861 h 142875"/>
                <a:gd name="connsiteX107" fmla="*/ 209497 w 209550"/>
                <a:gd name="connsiteY107" fmla="*/ 32861 h 142875"/>
                <a:gd name="connsiteX108" fmla="*/ 209497 w 209550"/>
                <a:gd name="connsiteY108" fmla="*/ 32861 h 142875"/>
                <a:gd name="connsiteX109" fmla="*/ 209497 w 209550"/>
                <a:gd name="connsiteY109" fmla="*/ 32861 h 142875"/>
                <a:gd name="connsiteX110" fmla="*/ 209497 w 209550"/>
                <a:gd name="connsiteY110" fmla="*/ 32861 h 142875"/>
                <a:gd name="connsiteX111" fmla="*/ 209497 w 209550"/>
                <a:gd name="connsiteY111" fmla="*/ 32861 h 142875"/>
                <a:gd name="connsiteX112" fmla="*/ 209497 w 209550"/>
                <a:gd name="connsiteY112" fmla="*/ 32861 h 142875"/>
                <a:gd name="connsiteX113" fmla="*/ 209497 w 209550"/>
                <a:gd name="connsiteY113" fmla="*/ 32861 h 142875"/>
                <a:gd name="connsiteX114" fmla="*/ 209497 w 209550"/>
                <a:gd name="connsiteY114" fmla="*/ 32861 h 142875"/>
                <a:gd name="connsiteX115" fmla="*/ 209497 w 209550"/>
                <a:gd name="connsiteY115" fmla="*/ 32861 h 142875"/>
                <a:gd name="connsiteX116" fmla="*/ 209497 w 209550"/>
                <a:gd name="connsiteY116" fmla="*/ 32861 h 142875"/>
                <a:gd name="connsiteX117" fmla="*/ 209497 w 209550"/>
                <a:gd name="connsiteY117" fmla="*/ 32861 h 142875"/>
                <a:gd name="connsiteX118" fmla="*/ 209497 w 209550"/>
                <a:gd name="connsiteY118" fmla="*/ 32861 h 142875"/>
                <a:gd name="connsiteX119" fmla="*/ 209497 w 209550"/>
                <a:gd name="connsiteY119" fmla="*/ 32861 h 142875"/>
                <a:gd name="connsiteX120" fmla="*/ 209497 w 209550"/>
                <a:gd name="connsiteY120" fmla="*/ 32861 h 142875"/>
                <a:gd name="connsiteX121" fmla="*/ 209497 w 209550"/>
                <a:gd name="connsiteY121" fmla="*/ 32861 h 142875"/>
                <a:gd name="connsiteX122" fmla="*/ 209497 w 209550"/>
                <a:gd name="connsiteY122" fmla="*/ 3286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09550" h="142875">
                  <a:moveTo>
                    <a:pt x="209497" y="32861"/>
                  </a:moveTo>
                  <a:cubicBezTo>
                    <a:pt x="209497" y="31909"/>
                    <a:pt x="208545" y="31909"/>
                    <a:pt x="208545" y="31909"/>
                  </a:cubicBezTo>
                  <a:lnTo>
                    <a:pt x="114247" y="7144"/>
                  </a:lnTo>
                  <a:cubicBezTo>
                    <a:pt x="113295" y="7144"/>
                    <a:pt x="113295" y="7144"/>
                    <a:pt x="112342" y="7144"/>
                  </a:cubicBezTo>
                  <a:lnTo>
                    <a:pt x="7567" y="111919"/>
                  </a:lnTo>
                  <a:cubicBezTo>
                    <a:pt x="7567" y="111919"/>
                    <a:pt x="6615" y="112871"/>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4776"/>
                    <a:pt x="8520" y="114776"/>
                    <a:pt x="8520" y="114776"/>
                  </a:cubicBezTo>
                  <a:lnTo>
                    <a:pt x="102817" y="139541"/>
                  </a:lnTo>
                  <a:cubicBezTo>
                    <a:pt x="103770" y="139541"/>
                    <a:pt x="103770" y="139541"/>
                    <a:pt x="104722" y="139541"/>
                  </a:cubicBezTo>
                  <a:lnTo>
                    <a:pt x="209497" y="34766"/>
                  </a:lnTo>
                  <a:cubicBezTo>
                    <a:pt x="209497" y="34766"/>
                    <a:pt x="210450" y="33814"/>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10450" y="33814"/>
                    <a:pt x="210450" y="33814"/>
                    <a:pt x="209497" y="32861"/>
                  </a:cubicBezTo>
                  <a:cubicBezTo>
                    <a:pt x="209497" y="33814"/>
                    <a:pt x="209497" y="33814"/>
                    <a:pt x="209497" y="32861"/>
                  </a:cubicBezTo>
                  <a:cubicBezTo>
                    <a:pt x="209497" y="33814"/>
                    <a:pt x="209497" y="33814"/>
                    <a:pt x="209497" y="32861"/>
                  </a:cubicBezTo>
                  <a:cubicBezTo>
                    <a:pt x="209497" y="33814"/>
                    <a:pt x="209497" y="33814"/>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lose/>
                </a:path>
              </a:pathLst>
            </a:custGeom>
            <a:solidFill>
              <a:srgbClr val="FFFFFF"/>
            </a:solidFill>
            <a:ln w="9525" cap="flat">
              <a:noFill/>
              <a:prstDash val="solid"/>
              <a:miter/>
            </a:ln>
          </p:spPr>
          <p:txBody>
            <a:bodyPr rtlCol="0" anchor="ctr"/>
            <a:lstStyle/>
            <a:p>
              <a:endParaRPr lang="zh-CN" altLang="en-US"/>
            </a:p>
          </p:txBody>
        </p:sp>
        <p:sp>
          <p:nvSpPr>
            <p:cNvPr id="575" name="任意多边形: 形状 753">
              <a:extLst>
                <a:ext uri="{FF2B5EF4-FFF2-40B4-BE49-F238E27FC236}">
                  <a16:creationId xmlns:a16="http://schemas.microsoft.com/office/drawing/2014/main" id="{212F38E4-4AFB-4A95-A1C7-261210D0D47F}"/>
                </a:ext>
              </a:extLst>
            </p:cNvPr>
            <p:cNvSpPr/>
            <p:nvPr/>
          </p:nvSpPr>
          <p:spPr>
            <a:xfrm>
              <a:off x="4992105" y="4033361"/>
              <a:ext cx="104775" cy="47625"/>
            </a:xfrm>
            <a:custGeom>
              <a:avLst/>
              <a:gdLst>
                <a:gd name="connsiteX0" fmla="*/ 7567 w 104775"/>
                <a:gd name="connsiteY0" fmla="*/ 17621 h 47625"/>
                <a:gd name="connsiteX1" fmla="*/ 7567 w 104775"/>
                <a:gd name="connsiteY1" fmla="*/ 17621 h 47625"/>
                <a:gd name="connsiteX2" fmla="*/ 7567 w 104775"/>
                <a:gd name="connsiteY2" fmla="*/ 17621 h 47625"/>
                <a:gd name="connsiteX3" fmla="*/ 7567 w 104775"/>
                <a:gd name="connsiteY3" fmla="*/ 17621 h 47625"/>
                <a:gd name="connsiteX4" fmla="*/ 7567 w 104775"/>
                <a:gd name="connsiteY4" fmla="*/ 17621 h 47625"/>
                <a:gd name="connsiteX5" fmla="*/ 7567 w 104775"/>
                <a:gd name="connsiteY5" fmla="*/ 17621 h 47625"/>
                <a:gd name="connsiteX6" fmla="*/ 7567 w 104775"/>
                <a:gd name="connsiteY6" fmla="*/ 17621 h 47625"/>
                <a:gd name="connsiteX7" fmla="*/ 7567 w 104775"/>
                <a:gd name="connsiteY7" fmla="*/ 17621 h 47625"/>
                <a:gd name="connsiteX8" fmla="*/ 7567 w 104775"/>
                <a:gd name="connsiteY8" fmla="*/ 17621 h 47625"/>
                <a:gd name="connsiteX9" fmla="*/ 7567 w 104775"/>
                <a:gd name="connsiteY9" fmla="*/ 18574 h 47625"/>
                <a:gd name="connsiteX10" fmla="*/ 7567 w 104775"/>
                <a:gd name="connsiteY10" fmla="*/ 18574 h 47625"/>
                <a:gd name="connsiteX11" fmla="*/ 7567 w 104775"/>
                <a:gd name="connsiteY11" fmla="*/ 18574 h 47625"/>
                <a:gd name="connsiteX12" fmla="*/ 7567 w 104775"/>
                <a:gd name="connsiteY12" fmla="*/ 18574 h 47625"/>
                <a:gd name="connsiteX13" fmla="*/ 7567 w 104775"/>
                <a:gd name="connsiteY13" fmla="*/ 18574 h 47625"/>
                <a:gd name="connsiteX14" fmla="*/ 7567 w 104775"/>
                <a:gd name="connsiteY14" fmla="*/ 18574 h 47625"/>
                <a:gd name="connsiteX15" fmla="*/ 7567 w 104775"/>
                <a:gd name="connsiteY15" fmla="*/ 18574 h 47625"/>
                <a:gd name="connsiteX16" fmla="*/ 7567 w 104775"/>
                <a:gd name="connsiteY16" fmla="*/ 18574 h 47625"/>
                <a:gd name="connsiteX17" fmla="*/ 7567 w 104775"/>
                <a:gd name="connsiteY17" fmla="*/ 18574 h 47625"/>
                <a:gd name="connsiteX18" fmla="*/ 7567 w 104775"/>
                <a:gd name="connsiteY18" fmla="*/ 18574 h 47625"/>
                <a:gd name="connsiteX19" fmla="*/ 7567 w 104775"/>
                <a:gd name="connsiteY19" fmla="*/ 18574 h 47625"/>
                <a:gd name="connsiteX20" fmla="*/ 7567 w 104775"/>
                <a:gd name="connsiteY20" fmla="*/ 18574 h 47625"/>
                <a:gd name="connsiteX21" fmla="*/ 7567 w 104775"/>
                <a:gd name="connsiteY21" fmla="*/ 18574 h 47625"/>
                <a:gd name="connsiteX22" fmla="*/ 7567 w 104775"/>
                <a:gd name="connsiteY22" fmla="*/ 18574 h 47625"/>
                <a:gd name="connsiteX23" fmla="*/ 7567 w 104775"/>
                <a:gd name="connsiteY23" fmla="*/ 18574 h 47625"/>
                <a:gd name="connsiteX24" fmla="*/ 7567 w 104775"/>
                <a:gd name="connsiteY24" fmla="*/ 18574 h 47625"/>
                <a:gd name="connsiteX25" fmla="*/ 7567 w 104775"/>
                <a:gd name="connsiteY25" fmla="*/ 18574 h 47625"/>
                <a:gd name="connsiteX26" fmla="*/ 7567 w 104775"/>
                <a:gd name="connsiteY26" fmla="*/ 18574 h 47625"/>
                <a:gd name="connsiteX27" fmla="*/ 7567 w 104775"/>
                <a:gd name="connsiteY27" fmla="*/ 18574 h 47625"/>
                <a:gd name="connsiteX28" fmla="*/ 7567 w 104775"/>
                <a:gd name="connsiteY28" fmla="*/ 18574 h 47625"/>
                <a:gd name="connsiteX29" fmla="*/ 7567 w 104775"/>
                <a:gd name="connsiteY29" fmla="*/ 18574 h 47625"/>
                <a:gd name="connsiteX30" fmla="*/ 7567 w 104775"/>
                <a:gd name="connsiteY30" fmla="*/ 18574 h 47625"/>
                <a:gd name="connsiteX31" fmla="*/ 7567 w 104775"/>
                <a:gd name="connsiteY31" fmla="*/ 18574 h 47625"/>
                <a:gd name="connsiteX32" fmla="*/ 7567 w 104775"/>
                <a:gd name="connsiteY32" fmla="*/ 18574 h 47625"/>
                <a:gd name="connsiteX33" fmla="*/ 7567 w 104775"/>
                <a:gd name="connsiteY33" fmla="*/ 18574 h 47625"/>
                <a:gd name="connsiteX34" fmla="*/ 7567 w 104775"/>
                <a:gd name="connsiteY34" fmla="*/ 18574 h 47625"/>
                <a:gd name="connsiteX35" fmla="*/ 7567 w 104775"/>
                <a:gd name="connsiteY35" fmla="*/ 18574 h 47625"/>
                <a:gd name="connsiteX36" fmla="*/ 7567 w 104775"/>
                <a:gd name="connsiteY36" fmla="*/ 18574 h 47625"/>
                <a:gd name="connsiteX37" fmla="*/ 7567 w 104775"/>
                <a:gd name="connsiteY37" fmla="*/ 18574 h 47625"/>
                <a:gd name="connsiteX38" fmla="*/ 7567 w 104775"/>
                <a:gd name="connsiteY38" fmla="*/ 18574 h 47625"/>
                <a:gd name="connsiteX39" fmla="*/ 7567 w 104775"/>
                <a:gd name="connsiteY39" fmla="*/ 18574 h 47625"/>
                <a:gd name="connsiteX40" fmla="*/ 7567 w 104775"/>
                <a:gd name="connsiteY40" fmla="*/ 18574 h 47625"/>
                <a:gd name="connsiteX41" fmla="*/ 7567 w 104775"/>
                <a:gd name="connsiteY41" fmla="*/ 18574 h 47625"/>
                <a:gd name="connsiteX42" fmla="*/ 7567 w 104775"/>
                <a:gd name="connsiteY42" fmla="*/ 18574 h 47625"/>
                <a:gd name="connsiteX43" fmla="*/ 7567 w 104775"/>
                <a:gd name="connsiteY43" fmla="*/ 18574 h 47625"/>
                <a:gd name="connsiteX44" fmla="*/ 7567 w 104775"/>
                <a:gd name="connsiteY44" fmla="*/ 18574 h 47625"/>
                <a:gd name="connsiteX45" fmla="*/ 7567 w 104775"/>
                <a:gd name="connsiteY45" fmla="*/ 18574 h 47625"/>
                <a:gd name="connsiteX46" fmla="*/ 7567 w 104775"/>
                <a:gd name="connsiteY46" fmla="*/ 18574 h 47625"/>
                <a:gd name="connsiteX47" fmla="*/ 7567 w 104775"/>
                <a:gd name="connsiteY47" fmla="*/ 18574 h 47625"/>
                <a:gd name="connsiteX48" fmla="*/ 7567 w 104775"/>
                <a:gd name="connsiteY48" fmla="*/ 18574 h 47625"/>
                <a:gd name="connsiteX49" fmla="*/ 7567 w 104775"/>
                <a:gd name="connsiteY49" fmla="*/ 18574 h 47625"/>
                <a:gd name="connsiteX50" fmla="*/ 7567 w 104775"/>
                <a:gd name="connsiteY50" fmla="*/ 18574 h 47625"/>
                <a:gd name="connsiteX51" fmla="*/ 7567 w 104775"/>
                <a:gd name="connsiteY51" fmla="*/ 18574 h 47625"/>
                <a:gd name="connsiteX52" fmla="*/ 7567 w 104775"/>
                <a:gd name="connsiteY52" fmla="*/ 18574 h 47625"/>
                <a:gd name="connsiteX53" fmla="*/ 7567 w 104775"/>
                <a:gd name="connsiteY53" fmla="*/ 18574 h 47625"/>
                <a:gd name="connsiteX54" fmla="*/ 7567 w 104775"/>
                <a:gd name="connsiteY54" fmla="*/ 18574 h 47625"/>
                <a:gd name="connsiteX55" fmla="*/ 7567 w 104775"/>
                <a:gd name="connsiteY55" fmla="*/ 18574 h 47625"/>
                <a:gd name="connsiteX56" fmla="*/ 7567 w 104775"/>
                <a:gd name="connsiteY56" fmla="*/ 18574 h 47625"/>
                <a:gd name="connsiteX57" fmla="*/ 8520 w 104775"/>
                <a:gd name="connsiteY57" fmla="*/ 19526 h 47625"/>
                <a:gd name="connsiteX58" fmla="*/ 102817 w 104775"/>
                <a:gd name="connsiteY58" fmla="*/ 44291 h 47625"/>
                <a:gd name="connsiteX59" fmla="*/ 103770 w 104775"/>
                <a:gd name="connsiteY59" fmla="*/ 44291 h 47625"/>
                <a:gd name="connsiteX60" fmla="*/ 100912 w 104775"/>
                <a:gd name="connsiteY60" fmla="*/ 34766 h 47625"/>
                <a:gd name="connsiteX61" fmla="*/ 11377 w 104775"/>
                <a:gd name="connsiteY61" fmla="*/ 7144 h 47625"/>
                <a:gd name="connsiteX62" fmla="*/ 7567 w 104775"/>
                <a:gd name="connsiteY62" fmla="*/ 10954 h 47625"/>
                <a:gd name="connsiteX63" fmla="*/ 7567 w 104775"/>
                <a:gd name="connsiteY63" fmla="*/ 1762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775" h="47625">
                  <a:moveTo>
                    <a:pt x="7567" y="17621"/>
                  </a:moveTo>
                  <a:cubicBezTo>
                    <a:pt x="7567" y="17621"/>
                    <a:pt x="7567" y="18574"/>
                    <a:pt x="7567" y="17621"/>
                  </a:cubicBezTo>
                  <a:cubicBezTo>
                    <a:pt x="7567" y="18574"/>
                    <a:pt x="7567" y="18574"/>
                    <a:pt x="7567" y="17621"/>
                  </a:cubicBezTo>
                  <a:cubicBezTo>
                    <a:pt x="7567" y="18574"/>
                    <a:pt x="7567" y="18574"/>
                    <a:pt x="7567" y="17621"/>
                  </a:cubicBezTo>
                  <a:cubicBezTo>
                    <a:pt x="7567" y="18574"/>
                    <a:pt x="7567" y="18574"/>
                    <a:pt x="7567" y="17621"/>
                  </a:cubicBezTo>
                  <a:cubicBezTo>
                    <a:pt x="7567" y="18574"/>
                    <a:pt x="7567" y="18574"/>
                    <a:pt x="7567" y="17621"/>
                  </a:cubicBezTo>
                  <a:cubicBezTo>
                    <a:pt x="7567" y="18574"/>
                    <a:pt x="7567" y="18574"/>
                    <a:pt x="7567" y="17621"/>
                  </a:cubicBezTo>
                  <a:cubicBezTo>
                    <a:pt x="7567" y="18574"/>
                    <a:pt x="7567" y="18574"/>
                    <a:pt x="7567" y="17621"/>
                  </a:cubicBezTo>
                  <a:cubicBezTo>
                    <a:pt x="7567" y="18574"/>
                    <a:pt x="7567" y="18574"/>
                    <a:pt x="7567" y="17621"/>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9526"/>
                    <a:pt x="8520" y="19526"/>
                    <a:pt x="8520" y="19526"/>
                  </a:cubicBezTo>
                  <a:lnTo>
                    <a:pt x="102817" y="44291"/>
                  </a:lnTo>
                  <a:cubicBezTo>
                    <a:pt x="102817" y="44291"/>
                    <a:pt x="102817" y="44291"/>
                    <a:pt x="103770" y="44291"/>
                  </a:cubicBezTo>
                  <a:lnTo>
                    <a:pt x="100912" y="34766"/>
                  </a:lnTo>
                  <a:lnTo>
                    <a:pt x="11377" y="7144"/>
                  </a:lnTo>
                  <a:lnTo>
                    <a:pt x="7567" y="10954"/>
                  </a:lnTo>
                  <a:cubicBezTo>
                    <a:pt x="7567" y="16669"/>
                    <a:pt x="6615" y="17621"/>
                    <a:pt x="7567" y="17621"/>
                  </a:cubicBezTo>
                  <a:close/>
                </a:path>
              </a:pathLst>
            </a:custGeom>
            <a:solidFill>
              <a:srgbClr val="002C6A"/>
            </a:solidFill>
            <a:ln w="9525" cap="flat">
              <a:noFill/>
              <a:prstDash val="solid"/>
              <a:miter/>
            </a:ln>
          </p:spPr>
          <p:txBody>
            <a:bodyPr rtlCol="0" anchor="ctr"/>
            <a:lstStyle/>
            <a:p>
              <a:endParaRPr lang="zh-CN" altLang="en-US"/>
            </a:p>
          </p:txBody>
        </p:sp>
        <p:sp>
          <p:nvSpPr>
            <p:cNvPr id="576" name="任意多边形: 形状 754">
              <a:extLst>
                <a:ext uri="{FF2B5EF4-FFF2-40B4-BE49-F238E27FC236}">
                  <a16:creationId xmlns:a16="http://schemas.microsoft.com/office/drawing/2014/main" id="{2F971EAD-6BBA-4A69-B828-DC1A56D6CD3E}"/>
                </a:ext>
              </a:extLst>
            </p:cNvPr>
            <p:cNvSpPr/>
            <p:nvPr/>
          </p:nvSpPr>
          <p:spPr>
            <a:xfrm>
              <a:off x="4992134" y="3937688"/>
              <a:ext cx="209550" cy="142875"/>
            </a:xfrm>
            <a:custGeom>
              <a:avLst/>
              <a:gdLst>
                <a:gd name="connsiteX0" fmla="*/ 7538 w 209550"/>
                <a:gd name="connsiteY0" fmla="*/ 112342 h 142875"/>
                <a:gd name="connsiteX1" fmla="*/ 112313 w 209550"/>
                <a:gd name="connsiteY1" fmla="*/ 7567 h 142875"/>
                <a:gd name="connsiteX2" fmla="*/ 114218 w 209550"/>
                <a:gd name="connsiteY2" fmla="*/ 7567 h 142875"/>
                <a:gd name="connsiteX3" fmla="*/ 208516 w 209550"/>
                <a:gd name="connsiteY3" fmla="*/ 32332 h 142875"/>
                <a:gd name="connsiteX4" fmla="*/ 209468 w 209550"/>
                <a:gd name="connsiteY4" fmla="*/ 35190 h 142875"/>
                <a:gd name="connsiteX5" fmla="*/ 104693 w 209550"/>
                <a:gd name="connsiteY5" fmla="*/ 139965 h 142875"/>
                <a:gd name="connsiteX6" fmla="*/ 102788 w 209550"/>
                <a:gd name="connsiteY6" fmla="*/ 139965 h 142875"/>
                <a:gd name="connsiteX7" fmla="*/ 8491 w 209550"/>
                <a:gd name="connsiteY7" fmla="*/ 115199 h 142875"/>
                <a:gd name="connsiteX8" fmla="*/ 7538 w 209550"/>
                <a:gd name="connsiteY8" fmla="*/ 11234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42875">
                  <a:moveTo>
                    <a:pt x="7538" y="112342"/>
                  </a:moveTo>
                  <a:lnTo>
                    <a:pt x="112313" y="7567"/>
                  </a:lnTo>
                  <a:cubicBezTo>
                    <a:pt x="112313" y="7567"/>
                    <a:pt x="113266" y="6615"/>
                    <a:pt x="114218" y="7567"/>
                  </a:cubicBezTo>
                  <a:lnTo>
                    <a:pt x="208516" y="32332"/>
                  </a:lnTo>
                  <a:cubicBezTo>
                    <a:pt x="209468" y="32332"/>
                    <a:pt x="210421" y="34237"/>
                    <a:pt x="209468" y="35190"/>
                  </a:cubicBezTo>
                  <a:lnTo>
                    <a:pt x="104693" y="139965"/>
                  </a:lnTo>
                  <a:cubicBezTo>
                    <a:pt x="104693" y="139965"/>
                    <a:pt x="103741" y="140917"/>
                    <a:pt x="102788" y="139965"/>
                  </a:cubicBezTo>
                  <a:lnTo>
                    <a:pt x="8491" y="115199"/>
                  </a:lnTo>
                  <a:cubicBezTo>
                    <a:pt x="7538" y="114247"/>
                    <a:pt x="6586" y="113294"/>
                    <a:pt x="7538" y="112342"/>
                  </a:cubicBezTo>
                  <a:close/>
                </a:path>
              </a:pathLst>
            </a:custGeom>
            <a:solidFill>
              <a:srgbClr val="002C6A"/>
            </a:solidFill>
            <a:ln w="9525" cap="flat">
              <a:noFill/>
              <a:prstDash val="solid"/>
              <a:miter/>
            </a:ln>
          </p:spPr>
          <p:txBody>
            <a:bodyPr rtlCol="0" anchor="ctr"/>
            <a:lstStyle/>
            <a:p>
              <a:endParaRPr lang="zh-CN" altLang="en-US"/>
            </a:p>
          </p:txBody>
        </p:sp>
        <p:sp>
          <p:nvSpPr>
            <p:cNvPr id="577" name="任意多边形: 形状 755">
              <a:extLst>
                <a:ext uri="{FF2B5EF4-FFF2-40B4-BE49-F238E27FC236}">
                  <a16:creationId xmlns:a16="http://schemas.microsoft.com/office/drawing/2014/main" id="{31D098E5-60FC-4752-9BBA-F8AE67DEA457}"/>
                </a:ext>
              </a:extLst>
            </p:cNvPr>
            <p:cNvSpPr/>
            <p:nvPr/>
          </p:nvSpPr>
          <p:spPr>
            <a:xfrm>
              <a:off x="5004911" y="3945731"/>
              <a:ext cx="190500" cy="123825"/>
            </a:xfrm>
            <a:custGeom>
              <a:avLst/>
              <a:gdLst>
                <a:gd name="connsiteX0" fmla="*/ 7144 w 190500"/>
                <a:gd name="connsiteY0" fmla="*/ 102394 h 123825"/>
                <a:gd name="connsiteX1" fmla="*/ 88106 w 190500"/>
                <a:gd name="connsiteY1" fmla="*/ 124301 h 123825"/>
                <a:gd name="connsiteX2" fmla="*/ 183356 w 190500"/>
                <a:gd name="connsiteY2" fmla="*/ 28099 h 123825"/>
                <a:gd name="connsiteX3" fmla="*/ 102394 w 190500"/>
                <a:gd name="connsiteY3" fmla="*/ 7144 h 123825"/>
              </a:gdLst>
              <a:ahLst/>
              <a:cxnLst>
                <a:cxn ang="0">
                  <a:pos x="connsiteX0" y="connsiteY0"/>
                </a:cxn>
                <a:cxn ang="0">
                  <a:pos x="connsiteX1" y="connsiteY1"/>
                </a:cxn>
                <a:cxn ang="0">
                  <a:pos x="connsiteX2" y="connsiteY2"/>
                </a:cxn>
                <a:cxn ang="0">
                  <a:pos x="connsiteX3" y="connsiteY3"/>
                </a:cxn>
              </a:cxnLst>
              <a:rect l="l" t="t" r="r" b="b"/>
              <a:pathLst>
                <a:path w="190500" h="123825">
                  <a:moveTo>
                    <a:pt x="7144" y="102394"/>
                  </a:moveTo>
                  <a:lnTo>
                    <a:pt x="88106" y="124301"/>
                  </a:lnTo>
                  <a:lnTo>
                    <a:pt x="183356" y="28099"/>
                  </a:lnTo>
                  <a:lnTo>
                    <a:pt x="102394" y="7144"/>
                  </a:lnTo>
                  <a:close/>
                </a:path>
              </a:pathLst>
            </a:custGeom>
            <a:solidFill>
              <a:srgbClr val="FFFFFF"/>
            </a:solidFill>
            <a:ln w="9525" cap="flat">
              <a:noFill/>
              <a:prstDash val="solid"/>
              <a:miter/>
            </a:ln>
          </p:spPr>
          <p:txBody>
            <a:bodyPr rtlCol="0" anchor="ctr"/>
            <a:lstStyle/>
            <a:p>
              <a:endParaRPr lang="zh-CN" altLang="en-US"/>
            </a:p>
          </p:txBody>
        </p:sp>
        <p:sp>
          <p:nvSpPr>
            <p:cNvPr id="578" name="任意多边形: 形状 756">
              <a:extLst>
                <a:ext uri="{FF2B5EF4-FFF2-40B4-BE49-F238E27FC236}">
                  <a16:creationId xmlns:a16="http://schemas.microsoft.com/office/drawing/2014/main" id="{A0BD1CA6-A063-437D-BB7B-D2C8171606A7}"/>
                </a:ext>
              </a:extLst>
            </p:cNvPr>
            <p:cNvSpPr/>
            <p:nvPr/>
          </p:nvSpPr>
          <p:spPr>
            <a:xfrm>
              <a:off x="5004911" y="3945731"/>
              <a:ext cx="190500" cy="104775"/>
            </a:xfrm>
            <a:custGeom>
              <a:avLst/>
              <a:gdLst>
                <a:gd name="connsiteX0" fmla="*/ 9049 w 190500"/>
                <a:gd name="connsiteY0" fmla="*/ 102394 h 104775"/>
                <a:gd name="connsiteX1" fmla="*/ 102394 w 190500"/>
                <a:gd name="connsiteY1" fmla="*/ 8096 h 104775"/>
                <a:gd name="connsiteX2" fmla="*/ 182404 w 190500"/>
                <a:gd name="connsiteY2" fmla="*/ 30004 h 104775"/>
                <a:gd name="connsiteX3" fmla="*/ 183356 w 190500"/>
                <a:gd name="connsiteY3" fmla="*/ 28099 h 104775"/>
                <a:gd name="connsiteX4" fmla="*/ 102394 w 190500"/>
                <a:gd name="connsiteY4" fmla="*/ 7144 h 104775"/>
                <a:gd name="connsiteX5" fmla="*/ 7144 w 190500"/>
                <a:gd name="connsiteY5" fmla="*/ 10239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104775">
                  <a:moveTo>
                    <a:pt x="9049" y="102394"/>
                  </a:moveTo>
                  <a:lnTo>
                    <a:pt x="102394" y="8096"/>
                  </a:lnTo>
                  <a:lnTo>
                    <a:pt x="182404" y="30004"/>
                  </a:lnTo>
                  <a:lnTo>
                    <a:pt x="183356" y="28099"/>
                  </a:lnTo>
                  <a:lnTo>
                    <a:pt x="102394" y="7144"/>
                  </a:lnTo>
                  <a:lnTo>
                    <a:pt x="7144" y="102394"/>
                  </a:lnTo>
                  <a:close/>
                </a:path>
              </a:pathLst>
            </a:custGeom>
            <a:solidFill>
              <a:srgbClr val="002C6A"/>
            </a:solidFill>
            <a:ln w="9525" cap="flat">
              <a:noFill/>
              <a:prstDash val="solid"/>
              <a:miter/>
            </a:ln>
          </p:spPr>
          <p:txBody>
            <a:bodyPr rtlCol="0" anchor="ctr"/>
            <a:lstStyle/>
            <a:p>
              <a:endParaRPr lang="zh-CN" altLang="en-US"/>
            </a:p>
          </p:txBody>
        </p:sp>
        <p:sp>
          <p:nvSpPr>
            <p:cNvPr id="579" name="任意多边形: 形状 757">
              <a:extLst>
                <a:ext uri="{FF2B5EF4-FFF2-40B4-BE49-F238E27FC236}">
                  <a16:creationId xmlns:a16="http://schemas.microsoft.com/office/drawing/2014/main" id="{70C4C5C2-1697-42D9-BAD2-3B3345783777}"/>
                </a:ext>
              </a:extLst>
            </p:cNvPr>
            <p:cNvSpPr/>
            <p:nvPr/>
          </p:nvSpPr>
          <p:spPr>
            <a:xfrm>
              <a:off x="5040154" y="4053364"/>
              <a:ext cx="19050" cy="9525"/>
            </a:xfrm>
            <a:custGeom>
              <a:avLst/>
              <a:gdLst>
                <a:gd name="connsiteX0" fmla="*/ 11906 w 19050"/>
                <a:gd name="connsiteY0" fmla="*/ 8096 h 9525"/>
                <a:gd name="connsiteX1" fmla="*/ 10001 w 19050"/>
                <a:gd name="connsiteY1" fmla="*/ 10001 h 9525"/>
                <a:gd name="connsiteX2" fmla="*/ 7144 w 19050"/>
                <a:gd name="connsiteY2" fmla="*/ 9049 h 9525"/>
                <a:gd name="connsiteX3" fmla="*/ 9049 w 19050"/>
                <a:gd name="connsiteY3" fmla="*/ 7144 h 9525"/>
                <a:gd name="connsiteX4" fmla="*/ 11906 w 19050"/>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11906" y="8096"/>
                  </a:moveTo>
                  <a:cubicBezTo>
                    <a:pt x="11906" y="9049"/>
                    <a:pt x="10954" y="10001"/>
                    <a:pt x="10001" y="10001"/>
                  </a:cubicBezTo>
                  <a:cubicBezTo>
                    <a:pt x="8096" y="10001"/>
                    <a:pt x="7144" y="10001"/>
                    <a:pt x="7144" y="9049"/>
                  </a:cubicBezTo>
                  <a:cubicBezTo>
                    <a:pt x="7144" y="8096"/>
                    <a:pt x="8096" y="7144"/>
                    <a:pt x="9049" y="7144"/>
                  </a:cubicBezTo>
                  <a:cubicBezTo>
                    <a:pt x="10954" y="7144"/>
                    <a:pt x="11906" y="7144"/>
                    <a:pt x="11906" y="8096"/>
                  </a:cubicBezTo>
                  <a:close/>
                </a:path>
              </a:pathLst>
            </a:custGeom>
            <a:solidFill>
              <a:srgbClr val="FFFFFF"/>
            </a:solidFill>
            <a:ln w="9525" cap="flat">
              <a:noFill/>
              <a:prstDash val="solid"/>
              <a:miter/>
            </a:ln>
          </p:spPr>
          <p:txBody>
            <a:bodyPr rtlCol="0" anchor="ctr"/>
            <a:lstStyle/>
            <a:p>
              <a:endParaRPr lang="zh-CN" altLang="en-US"/>
            </a:p>
          </p:txBody>
        </p:sp>
        <p:sp>
          <p:nvSpPr>
            <p:cNvPr id="580" name="任意多边形: 形状 758">
              <a:extLst>
                <a:ext uri="{FF2B5EF4-FFF2-40B4-BE49-F238E27FC236}">
                  <a16:creationId xmlns:a16="http://schemas.microsoft.com/office/drawing/2014/main" id="{B1EBB7CA-C2FC-46CD-B023-72DE78EB0C51}"/>
                </a:ext>
              </a:extLst>
            </p:cNvPr>
            <p:cNvSpPr/>
            <p:nvPr/>
          </p:nvSpPr>
          <p:spPr>
            <a:xfrm>
              <a:off x="5084921" y="3996214"/>
              <a:ext cx="28575" cy="19050"/>
            </a:xfrm>
            <a:custGeom>
              <a:avLst/>
              <a:gdLst>
                <a:gd name="connsiteX0" fmla="*/ 7144 w 28575"/>
                <a:gd name="connsiteY0" fmla="*/ 15716 h 19050"/>
                <a:gd name="connsiteX1" fmla="*/ 15716 w 28575"/>
                <a:gd name="connsiteY1" fmla="*/ 7144 h 19050"/>
                <a:gd name="connsiteX2" fmla="*/ 23336 w 28575"/>
                <a:gd name="connsiteY2" fmla="*/ 13811 h 19050"/>
              </a:gdLst>
              <a:ahLst/>
              <a:cxnLst>
                <a:cxn ang="0">
                  <a:pos x="connsiteX0" y="connsiteY0"/>
                </a:cxn>
                <a:cxn ang="0">
                  <a:pos x="connsiteX1" y="connsiteY1"/>
                </a:cxn>
                <a:cxn ang="0">
                  <a:pos x="connsiteX2" y="connsiteY2"/>
                </a:cxn>
              </a:cxnLst>
              <a:rect l="l" t="t" r="r" b="b"/>
              <a:pathLst>
                <a:path w="28575" h="19050">
                  <a:moveTo>
                    <a:pt x="7144" y="15716"/>
                  </a:moveTo>
                  <a:lnTo>
                    <a:pt x="15716" y="7144"/>
                  </a:lnTo>
                  <a:lnTo>
                    <a:pt x="23336" y="13811"/>
                  </a:lnTo>
                  <a:close/>
                </a:path>
              </a:pathLst>
            </a:custGeom>
            <a:solidFill>
              <a:srgbClr val="FFFFFF"/>
            </a:solidFill>
            <a:ln w="9525" cap="flat">
              <a:noFill/>
              <a:prstDash val="solid"/>
              <a:miter/>
            </a:ln>
          </p:spPr>
          <p:txBody>
            <a:bodyPr rtlCol="0" anchor="ctr"/>
            <a:lstStyle/>
            <a:p>
              <a:endParaRPr lang="zh-CN" altLang="en-US"/>
            </a:p>
          </p:txBody>
        </p:sp>
        <p:sp>
          <p:nvSpPr>
            <p:cNvPr id="581" name="任意多边形: 形状 759">
              <a:extLst>
                <a:ext uri="{FF2B5EF4-FFF2-40B4-BE49-F238E27FC236}">
                  <a16:creationId xmlns:a16="http://schemas.microsoft.com/office/drawing/2014/main" id="{D5DFC6DC-EDFE-4AD0-B339-D67E69926DDB}"/>
                </a:ext>
              </a:extLst>
            </p:cNvPr>
            <p:cNvSpPr/>
            <p:nvPr/>
          </p:nvSpPr>
          <p:spPr>
            <a:xfrm>
              <a:off x="5074444" y="4050506"/>
              <a:ext cx="57150" cy="57150"/>
            </a:xfrm>
            <a:custGeom>
              <a:avLst/>
              <a:gdLst>
                <a:gd name="connsiteX0" fmla="*/ 50006 w 57150"/>
                <a:gd name="connsiteY0" fmla="*/ 31909 h 57150"/>
                <a:gd name="connsiteX1" fmla="*/ 56674 w 57150"/>
                <a:gd name="connsiteY1" fmla="*/ 43339 h 57150"/>
                <a:gd name="connsiteX2" fmla="*/ 50959 w 57150"/>
                <a:gd name="connsiteY2" fmla="*/ 50959 h 57150"/>
                <a:gd name="connsiteX3" fmla="*/ 50006 w 57150"/>
                <a:gd name="connsiteY3" fmla="*/ 50959 h 57150"/>
                <a:gd name="connsiteX4" fmla="*/ 12859 w 57150"/>
                <a:gd name="connsiteY4" fmla="*/ 18574 h 57150"/>
                <a:gd name="connsiteX5" fmla="*/ 8096 w 57150"/>
                <a:gd name="connsiteY5" fmla="*/ 16669 h 57150"/>
                <a:gd name="connsiteX6" fmla="*/ 7144 w 57150"/>
                <a:gd name="connsiteY6" fmla="*/ 16669 h 57150"/>
                <a:gd name="connsiteX7" fmla="*/ 14764 w 57150"/>
                <a:gd name="connsiteY7" fmla="*/ 9049 h 57150"/>
                <a:gd name="connsiteX8" fmla="*/ 16669 w 57150"/>
                <a:gd name="connsiteY8" fmla="*/ 7144 h 57150"/>
                <a:gd name="connsiteX9" fmla="*/ 25241 w 57150"/>
                <a:gd name="connsiteY9" fmla="*/ 10954 h 57150"/>
                <a:gd name="connsiteX10" fmla="*/ 50006 w 57150"/>
                <a:gd name="connsiteY10" fmla="*/ 3190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50" h="57150">
                  <a:moveTo>
                    <a:pt x="50006" y="31909"/>
                  </a:moveTo>
                  <a:cubicBezTo>
                    <a:pt x="52864" y="35719"/>
                    <a:pt x="54769" y="39529"/>
                    <a:pt x="56674" y="43339"/>
                  </a:cubicBezTo>
                  <a:cubicBezTo>
                    <a:pt x="54769" y="45244"/>
                    <a:pt x="51911" y="48101"/>
                    <a:pt x="50959" y="50959"/>
                  </a:cubicBezTo>
                  <a:lnTo>
                    <a:pt x="50006" y="50959"/>
                  </a:lnTo>
                  <a:cubicBezTo>
                    <a:pt x="42386" y="35719"/>
                    <a:pt x="26194" y="23336"/>
                    <a:pt x="12859" y="18574"/>
                  </a:cubicBezTo>
                  <a:cubicBezTo>
                    <a:pt x="10954" y="17621"/>
                    <a:pt x="10001" y="17621"/>
                    <a:pt x="8096" y="16669"/>
                  </a:cubicBezTo>
                  <a:cubicBezTo>
                    <a:pt x="8096" y="16669"/>
                    <a:pt x="8096" y="16669"/>
                    <a:pt x="7144" y="16669"/>
                  </a:cubicBezTo>
                  <a:cubicBezTo>
                    <a:pt x="10001" y="14764"/>
                    <a:pt x="11906" y="11906"/>
                    <a:pt x="14764" y="9049"/>
                  </a:cubicBezTo>
                  <a:cubicBezTo>
                    <a:pt x="15716" y="8096"/>
                    <a:pt x="15716" y="8096"/>
                    <a:pt x="16669" y="7144"/>
                  </a:cubicBezTo>
                  <a:cubicBezTo>
                    <a:pt x="19526" y="8096"/>
                    <a:pt x="22384" y="9049"/>
                    <a:pt x="25241" y="10954"/>
                  </a:cubicBezTo>
                  <a:cubicBezTo>
                    <a:pt x="34766" y="15716"/>
                    <a:pt x="44291" y="23336"/>
                    <a:pt x="50006" y="31909"/>
                  </a:cubicBezTo>
                  <a:close/>
                </a:path>
              </a:pathLst>
            </a:custGeom>
            <a:solidFill>
              <a:srgbClr val="FFFFFF"/>
            </a:solidFill>
            <a:ln w="9525" cap="flat">
              <a:noFill/>
              <a:prstDash val="solid"/>
              <a:miter/>
            </a:ln>
          </p:spPr>
          <p:txBody>
            <a:bodyPr rtlCol="0" anchor="ctr"/>
            <a:lstStyle/>
            <a:p>
              <a:endParaRPr lang="zh-CN" altLang="en-US"/>
            </a:p>
          </p:txBody>
        </p:sp>
        <p:sp>
          <p:nvSpPr>
            <p:cNvPr id="582" name="任意多边形: 形状 760">
              <a:extLst>
                <a:ext uri="{FF2B5EF4-FFF2-40B4-BE49-F238E27FC236}">
                  <a16:creationId xmlns:a16="http://schemas.microsoft.com/office/drawing/2014/main" id="{48AC9D4A-B2E3-4001-A05E-194FC00F8613}"/>
                </a:ext>
              </a:extLst>
            </p:cNvPr>
            <p:cNvSpPr/>
            <p:nvPr/>
          </p:nvSpPr>
          <p:spPr>
            <a:xfrm>
              <a:off x="4823936" y="4311491"/>
              <a:ext cx="133350" cy="514350"/>
            </a:xfrm>
            <a:custGeom>
              <a:avLst/>
              <a:gdLst>
                <a:gd name="connsiteX0" fmla="*/ 71914 w 133350"/>
                <a:gd name="connsiteY0" fmla="*/ 28099 h 514350"/>
                <a:gd name="connsiteX1" fmla="*/ 25241 w 133350"/>
                <a:gd name="connsiteY1" fmla="*/ 25241 h 514350"/>
                <a:gd name="connsiteX2" fmla="*/ 7144 w 133350"/>
                <a:gd name="connsiteY2" fmla="*/ 20479 h 514350"/>
                <a:gd name="connsiteX3" fmla="*/ 12859 w 133350"/>
                <a:gd name="connsiteY3" fmla="*/ 223361 h 514350"/>
                <a:gd name="connsiteX4" fmla="*/ 12859 w 133350"/>
                <a:gd name="connsiteY4" fmla="*/ 230981 h 514350"/>
                <a:gd name="connsiteX5" fmla="*/ 12859 w 133350"/>
                <a:gd name="connsiteY5" fmla="*/ 394811 h 514350"/>
                <a:gd name="connsiteX6" fmla="*/ 14764 w 133350"/>
                <a:gd name="connsiteY6" fmla="*/ 440531 h 514350"/>
                <a:gd name="connsiteX7" fmla="*/ 20479 w 133350"/>
                <a:gd name="connsiteY7" fmla="*/ 506254 h 514350"/>
                <a:gd name="connsiteX8" fmla="*/ 21431 w 133350"/>
                <a:gd name="connsiteY8" fmla="*/ 511969 h 514350"/>
                <a:gd name="connsiteX9" fmla="*/ 26194 w 133350"/>
                <a:gd name="connsiteY9" fmla="*/ 514826 h 514350"/>
                <a:gd name="connsiteX10" fmla="*/ 45244 w 133350"/>
                <a:gd name="connsiteY10" fmla="*/ 515779 h 514350"/>
                <a:gd name="connsiteX11" fmla="*/ 96679 w 133350"/>
                <a:gd name="connsiteY11" fmla="*/ 488156 h 514350"/>
                <a:gd name="connsiteX12" fmla="*/ 133826 w 133350"/>
                <a:gd name="connsiteY12" fmla="*/ 7144 h 514350"/>
                <a:gd name="connsiteX13" fmla="*/ 71914 w 133350"/>
                <a:gd name="connsiteY13" fmla="*/ 28099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514350">
                  <a:moveTo>
                    <a:pt x="71914" y="28099"/>
                  </a:moveTo>
                  <a:cubicBezTo>
                    <a:pt x="55721" y="30004"/>
                    <a:pt x="39529" y="28099"/>
                    <a:pt x="25241" y="25241"/>
                  </a:cubicBezTo>
                  <a:cubicBezTo>
                    <a:pt x="18574" y="23336"/>
                    <a:pt x="12859" y="22384"/>
                    <a:pt x="7144" y="20479"/>
                  </a:cubicBezTo>
                  <a:cubicBezTo>
                    <a:pt x="7144" y="47149"/>
                    <a:pt x="10954" y="169069"/>
                    <a:pt x="12859" y="223361"/>
                  </a:cubicBezTo>
                  <a:cubicBezTo>
                    <a:pt x="12859" y="226219"/>
                    <a:pt x="12859" y="228124"/>
                    <a:pt x="12859" y="230981"/>
                  </a:cubicBezTo>
                  <a:cubicBezTo>
                    <a:pt x="14764" y="255746"/>
                    <a:pt x="11906" y="369094"/>
                    <a:pt x="12859" y="394811"/>
                  </a:cubicBezTo>
                  <a:cubicBezTo>
                    <a:pt x="12859" y="411004"/>
                    <a:pt x="13811" y="426244"/>
                    <a:pt x="14764" y="440531"/>
                  </a:cubicBezTo>
                  <a:cubicBezTo>
                    <a:pt x="16669" y="476726"/>
                    <a:pt x="19526" y="501491"/>
                    <a:pt x="20479" y="506254"/>
                  </a:cubicBezTo>
                  <a:cubicBezTo>
                    <a:pt x="19526" y="508159"/>
                    <a:pt x="20479" y="510064"/>
                    <a:pt x="21431" y="511969"/>
                  </a:cubicBezTo>
                  <a:cubicBezTo>
                    <a:pt x="22384" y="512921"/>
                    <a:pt x="24289" y="513874"/>
                    <a:pt x="26194" y="514826"/>
                  </a:cubicBezTo>
                  <a:cubicBezTo>
                    <a:pt x="30956" y="516731"/>
                    <a:pt x="37624" y="516731"/>
                    <a:pt x="45244" y="515779"/>
                  </a:cubicBezTo>
                  <a:cubicBezTo>
                    <a:pt x="61436" y="512921"/>
                    <a:pt x="82391" y="504349"/>
                    <a:pt x="96679" y="488156"/>
                  </a:cubicBezTo>
                  <a:cubicBezTo>
                    <a:pt x="110966" y="352901"/>
                    <a:pt x="117634" y="152876"/>
                    <a:pt x="133826" y="7144"/>
                  </a:cubicBezTo>
                  <a:cubicBezTo>
                    <a:pt x="112871" y="19526"/>
                    <a:pt x="91916" y="26194"/>
                    <a:pt x="71914" y="28099"/>
                  </a:cubicBezTo>
                  <a:close/>
                </a:path>
              </a:pathLst>
            </a:custGeom>
            <a:solidFill>
              <a:srgbClr val="1A65E0"/>
            </a:solidFill>
            <a:ln w="9525" cap="flat">
              <a:noFill/>
              <a:prstDash val="solid"/>
              <a:miter/>
            </a:ln>
          </p:spPr>
          <p:txBody>
            <a:bodyPr rtlCol="0" anchor="ctr"/>
            <a:lstStyle/>
            <a:p>
              <a:endParaRPr lang="zh-CN" altLang="en-US"/>
            </a:p>
          </p:txBody>
        </p:sp>
        <p:sp>
          <p:nvSpPr>
            <p:cNvPr id="583" name="任意多边形: 形状 761">
              <a:extLst>
                <a:ext uri="{FF2B5EF4-FFF2-40B4-BE49-F238E27FC236}">
                  <a16:creationId xmlns:a16="http://schemas.microsoft.com/office/drawing/2014/main" id="{6C836A4E-8FC6-4FB6-90A9-732FE73C370B}"/>
                </a:ext>
              </a:extLst>
            </p:cNvPr>
            <p:cNvSpPr/>
            <p:nvPr/>
          </p:nvSpPr>
          <p:spPr>
            <a:xfrm>
              <a:off x="4852511" y="3879089"/>
              <a:ext cx="19050" cy="9525"/>
            </a:xfrm>
            <a:custGeom>
              <a:avLst/>
              <a:gdLst>
                <a:gd name="connsiteX0" fmla="*/ 7144 w 19050"/>
                <a:gd name="connsiteY0" fmla="*/ 11874 h 9525"/>
                <a:gd name="connsiteX1" fmla="*/ 15716 w 19050"/>
                <a:gd name="connsiteY1" fmla="*/ 8064 h 9525"/>
                <a:gd name="connsiteX2" fmla="*/ 7144 w 19050"/>
                <a:gd name="connsiteY2" fmla="*/ 11874 h 9525"/>
              </a:gdLst>
              <a:ahLst/>
              <a:cxnLst>
                <a:cxn ang="0">
                  <a:pos x="connsiteX0" y="connsiteY0"/>
                </a:cxn>
                <a:cxn ang="0">
                  <a:pos x="connsiteX1" y="connsiteY1"/>
                </a:cxn>
                <a:cxn ang="0">
                  <a:pos x="connsiteX2" y="connsiteY2"/>
                </a:cxn>
              </a:cxnLst>
              <a:rect l="l" t="t" r="r" b="b"/>
              <a:pathLst>
                <a:path w="19050" h="9525">
                  <a:moveTo>
                    <a:pt x="7144" y="11874"/>
                  </a:moveTo>
                  <a:lnTo>
                    <a:pt x="15716" y="8064"/>
                  </a:lnTo>
                  <a:cubicBezTo>
                    <a:pt x="11906" y="6159"/>
                    <a:pt x="7144" y="7111"/>
                    <a:pt x="7144" y="11874"/>
                  </a:cubicBezTo>
                  <a:close/>
                </a:path>
              </a:pathLst>
            </a:custGeom>
            <a:solidFill>
              <a:srgbClr val="FFBBA6"/>
            </a:solidFill>
            <a:ln w="9525" cap="flat">
              <a:noFill/>
              <a:prstDash val="solid"/>
              <a:miter/>
            </a:ln>
          </p:spPr>
          <p:txBody>
            <a:bodyPr rtlCol="0" anchor="ctr"/>
            <a:lstStyle/>
            <a:p>
              <a:endParaRPr lang="zh-CN" altLang="en-US"/>
            </a:p>
          </p:txBody>
        </p:sp>
        <p:sp>
          <p:nvSpPr>
            <p:cNvPr id="584" name="任意多边形: 形状 762">
              <a:extLst>
                <a:ext uri="{FF2B5EF4-FFF2-40B4-BE49-F238E27FC236}">
                  <a16:creationId xmlns:a16="http://schemas.microsoft.com/office/drawing/2014/main" id="{EEF78871-E392-4CCA-8049-0D682A94D8BA}"/>
                </a:ext>
              </a:extLst>
            </p:cNvPr>
            <p:cNvSpPr/>
            <p:nvPr/>
          </p:nvSpPr>
          <p:spPr>
            <a:xfrm>
              <a:off x="4810601" y="3847624"/>
              <a:ext cx="114300" cy="180975"/>
            </a:xfrm>
            <a:custGeom>
              <a:avLst/>
              <a:gdLst>
                <a:gd name="connsiteX0" fmla="*/ 107156 w 114300"/>
                <a:gd name="connsiteY0" fmla="*/ 53816 h 180975"/>
                <a:gd name="connsiteX1" fmla="*/ 102394 w 114300"/>
                <a:gd name="connsiteY1" fmla="*/ 25241 h 180975"/>
                <a:gd name="connsiteX2" fmla="*/ 98584 w 114300"/>
                <a:gd name="connsiteY2" fmla="*/ 7144 h 180975"/>
                <a:gd name="connsiteX3" fmla="*/ 97631 w 114300"/>
                <a:gd name="connsiteY3" fmla="*/ 8096 h 180975"/>
                <a:gd name="connsiteX4" fmla="*/ 91916 w 114300"/>
                <a:gd name="connsiteY4" fmla="*/ 35719 h 180975"/>
                <a:gd name="connsiteX5" fmla="*/ 70009 w 114300"/>
                <a:gd name="connsiteY5" fmla="*/ 19526 h 180975"/>
                <a:gd name="connsiteX6" fmla="*/ 67151 w 114300"/>
                <a:gd name="connsiteY6" fmla="*/ 36671 h 180975"/>
                <a:gd name="connsiteX7" fmla="*/ 58579 w 114300"/>
                <a:gd name="connsiteY7" fmla="*/ 40481 h 180975"/>
                <a:gd name="connsiteX8" fmla="*/ 66199 w 114300"/>
                <a:gd name="connsiteY8" fmla="*/ 58579 h 180975"/>
                <a:gd name="connsiteX9" fmla="*/ 66199 w 114300"/>
                <a:gd name="connsiteY9" fmla="*/ 64294 h 180975"/>
                <a:gd name="connsiteX10" fmla="*/ 23336 w 114300"/>
                <a:gd name="connsiteY10" fmla="*/ 62389 h 180975"/>
                <a:gd name="connsiteX11" fmla="*/ 15716 w 114300"/>
                <a:gd name="connsiteY11" fmla="*/ 82391 h 180975"/>
                <a:gd name="connsiteX12" fmla="*/ 25241 w 114300"/>
                <a:gd name="connsiteY12" fmla="*/ 102394 h 180975"/>
                <a:gd name="connsiteX13" fmla="*/ 25241 w 114300"/>
                <a:gd name="connsiteY13" fmla="*/ 105251 h 180975"/>
                <a:gd name="connsiteX14" fmla="*/ 25241 w 114300"/>
                <a:gd name="connsiteY14" fmla="*/ 105251 h 180975"/>
                <a:gd name="connsiteX15" fmla="*/ 8096 w 114300"/>
                <a:gd name="connsiteY15" fmla="*/ 101441 h 180975"/>
                <a:gd name="connsiteX16" fmla="*/ 7144 w 114300"/>
                <a:gd name="connsiteY16" fmla="*/ 153829 h 180975"/>
                <a:gd name="connsiteX17" fmla="*/ 70961 w 114300"/>
                <a:gd name="connsiteY17" fmla="*/ 175736 h 180975"/>
                <a:gd name="connsiteX18" fmla="*/ 70961 w 114300"/>
                <a:gd name="connsiteY18" fmla="*/ 115729 h 180975"/>
                <a:gd name="connsiteX19" fmla="*/ 91916 w 114300"/>
                <a:gd name="connsiteY19" fmla="*/ 114776 h 180975"/>
                <a:gd name="connsiteX20" fmla="*/ 96679 w 114300"/>
                <a:gd name="connsiteY20" fmla="*/ 110966 h 180975"/>
                <a:gd name="connsiteX21" fmla="*/ 107156 w 114300"/>
                <a:gd name="connsiteY21" fmla="*/ 5381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180975">
                  <a:moveTo>
                    <a:pt x="107156" y="53816"/>
                  </a:moveTo>
                  <a:cubicBezTo>
                    <a:pt x="107156" y="47149"/>
                    <a:pt x="100489" y="28099"/>
                    <a:pt x="102394" y="25241"/>
                  </a:cubicBezTo>
                  <a:cubicBezTo>
                    <a:pt x="101441" y="19526"/>
                    <a:pt x="99536" y="13811"/>
                    <a:pt x="98584" y="7144"/>
                  </a:cubicBezTo>
                  <a:cubicBezTo>
                    <a:pt x="98584" y="7144"/>
                    <a:pt x="97631" y="7144"/>
                    <a:pt x="97631" y="8096"/>
                  </a:cubicBezTo>
                  <a:cubicBezTo>
                    <a:pt x="100489" y="23336"/>
                    <a:pt x="92869" y="28099"/>
                    <a:pt x="91916" y="35719"/>
                  </a:cubicBezTo>
                  <a:cubicBezTo>
                    <a:pt x="90011" y="51911"/>
                    <a:pt x="70009" y="11906"/>
                    <a:pt x="70009" y="19526"/>
                  </a:cubicBezTo>
                  <a:cubicBezTo>
                    <a:pt x="68104" y="19526"/>
                    <a:pt x="67151" y="40481"/>
                    <a:pt x="67151" y="36671"/>
                  </a:cubicBezTo>
                  <a:lnTo>
                    <a:pt x="58579" y="40481"/>
                  </a:lnTo>
                  <a:cubicBezTo>
                    <a:pt x="63341" y="43339"/>
                    <a:pt x="68104" y="49054"/>
                    <a:pt x="66199" y="58579"/>
                  </a:cubicBezTo>
                  <a:cubicBezTo>
                    <a:pt x="66199" y="59531"/>
                    <a:pt x="66199" y="61436"/>
                    <a:pt x="66199" y="64294"/>
                  </a:cubicBezTo>
                  <a:cubicBezTo>
                    <a:pt x="66199" y="69056"/>
                    <a:pt x="21431" y="56674"/>
                    <a:pt x="23336" y="62389"/>
                  </a:cubicBezTo>
                  <a:cubicBezTo>
                    <a:pt x="18574" y="69056"/>
                    <a:pt x="18574" y="76676"/>
                    <a:pt x="15716" y="82391"/>
                  </a:cubicBezTo>
                  <a:cubicBezTo>
                    <a:pt x="11906" y="83344"/>
                    <a:pt x="29051" y="102394"/>
                    <a:pt x="25241" y="102394"/>
                  </a:cubicBezTo>
                  <a:cubicBezTo>
                    <a:pt x="25241" y="103346"/>
                    <a:pt x="25241" y="104299"/>
                    <a:pt x="25241" y="105251"/>
                  </a:cubicBezTo>
                  <a:cubicBezTo>
                    <a:pt x="25241" y="105251"/>
                    <a:pt x="25241" y="105251"/>
                    <a:pt x="25241" y="105251"/>
                  </a:cubicBezTo>
                  <a:cubicBezTo>
                    <a:pt x="17621" y="104299"/>
                    <a:pt x="13811" y="103346"/>
                    <a:pt x="8096" y="101441"/>
                  </a:cubicBezTo>
                  <a:cubicBezTo>
                    <a:pt x="7144" y="105251"/>
                    <a:pt x="9049" y="150971"/>
                    <a:pt x="7144" y="153829"/>
                  </a:cubicBezTo>
                  <a:cubicBezTo>
                    <a:pt x="15716" y="153829"/>
                    <a:pt x="63341" y="170974"/>
                    <a:pt x="70961" y="175736"/>
                  </a:cubicBezTo>
                  <a:cubicBezTo>
                    <a:pt x="71914" y="170974"/>
                    <a:pt x="70009" y="122396"/>
                    <a:pt x="70961" y="115729"/>
                  </a:cubicBezTo>
                  <a:cubicBezTo>
                    <a:pt x="80486" y="115729"/>
                    <a:pt x="91916" y="114776"/>
                    <a:pt x="91916" y="114776"/>
                  </a:cubicBezTo>
                  <a:cubicBezTo>
                    <a:pt x="93821" y="113824"/>
                    <a:pt x="95726" y="112871"/>
                    <a:pt x="96679" y="110966"/>
                  </a:cubicBezTo>
                  <a:cubicBezTo>
                    <a:pt x="100489" y="106204"/>
                    <a:pt x="108109" y="65246"/>
                    <a:pt x="107156" y="53816"/>
                  </a:cubicBezTo>
                  <a:close/>
                </a:path>
              </a:pathLst>
            </a:custGeom>
            <a:solidFill>
              <a:srgbClr val="FFBBA6"/>
            </a:solidFill>
            <a:ln w="9525" cap="flat">
              <a:noFill/>
              <a:prstDash val="solid"/>
              <a:miter/>
            </a:ln>
          </p:spPr>
          <p:txBody>
            <a:bodyPr rtlCol="0" anchor="ctr"/>
            <a:lstStyle/>
            <a:p>
              <a:endParaRPr lang="zh-CN" altLang="en-US"/>
            </a:p>
          </p:txBody>
        </p:sp>
        <p:sp>
          <p:nvSpPr>
            <p:cNvPr id="585" name="任意多边形: 形状 763">
              <a:extLst>
                <a:ext uri="{FF2B5EF4-FFF2-40B4-BE49-F238E27FC236}">
                  <a16:creationId xmlns:a16="http://schemas.microsoft.com/office/drawing/2014/main" id="{BFA1F341-9CFD-4023-9A80-AC9CCD30B839}"/>
                </a:ext>
              </a:extLst>
            </p:cNvPr>
            <p:cNvSpPr/>
            <p:nvPr/>
          </p:nvSpPr>
          <p:spPr>
            <a:xfrm>
              <a:off x="4770098" y="3796048"/>
              <a:ext cx="142875" cy="161925"/>
            </a:xfrm>
            <a:custGeom>
              <a:avLst/>
              <a:gdLst>
                <a:gd name="connsiteX0" fmla="*/ 122894 w 142875"/>
                <a:gd name="connsiteY0" fmla="*/ 19667 h 161925"/>
                <a:gd name="connsiteX1" fmla="*/ 122894 w 142875"/>
                <a:gd name="connsiteY1" fmla="*/ 19667 h 161925"/>
                <a:gd name="connsiteX2" fmla="*/ 103844 w 142875"/>
                <a:gd name="connsiteY2" fmla="*/ 10142 h 161925"/>
                <a:gd name="connsiteX3" fmla="*/ 87652 w 142875"/>
                <a:gd name="connsiteY3" fmla="*/ 7285 h 161925"/>
                <a:gd name="connsiteX4" fmla="*/ 36217 w 142875"/>
                <a:gd name="connsiteY4" fmla="*/ 20620 h 161925"/>
                <a:gd name="connsiteX5" fmla="*/ 18119 w 142875"/>
                <a:gd name="connsiteY5" fmla="*/ 35860 h 161925"/>
                <a:gd name="connsiteX6" fmla="*/ 12404 w 142875"/>
                <a:gd name="connsiteY6" fmla="*/ 98725 h 161925"/>
                <a:gd name="connsiteX7" fmla="*/ 22882 w 142875"/>
                <a:gd name="connsiteY7" fmla="*/ 115870 h 161925"/>
                <a:gd name="connsiteX8" fmla="*/ 46694 w 142875"/>
                <a:gd name="connsiteY8" fmla="*/ 150160 h 161925"/>
                <a:gd name="connsiteX9" fmla="*/ 59077 w 142875"/>
                <a:gd name="connsiteY9" fmla="*/ 154922 h 161925"/>
                <a:gd name="connsiteX10" fmla="*/ 96224 w 142875"/>
                <a:gd name="connsiteY10" fmla="*/ 145397 h 161925"/>
                <a:gd name="connsiteX11" fmla="*/ 105749 w 142875"/>
                <a:gd name="connsiteY11" fmla="*/ 114917 h 161925"/>
                <a:gd name="connsiteX12" fmla="*/ 105749 w 142875"/>
                <a:gd name="connsiteY12" fmla="*/ 109202 h 161925"/>
                <a:gd name="connsiteX13" fmla="*/ 120989 w 142875"/>
                <a:gd name="connsiteY13" fmla="*/ 108250 h 161925"/>
                <a:gd name="connsiteX14" fmla="*/ 125752 w 142875"/>
                <a:gd name="connsiteY14" fmla="*/ 110155 h 161925"/>
                <a:gd name="connsiteX15" fmla="*/ 139087 w 142875"/>
                <a:gd name="connsiteY15" fmla="*/ 58720 h 161925"/>
                <a:gd name="connsiteX16" fmla="*/ 122894 w 142875"/>
                <a:gd name="connsiteY16" fmla="*/ 19667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75" h="161925">
                  <a:moveTo>
                    <a:pt x="122894" y="19667"/>
                  </a:moveTo>
                  <a:cubicBezTo>
                    <a:pt x="122894" y="19667"/>
                    <a:pt x="121942" y="19667"/>
                    <a:pt x="122894" y="19667"/>
                  </a:cubicBezTo>
                  <a:cubicBezTo>
                    <a:pt x="116227" y="14905"/>
                    <a:pt x="110512" y="12047"/>
                    <a:pt x="103844" y="10142"/>
                  </a:cubicBezTo>
                  <a:cubicBezTo>
                    <a:pt x="97177" y="8237"/>
                    <a:pt x="91462" y="7285"/>
                    <a:pt x="87652" y="7285"/>
                  </a:cubicBezTo>
                  <a:cubicBezTo>
                    <a:pt x="69554" y="6332"/>
                    <a:pt x="51457" y="10142"/>
                    <a:pt x="36217" y="20620"/>
                  </a:cubicBezTo>
                  <a:cubicBezTo>
                    <a:pt x="30502" y="24430"/>
                    <a:pt x="21929" y="29192"/>
                    <a:pt x="18119" y="35860"/>
                  </a:cubicBezTo>
                  <a:cubicBezTo>
                    <a:pt x="5737" y="53957"/>
                    <a:pt x="3832" y="78722"/>
                    <a:pt x="12404" y="98725"/>
                  </a:cubicBezTo>
                  <a:cubicBezTo>
                    <a:pt x="15262" y="105392"/>
                    <a:pt x="19072" y="110155"/>
                    <a:pt x="22882" y="115870"/>
                  </a:cubicBezTo>
                  <a:cubicBezTo>
                    <a:pt x="30502" y="125395"/>
                    <a:pt x="37169" y="144445"/>
                    <a:pt x="46694" y="150160"/>
                  </a:cubicBezTo>
                  <a:cubicBezTo>
                    <a:pt x="50504" y="153017"/>
                    <a:pt x="55267" y="153970"/>
                    <a:pt x="59077" y="154922"/>
                  </a:cubicBezTo>
                  <a:cubicBezTo>
                    <a:pt x="75269" y="157780"/>
                    <a:pt x="88604" y="161590"/>
                    <a:pt x="96224" y="145397"/>
                  </a:cubicBezTo>
                  <a:cubicBezTo>
                    <a:pt x="100034" y="136825"/>
                    <a:pt x="105749" y="124442"/>
                    <a:pt x="105749" y="114917"/>
                  </a:cubicBezTo>
                  <a:cubicBezTo>
                    <a:pt x="105749" y="112060"/>
                    <a:pt x="105749" y="110155"/>
                    <a:pt x="105749" y="109202"/>
                  </a:cubicBezTo>
                  <a:cubicBezTo>
                    <a:pt x="108607" y="91105"/>
                    <a:pt x="119084" y="100630"/>
                    <a:pt x="120989" y="108250"/>
                  </a:cubicBezTo>
                  <a:lnTo>
                    <a:pt x="125752" y="110155"/>
                  </a:lnTo>
                  <a:cubicBezTo>
                    <a:pt x="133372" y="111107"/>
                    <a:pt x="144802" y="56815"/>
                    <a:pt x="139087" y="58720"/>
                  </a:cubicBezTo>
                  <a:cubicBezTo>
                    <a:pt x="151469" y="53005"/>
                    <a:pt x="135277" y="22525"/>
                    <a:pt x="122894" y="19667"/>
                  </a:cubicBezTo>
                  <a:close/>
                </a:path>
              </a:pathLst>
            </a:custGeom>
            <a:solidFill>
              <a:srgbClr val="002C6A"/>
            </a:solidFill>
            <a:ln w="9525" cap="flat">
              <a:noFill/>
              <a:prstDash val="solid"/>
              <a:miter/>
            </a:ln>
          </p:spPr>
          <p:txBody>
            <a:bodyPr rtlCol="0" anchor="ctr"/>
            <a:lstStyle/>
            <a:p>
              <a:endParaRPr lang="zh-CN" altLang="en-US"/>
            </a:p>
          </p:txBody>
        </p:sp>
        <p:sp>
          <p:nvSpPr>
            <p:cNvPr id="586" name="任意多边形: 形状 764">
              <a:extLst>
                <a:ext uri="{FF2B5EF4-FFF2-40B4-BE49-F238E27FC236}">
                  <a16:creationId xmlns:a16="http://schemas.microsoft.com/office/drawing/2014/main" id="{4F550A26-FBF0-4901-A004-5EB54E5E3BA5}"/>
                </a:ext>
              </a:extLst>
            </p:cNvPr>
            <p:cNvSpPr/>
            <p:nvPr/>
          </p:nvSpPr>
          <p:spPr>
            <a:xfrm>
              <a:off x="4729567" y="3963584"/>
              <a:ext cx="400050" cy="381000"/>
            </a:xfrm>
            <a:custGeom>
              <a:avLst/>
              <a:gdLst>
                <a:gd name="connsiteX0" fmla="*/ 396788 w 400050"/>
                <a:gd name="connsiteY0" fmla="*/ 141691 h 381000"/>
                <a:gd name="connsiteX1" fmla="*/ 357736 w 400050"/>
                <a:gd name="connsiteY1" fmla="*/ 105496 h 381000"/>
                <a:gd name="connsiteX2" fmla="*/ 352973 w 400050"/>
                <a:gd name="connsiteY2" fmla="*/ 103591 h 381000"/>
                <a:gd name="connsiteX3" fmla="*/ 340591 w 400050"/>
                <a:gd name="connsiteY3" fmla="*/ 112163 h 381000"/>
                <a:gd name="connsiteX4" fmla="*/ 334876 w 400050"/>
                <a:gd name="connsiteY4" fmla="*/ 116926 h 381000"/>
                <a:gd name="connsiteX5" fmla="*/ 329161 w 400050"/>
                <a:gd name="connsiteY5" fmla="*/ 122641 h 381000"/>
                <a:gd name="connsiteX6" fmla="*/ 328208 w 400050"/>
                <a:gd name="connsiteY6" fmla="*/ 123593 h 381000"/>
                <a:gd name="connsiteX7" fmla="*/ 289156 w 400050"/>
                <a:gd name="connsiteY7" fmla="*/ 162646 h 381000"/>
                <a:gd name="connsiteX8" fmla="*/ 227243 w 400050"/>
                <a:gd name="connsiteY8" fmla="*/ 74063 h 381000"/>
                <a:gd name="connsiteX9" fmla="*/ 71033 w 400050"/>
                <a:gd name="connsiteY9" fmla="*/ 7388 h 381000"/>
                <a:gd name="connsiteX10" fmla="*/ 21503 w 400050"/>
                <a:gd name="connsiteY10" fmla="*/ 336001 h 381000"/>
                <a:gd name="connsiteX11" fmla="*/ 34838 w 400050"/>
                <a:gd name="connsiteY11" fmla="*/ 345526 h 381000"/>
                <a:gd name="connsiteX12" fmla="*/ 92941 w 400050"/>
                <a:gd name="connsiteY12" fmla="*/ 376006 h 381000"/>
                <a:gd name="connsiteX13" fmla="*/ 226291 w 400050"/>
                <a:gd name="connsiteY13" fmla="*/ 353146 h 381000"/>
                <a:gd name="connsiteX14" fmla="*/ 231053 w 400050"/>
                <a:gd name="connsiteY14" fmla="*/ 349336 h 381000"/>
                <a:gd name="connsiteX15" fmla="*/ 220576 w 400050"/>
                <a:gd name="connsiteY15" fmla="*/ 174076 h 381000"/>
                <a:gd name="connsiteX16" fmla="*/ 258676 w 400050"/>
                <a:gd name="connsiteY16" fmla="*/ 237893 h 381000"/>
                <a:gd name="connsiteX17" fmla="*/ 277726 w 400050"/>
                <a:gd name="connsiteY17" fmla="*/ 249323 h 381000"/>
                <a:gd name="connsiteX18" fmla="*/ 292966 w 400050"/>
                <a:gd name="connsiteY18" fmla="*/ 244561 h 381000"/>
                <a:gd name="connsiteX19" fmla="*/ 396788 w 400050"/>
                <a:gd name="connsiteY19" fmla="*/ 14169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0050" h="381000">
                  <a:moveTo>
                    <a:pt x="396788" y="141691"/>
                  </a:moveTo>
                  <a:cubicBezTo>
                    <a:pt x="391073" y="125498"/>
                    <a:pt x="372023" y="111211"/>
                    <a:pt x="357736" y="105496"/>
                  </a:cubicBezTo>
                  <a:cubicBezTo>
                    <a:pt x="355831" y="104543"/>
                    <a:pt x="354878" y="104543"/>
                    <a:pt x="352973" y="103591"/>
                  </a:cubicBezTo>
                  <a:cubicBezTo>
                    <a:pt x="349163" y="106448"/>
                    <a:pt x="344401" y="109306"/>
                    <a:pt x="340591" y="112163"/>
                  </a:cubicBezTo>
                  <a:cubicBezTo>
                    <a:pt x="338686" y="114068"/>
                    <a:pt x="336781" y="115021"/>
                    <a:pt x="334876" y="116926"/>
                  </a:cubicBezTo>
                  <a:cubicBezTo>
                    <a:pt x="332971" y="118831"/>
                    <a:pt x="331066" y="120736"/>
                    <a:pt x="329161" y="122641"/>
                  </a:cubicBezTo>
                  <a:cubicBezTo>
                    <a:pt x="329161" y="122641"/>
                    <a:pt x="329161" y="122641"/>
                    <a:pt x="328208" y="123593"/>
                  </a:cubicBezTo>
                  <a:cubicBezTo>
                    <a:pt x="314873" y="136928"/>
                    <a:pt x="302491" y="150263"/>
                    <a:pt x="289156" y="162646"/>
                  </a:cubicBezTo>
                  <a:cubicBezTo>
                    <a:pt x="296776" y="155026"/>
                    <a:pt x="233911" y="82636"/>
                    <a:pt x="227243" y="74063"/>
                  </a:cubicBezTo>
                  <a:cubicBezTo>
                    <a:pt x="189143" y="28343"/>
                    <a:pt x="128183" y="14056"/>
                    <a:pt x="71033" y="7388"/>
                  </a:cubicBezTo>
                  <a:cubicBezTo>
                    <a:pt x="-23264" y="-3089"/>
                    <a:pt x="11978" y="326476"/>
                    <a:pt x="21503" y="336001"/>
                  </a:cubicBezTo>
                  <a:cubicBezTo>
                    <a:pt x="23408" y="337906"/>
                    <a:pt x="28171" y="341716"/>
                    <a:pt x="34838" y="345526"/>
                  </a:cubicBezTo>
                  <a:cubicBezTo>
                    <a:pt x="41506" y="349336"/>
                    <a:pt x="70081" y="372196"/>
                    <a:pt x="92941" y="376006"/>
                  </a:cubicBezTo>
                  <a:cubicBezTo>
                    <a:pt x="136756" y="384578"/>
                    <a:pt x="187238" y="383626"/>
                    <a:pt x="226291" y="353146"/>
                  </a:cubicBezTo>
                  <a:cubicBezTo>
                    <a:pt x="228196" y="352193"/>
                    <a:pt x="230101" y="350288"/>
                    <a:pt x="231053" y="349336"/>
                  </a:cubicBezTo>
                  <a:cubicBezTo>
                    <a:pt x="231053" y="343621"/>
                    <a:pt x="219623" y="212176"/>
                    <a:pt x="220576" y="174076"/>
                  </a:cubicBezTo>
                  <a:cubicBezTo>
                    <a:pt x="228196" y="182648"/>
                    <a:pt x="252008" y="227416"/>
                    <a:pt x="258676" y="237893"/>
                  </a:cubicBezTo>
                  <a:cubicBezTo>
                    <a:pt x="262486" y="244561"/>
                    <a:pt x="270106" y="248371"/>
                    <a:pt x="277726" y="249323"/>
                  </a:cubicBezTo>
                  <a:cubicBezTo>
                    <a:pt x="283441" y="249323"/>
                    <a:pt x="289156" y="247418"/>
                    <a:pt x="292966" y="244561"/>
                  </a:cubicBezTo>
                  <a:cubicBezTo>
                    <a:pt x="335828" y="214081"/>
                    <a:pt x="362498" y="178838"/>
                    <a:pt x="396788" y="141691"/>
                  </a:cubicBezTo>
                  <a:close/>
                </a:path>
              </a:pathLst>
            </a:custGeom>
            <a:solidFill>
              <a:srgbClr val="002C6A"/>
            </a:solidFill>
            <a:ln w="9525" cap="flat">
              <a:noFill/>
              <a:prstDash val="solid"/>
              <a:miter/>
            </a:ln>
          </p:spPr>
          <p:txBody>
            <a:bodyPr rtlCol="0" anchor="ctr"/>
            <a:lstStyle/>
            <a:p>
              <a:endParaRPr lang="zh-CN" altLang="en-US"/>
            </a:p>
          </p:txBody>
        </p:sp>
        <p:sp>
          <p:nvSpPr>
            <p:cNvPr id="587" name="任意多边形: 形状 765">
              <a:extLst>
                <a:ext uri="{FF2B5EF4-FFF2-40B4-BE49-F238E27FC236}">
                  <a16:creationId xmlns:a16="http://schemas.microsoft.com/office/drawing/2014/main" id="{ED231528-60B7-4590-A51F-AADEF7887501}"/>
                </a:ext>
              </a:extLst>
            </p:cNvPr>
            <p:cNvSpPr/>
            <p:nvPr/>
          </p:nvSpPr>
          <p:spPr>
            <a:xfrm>
              <a:off x="5094446" y="4021931"/>
              <a:ext cx="57150" cy="57150"/>
            </a:xfrm>
            <a:custGeom>
              <a:avLst/>
              <a:gdLst>
                <a:gd name="connsiteX0" fmla="*/ 52864 w 57150"/>
                <a:gd name="connsiteY0" fmla="*/ 30004 h 57150"/>
                <a:gd name="connsiteX1" fmla="*/ 30004 w 57150"/>
                <a:gd name="connsiteY1" fmla="*/ 52864 h 57150"/>
                <a:gd name="connsiteX2" fmla="*/ 7144 w 57150"/>
                <a:gd name="connsiteY2" fmla="*/ 30004 h 57150"/>
                <a:gd name="connsiteX3" fmla="*/ 30004 w 57150"/>
                <a:gd name="connsiteY3" fmla="*/ 7144 h 57150"/>
                <a:gd name="connsiteX4" fmla="*/ 52864 w 57150"/>
                <a:gd name="connsiteY4" fmla="*/ 3000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2864" y="30004"/>
                  </a:moveTo>
                  <a:cubicBezTo>
                    <a:pt x="52864" y="42629"/>
                    <a:pt x="42629" y="52864"/>
                    <a:pt x="30004" y="52864"/>
                  </a:cubicBezTo>
                  <a:cubicBezTo>
                    <a:pt x="17379" y="52864"/>
                    <a:pt x="7144" y="42629"/>
                    <a:pt x="7144" y="30004"/>
                  </a:cubicBezTo>
                  <a:cubicBezTo>
                    <a:pt x="7144" y="17379"/>
                    <a:pt x="17379" y="7144"/>
                    <a:pt x="30004" y="7144"/>
                  </a:cubicBezTo>
                  <a:cubicBezTo>
                    <a:pt x="42629" y="7144"/>
                    <a:pt x="52864" y="17379"/>
                    <a:pt x="52864" y="30004"/>
                  </a:cubicBezTo>
                  <a:close/>
                </a:path>
              </a:pathLst>
            </a:custGeom>
            <a:solidFill>
              <a:srgbClr val="FFBBA6"/>
            </a:solidFill>
            <a:ln w="9525" cap="flat">
              <a:noFill/>
              <a:prstDash val="solid"/>
              <a:miter/>
            </a:ln>
          </p:spPr>
          <p:txBody>
            <a:bodyPr rtlCol="0" anchor="ctr"/>
            <a:lstStyle/>
            <a:p>
              <a:endParaRPr lang="zh-CN" altLang="en-US"/>
            </a:p>
          </p:txBody>
        </p:sp>
        <p:sp>
          <p:nvSpPr>
            <p:cNvPr id="588" name="任意多边形: 形状 766">
              <a:extLst>
                <a:ext uri="{FF2B5EF4-FFF2-40B4-BE49-F238E27FC236}">
                  <a16:creationId xmlns:a16="http://schemas.microsoft.com/office/drawing/2014/main" id="{352382A8-DDC4-4256-8E01-8E5A1899C841}"/>
                </a:ext>
              </a:extLst>
            </p:cNvPr>
            <p:cNvSpPr/>
            <p:nvPr/>
          </p:nvSpPr>
          <p:spPr>
            <a:xfrm>
              <a:off x="4802981" y="3948589"/>
              <a:ext cx="95250" cy="57150"/>
            </a:xfrm>
            <a:custGeom>
              <a:avLst/>
              <a:gdLst>
                <a:gd name="connsiteX0" fmla="*/ 8096 w 95250"/>
                <a:gd name="connsiteY0" fmla="*/ 31909 h 57150"/>
                <a:gd name="connsiteX1" fmla="*/ 7144 w 95250"/>
                <a:gd name="connsiteY1" fmla="*/ 7144 h 57150"/>
                <a:gd name="connsiteX2" fmla="*/ 86201 w 95250"/>
                <a:gd name="connsiteY2" fmla="*/ 28099 h 57150"/>
                <a:gd name="connsiteX3" fmla="*/ 95726 w 95250"/>
                <a:gd name="connsiteY3" fmla="*/ 53816 h 57150"/>
              </a:gdLst>
              <a:ahLst/>
              <a:cxnLst>
                <a:cxn ang="0">
                  <a:pos x="connsiteX0" y="connsiteY0"/>
                </a:cxn>
                <a:cxn ang="0">
                  <a:pos x="connsiteX1" y="connsiteY1"/>
                </a:cxn>
                <a:cxn ang="0">
                  <a:pos x="connsiteX2" y="connsiteY2"/>
                </a:cxn>
                <a:cxn ang="0">
                  <a:pos x="connsiteX3" y="connsiteY3"/>
                </a:cxn>
              </a:cxnLst>
              <a:rect l="l" t="t" r="r" b="b"/>
              <a:pathLst>
                <a:path w="95250" h="57150">
                  <a:moveTo>
                    <a:pt x="8096" y="31909"/>
                  </a:moveTo>
                  <a:lnTo>
                    <a:pt x="7144" y="7144"/>
                  </a:lnTo>
                  <a:lnTo>
                    <a:pt x="86201" y="28099"/>
                  </a:lnTo>
                  <a:lnTo>
                    <a:pt x="95726" y="53816"/>
                  </a:lnTo>
                  <a:close/>
                </a:path>
              </a:pathLst>
            </a:custGeom>
            <a:solidFill>
              <a:srgbClr val="FFFFFF"/>
            </a:solidFill>
            <a:ln w="9525" cap="flat">
              <a:noFill/>
              <a:prstDash val="solid"/>
              <a:miter/>
            </a:ln>
          </p:spPr>
          <p:txBody>
            <a:bodyPr rtlCol="0" anchor="ctr"/>
            <a:lstStyle/>
            <a:p>
              <a:endParaRPr lang="zh-CN" altLang="en-US"/>
            </a:p>
          </p:txBody>
        </p:sp>
        <p:sp>
          <p:nvSpPr>
            <p:cNvPr id="589" name="任意多边形: 形状 767">
              <a:extLst>
                <a:ext uri="{FF2B5EF4-FFF2-40B4-BE49-F238E27FC236}">
                  <a16:creationId xmlns:a16="http://schemas.microsoft.com/office/drawing/2014/main" id="{475602F8-BC4C-45C1-BD50-E3F06D1F224C}"/>
                </a:ext>
              </a:extLst>
            </p:cNvPr>
            <p:cNvSpPr/>
            <p:nvPr/>
          </p:nvSpPr>
          <p:spPr>
            <a:xfrm>
              <a:off x="4914186" y="3854053"/>
              <a:ext cx="9525" cy="38100"/>
            </a:xfrm>
            <a:custGeom>
              <a:avLst/>
              <a:gdLst>
                <a:gd name="connsiteX0" fmla="*/ 15002 w 9525"/>
                <a:gd name="connsiteY0" fmla="*/ 22622 h 38100"/>
                <a:gd name="connsiteX1" fmla="*/ 9287 w 9525"/>
                <a:gd name="connsiteY1" fmla="*/ 41672 h 38100"/>
                <a:gd name="connsiteX2" fmla="*/ 3572 w 9525"/>
                <a:gd name="connsiteY2" fmla="*/ 22622 h 38100"/>
                <a:gd name="connsiteX3" fmla="*/ 9287 w 9525"/>
                <a:gd name="connsiteY3" fmla="*/ 3572 h 38100"/>
                <a:gd name="connsiteX4" fmla="*/ 15002 w 9525"/>
                <a:gd name="connsiteY4" fmla="*/ 2262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38100">
                  <a:moveTo>
                    <a:pt x="15002" y="22622"/>
                  </a:moveTo>
                  <a:cubicBezTo>
                    <a:pt x="15002" y="33143"/>
                    <a:pt x="12443" y="41672"/>
                    <a:pt x="9287" y="41672"/>
                  </a:cubicBezTo>
                  <a:cubicBezTo>
                    <a:pt x="6131" y="41672"/>
                    <a:pt x="3572" y="33143"/>
                    <a:pt x="3572" y="22622"/>
                  </a:cubicBezTo>
                  <a:cubicBezTo>
                    <a:pt x="3572" y="12101"/>
                    <a:pt x="6131" y="3572"/>
                    <a:pt x="9287" y="3572"/>
                  </a:cubicBezTo>
                  <a:cubicBezTo>
                    <a:pt x="12443" y="3572"/>
                    <a:pt x="15002" y="12101"/>
                    <a:pt x="15002" y="22622"/>
                  </a:cubicBezTo>
                  <a:close/>
                </a:path>
              </a:pathLst>
            </a:custGeom>
            <a:noFill/>
            <a:ln w="4763" cap="flat">
              <a:solidFill>
                <a:srgbClr val="002C6A"/>
              </a:solidFill>
              <a:prstDash val="solid"/>
              <a:miter/>
            </a:ln>
          </p:spPr>
          <p:txBody>
            <a:bodyPr rtlCol="0" anchor="ctr"/>
            <a:lstStyle/>
            <a:p>
              <a:endParaRPr lang="zh-CN" altLang="en-US"/>
            </a:p>
          </p:txBody>
        </p:sp>
        <p:sp>
          <p:nvSpPr>
            <p:cNvPr id="590" name="任意多边形: 形状 768">
              <a:extLst>
                <a:ext uri="{FF2B5EF4-FFF2-40B4-BE49-F238E27FC236}">
                  <a16:creationId xmlns:a16="http://schemas.microsoft.com/office/drawing/2014/main" id="{ED12ECF5-D1C0-403B-93B4-2BC8ED8873D5}"/>
                </a:ext>
              </a:extLst>
            </p:cNvPr>
            <p:cNvSpPr/>
            <p:nvPr/>
          </p:nvSpPr>
          <p:spPr>
            <a:xfrm>
              <a:off x="4888468" y="3873081"/>
              <a:ext cx="38100" cy="28575"/>
            </a:xfrm>
            <a:custGeom>
              <a:avLst/>
              <a:gdLst>
                <a:gd name="connsiteX0" fmla="*/ 41672 w 38100"/>
                <a:gd name="connsiteY0" fmla="*/ 3594 h 28575"/>
                <a:gd name="connsiteX1" fmla="*/ 3572 w 38100"/>
                <a:gd name="connsiteY1" fmla="*/ 32169 h 28575"/>
              </a:gdLst>
              <a:ahLst/>
              <a:cxnLst>
                <a:cxn ang="0">
                  <a:pos x="connsiteX0" y="connsiteY0"/>
                </a:cxn>
                <a:cxn ang="0">
                  <a:pos x="connsiteX1" y="connsiteY1"/>
                </a:cxn>
              </a:cxnLst>
              <a:rect l="l" t="t" r="r" b="b"/>
              <a:pathLst>
                <a:path w="38100" h="28575">
                  <a:moveTo>
                    <a:pt x="41672" y="3594"/>
                  </a:moveTo>
                  <a:cubicBezTo>
                    <a:pt x="39767" y="2642"/>
                    <a:pt x="3572" y="32169"/>
                    <a:pt x="3572" y="32169"/>
                  </a:cubicBezTo>
                </a:path>
              </a:pathLst>
            </a:custGeom>
            <a:noFill/>
            <a:ln w="4763" cap="flat">
              <a:solidFill>
                <a:srgbClr val="002C6A"/>
              </a:solidFill>
              <a:prstDash val="solid"/>
              <a:miter/>
            </a:ln>
          </p:spPr>
          <p:txBody>
            <a:bodyPr rtlCol="0" anchor="ctr"/>
            <a:lstStyle/>
            <a:p>
              <a:endParaRPr lang="zh-CN" altLang="en-US"/>
            </a:p>
          </p:txBody>
        </p:sp>
      </p:grpSp>
      <p:pic>
        <p:nvPicPr>
          <p:cNvPr id="591" name="PA_图片 6">
            <a:extLst>
              <a:ext uri="{FF2B5EF4-FFF2-40B4-BE49-F238E27FC236}">
                <a16:creationId xmlns:a16="http://schemas.microsoft.com/office/drawing/2014/main" id="{6CA55213-3EE8-4CD8-981F-F1B95F5FA6EF}"/>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flipH="1">
            <a:off x="-44129" y="-17099"/>
            <a:ext cx="4071959" cy="1817153"/>
          </a:xfrm>
          <a:prstGeom prst="rect">
            <a:avLst/>
          </a:prstGeom>
        </p:spPr>
      </p:pic>
    </p:spTree>
    <p:extLst>
      <p:ext uri="{BB962C8B-B14F-4D97-AF65-F5344CB8AC3E}">
        <p14:creationId xmlns:p14="http://schemas.microsoft.com/office/powerpoint/2010/main" val="3767335833"/>
      </p:ext>
    </p:extLst>
  </p:cSld>
  <p:clrMapOvr>
    <a:masterClrMapping/>
  </p:clrMapOvr>
  <p:transition spd="slow" advTm="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26E49DE-1C3D-45DF-AEF7-A9C7A06C55A1}"/>
              </a:ext>
            </a:extLst>
          </p:cNvPr>
          <p:cNvSpPr/>
          <p:nvPr/>
        </p:nvSpPr>
        <p:spPr>
          <a:xfrm>
            <a:off x="0" y="254000"/>
            <a:ext cx="12192000" cy="6604000"/>
          </a:xfrm>
          <a:custGeom>
            <a:avLst/>
            <a:gdLst>
              <a:gd name="connsiteX0" fmla="*/ 9864065 w 10919637"/>
              <a:gd name="connsiteY0" fmla="*/ 1030 h 5766971"/>
              <a:gd name="connsiteX1" fmla="*/ 9955619 w 10919637"/>
              <a:gd name="connsiteY1" fmla="*/ 1762 h 5766971"/>
              <a:gd name="connsiteX2" fmla="*/ 10859700 w 10919637"/>
              <a:gd name="connsiteY2" fmla="*/ 372443 h 5766971"/>
              <a:gd name="connsiteX3" fmla="*/ 10919637 w 10919637"/>
              <a:gd name="connsiteY3" fmla="*/ 402404 h 5766971"/>
              <a:gd name="connsiteX4" fmla="*/ 10919637 w 10919637"/>
              <a:gd name="connsiteY4" fmla="*/ 5766971 h 5766971"/>
              <a:gd name="connsiteX5" fmla="*/ 0 w 10919637"/>
              <a:gd name="connsiteY5" fmla="*/ 5766971 h 5766971"/>
              <a:gd name="connsiteX6" fmla="*/ 0 w 10919637"/>
              <a:gd name="connsiteY6" fmla="*/ 283990 h 5766971"/>
              <a:gd name="connsiteX7" fmla="*/ 22284 w 10919637"/>
              <a:gd name="connsiteY7" fmla="*/ 286433 h 5766971"/>
              <a:gd name="connsiteX8" fmla="*/ 735419 w 10919637"/>
              <a:gd name="connsiteY8" fmla="*/ 281162 h 5766971"/>
              <a:gd name="connsiteX9" fmla="*/ 2589619 w 10919637"/>
              <a:gd name="connsiteY9" fmla="*/ 497062 h 5766971"/>
              <a:gd name="connsiteX10" fmla="*/ 4151719 w 10919637"/>
              <a:gd name="connsiteY10" fmla="*/ 27162 h 5766971"/>
              <a:gd name="connsiteX11" fmla="*/ 5637619 w 10919637"/>
              <a:gd name="connsiteY11" fmla="*/ 420862 h 5766971"/>
              <a:gd name="connsiteX12" fmla="*/ 7174319 w 10919637"/>
              <a:gd name="connsiteY12" fmla="*/ 1762 h 5766971"/>
              <a:gd name="connsiteX13" fmla="*/ 8711019 w 10919637"/>
              <a:gd name="connsiteY13" fmla="*/ 433562 h 5766971"/>
              <a:gd name="connsiteX14" fmla="*/ 9864065 w 10919637"/>
              <a:gd name="connsiteY14" fmla="*/ 1030 h 576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19637" h="5766971">
                <a:moveTo>
                  <a:pt x="9864065" y="1030"/>
                </a:moveTo>
                <a:cubicBezTo>
                  <a:pt x="9893781" y="-520"/>
                  <a:pt x="9924266" y="-355"/>
                  <a:pt x="9955619" y="1762"/>
                </a:cubicBezTo>
                <a:cubicBezTo>
                  <a:pt x="10206444" y="18696"/>
                  <a:pt x="10536644" y="204433"/>
                  <a:pt x="10859700" y="372443"/>
                </a:cubicBezTo>
                <a:lnTo>
                  <a:pt x="10919637" y="402404"/>
                </a:lnTo>
                <a:lnTo>
                  <a:pt x="10919637" y="5766971"/>
                </a:lnTo>
                <a:lnTo>
                  <a:pt x="0" y="5766971"/>
                </a:lnTo>
                <a:lnTo>
                  <a:pt x="0" y="283990"/>
                </a:lnTo>
                <a:lnTo>
                  <a:pt x="22284" y="286433"/>
                </a:lnTo>
                <a:cubicBezTo>
                  <a:pt x="388154" y="313408"/>
                  <a:pt x="735419" y="281162"/>
                  <a:pt x="735419" y="281162"/>
                </a:cubicBezTo>
                <a:cubicBezTo>
                  <a:pt x="1264586" y="338312"/>
                  <a:pt x="2020236" y="539395"/>
                  <a:pt x="2589619" y="497062"/>
                </a:cubicBezTo>
                <a:cubicBezTo>
                  <a:pt x="3159002" y="454729"/>
                  <a:pt x="3643719" y="39862"/>
                  <a:pt x="4151719" y="27162"/>
                </a:cubicBezTo>
                <a:cubicBezTo>
                  <a:pt x="4659720" y="14462"/>
                  <a:pt x="5133853" y="425095"/>
                  <a:pt x="5637619" y="420862"/>
                </a:cubicBezTo>
                <a:cubicBezTo>
                  <a:pt x="6141386" y="416629"/>
                  <a:pt x="6662086" y="-355"/>
                  <a:pt x="7174319" y="1762"/>
                </a:cubicBezTo>
                <a:cubicBezTo>
                  <a:pt x="7686552" y="3879"/>
                  <a:pt x="8247469" y="433562"/>
                  <a:pt x="8711019" y="433562"/>
                </a:cubicBezTo>
                <a:cubicBezTo>
                  <a:pt x="9145597" y="433562"/>
                  <a:pt x="9418325" y="24285"/>
                  <a:pt x="9864065" y="1030"/>
                </a:cubicBezTo>
                <a:close/>
              </a:path>
            </a:pathLst>
          </a:custGeom>
          <a:gradFill flip="none" rotWithShape="1">
            <a:gsLst>
              <a:gs pos="0">
                <a:srgbClr val="000066"/>
              </a:gs>
              <a:gs pos="100000">
                <a:srgbClr val="0000FF"/>
              </a:gs>
            </a:gsLst>
            <a:lin ang="0" scaled="1"/>
            <a:tileRect/>
          </a:gradFill>
          <a:ln>
            <a:noFill/>
          </a:ln>
          <a:effectLst>
            <a:outerShdw blurRad="177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Freeform: Shape 2">
            <a:extLst>
              <a:ext uri="{FF2B5EF4-FFF2-40B4-BE49-F238E27FC236}">
                <a16:creationId xmlns:a16="http://schemas.microsoft.com/office/drawing/2014/main" id="{9A89EC61-7653-451C-A551-5637B35E28C5}"/>
              </a:ext>
            </a:extLst>
          </p:cNvPr>
          <p:cNvSpPr/>
          <p:nvPr/>
        </p:nvSpPr>
        <p:spPr>
          <a:xfrm>
            <a:off x="0" y="254000"/>
            <a:ext cx="12192000" cy="6604000"/>
          </a:xfrm>
          <a:custGeom>
            <a:avLst/>
            <a:gdLst>
              <a:gd name="connsiteX0" fmla="*/ 0 w 10919637"/>
              <a:gd name="connsiteY0" fmla="*/ 0 h 5525074"/>
              <a:gd name="connsiteX1" fmla="*/ 45621 w 10919637"/>
              <a:gd name="connsiteY1" fmla="*/ 46350 h 5525074"/>
              <a:gd name="connsiteX2" fmla="*/ 773520 w 10919637"/>
              <a:gd name="connsiteY2" fmla="*/ 763165 h 5525074"/>
              <a:gd name="connsiteX3" fmla="*/ 2310220 w 10919637"/>
              <a:gd name="connsiteY3" fmla="*/ 699665 h 5525074"/>
              <a:gd name="connsiteX4" fmla="*/ 3478620 w 10919637"/>
              <a:gd name="connsiteY4" fmla="*/ 1106065 h 5525074"/>
              <a:gd name="connsiteX5" fmla="*/ 4964520 w 10919637"/>
              <a:gd name="connsiteY5" fmla="*/ 598065 h 5525074"/>
              <a:gd name="connsiteX6" fmla="*/ 6209120 w 10919637"/>
              <a:gd name="connsiteY6" fmla="*/ 864765 h 5525074"/>
              <a:gd name="connsiteX7" fmla="*/ 7618820 w 10919637"/>
              <a:gd name="connsiteY7" fmla="*/ 458365 h 5525074"/>
              <a:gd name="connsiteX8" fmla="*/ 9092020 w 10919637"/>
              <a:gd name="connsiteY8" fmla="*/ 953665 h 5525074"/>
              <a:gd name="connsiteX9" fmla="*/ 10565220 w 10919637"/>
              <a:gd name="connsiteY9" fmla="*/ 534565 h 5525074"/>
              <a:gd name="connsiteX10" fmla="*/ 10867997 w 10919637"/>
              <a:gd name="connsiteY10" fmla="*/ 573544 h 5525074"/>
              <a:gd name="connsiteX11" fmla="*/ 10919637 w 10919637"/>
              <a:gd name="connsiteY11" fmla="*/ 588530 h 5525074"/>
              <a:gd name="connsiteX12" fmla="*/ 10919637 w 10919637"/>
              <a:gd name="connsiteY12" fmla="*/ 5525074 h 5525074"/>
              <a:gd name="connsiteX13" fmla="*/ 0 w 10919637"/>
              <a:gd name="connsiteY13" fmla="*/ 5525074 h 552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9637" h="5525074">
                <a:moveTo>
                  <a:pt x="0" y="0"/>
                </a:moveTo>
                <a:lnTo>
                  <a:pt x="45621" y="46350"/>
                </a:lnTo>
                <a:cubicBezTo>
                  <a:pt x="265744" y="285038"/>
                  <a:pt x="478113" y="665666"/>
                  <a:pt x="773520" y="763165"/>
                </a:cubicBezTo>
                <a:cubicBezTo>
                  <a:pt x="1203203" y="904982"/>
                  <a:pt x="1859370" y="642515"/>
                  <a:pt x="2310220" y="699665"/>
                </a:cubicBezTo>
                <a:cubicBezTo>
                  <a:pt x="2761070" y="756815"/>
                  <a:pt x="3036237" y="1122998"/>
                  <a:pt x="3478620" y="1106065"/>
                </a:cubicBezTo>
                <a:cubicBezTo>
                  <a:pt x="3921003" y="1089132"/>
                  <a:pt x="4509437" y="638282"/>
                  <a:pt x="4964520" y="598065"/>
                </a:cubicBezTo>
                <a:cubicBezTo>
                  <a:pt x="5419603" y="557848"/>
                  <a:pt x="5766737" y="888048"/>
                  <a:pt x="6209120" y="864765"/>
                </a:cubicBezTo>
                <a:cubicBezTo>
                  <a:pt x="6651503" y="841482"/>
                  <a:pt x="7138337" y="443548"/>
                  <a:pt x="7618820" y="458365"/>
                </a:cubicBezTo>
                <a:cubicBezTo>
                  <a:pt x="8099303" y="473182"/>
                  <a:pt x="8600953" y="940965"/>
                  <a:pt x="9092020" y="953665"/>
                </a:cubicBezTo>
                <a:cubicBezTo>
                  <a:pt x="9583087" y="966365"/>
                  <a:pt x="10067803" y="562082"/>
                  <a:pt x="10565220" y="534565"/>
                </a:cubicBezTo>
                <a:cubicBezTo>
                  <a:pt x="10658486" y="529406"/>
                  <a:pt x="10761127" y="545678"/>
                  <a:pt x="10867997" y="573544"/>
                </a:cubicBezTo>
                <a:lnTo>
                  <a:pt x="10919637" y="588530"/>
                </a:lnTo>
                <a:lnTo>
                  <a:pt x="10919637" y="5525074"/>
                </a:lnTo>
                <a:lnTo>
                  <a:pt x="0" y="5525074"/>
                </a:lnTo>
                <a:close/>
              </a:path>
            </a:pathLst>
          </a:custGeom>
          <a:gradFill flip="none" rotWithShape="1">
            <a:gsLst>
              <a:gs pos="0">
                <a:srgbClr val="330165"/>
              </a:gs>
              <a:gs pos="100000">
                <a:srgbClr val="0033CC"/>
              </a:gs>
            </a:gsLst>
            <a:lin ang="10800000" scaled="1"/>
            <a:tileRect/>
          </a:gradFill>
          <a:ln>
            <a:noFill/>
          </a:ln>
          <a:effectLst>
            <a:outerShdw blurRad="5715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4" name="Freeform: Shape 3">
            <a:extLst>
              <a:ext uri="{FF2B5EF4-FFF2-40B4-BE49-F238E27FC236}">
                <a16:creationId xmlns:a16="http://schemas.microsoft.com/office/drawing/2014/main" id="{A3C03368-AC2E-4D83-B9FB-E3EC2CD18363}"/>
              </a:ext>
            </a:extLst>
          </p:cNvPr>
          <p:cNvSpPr/>
          <p:nvPr/>
        </p:nvSpPr>
        <p:spPr>
          <a:xfrm>
            <a:off x="0" y="1155700"/>
            <a:ext cx="12192000" cy="5702300"/>
          </a:xfrm>
          <a:custGeom>
            <a:avLst/>
            <a:gdLst>
              <a:gd name="connsiteX0" fmla="*/ 7910921 w 10919637"/>
              <a:gd name="connsiteY0" fmla="*/ 17 h 4596826"/>
              <a:gd name="connsiteX1" fmla="*/ 9612721 w 10919637"/>
              <a:gd name="connsiteY1" fmla="*/ 939817 h 4596826"/>
              <a:gd name="connsiteX2" fmla="*/ 10616021 w 10919637"/>
              <a:gd name="connsiteY2" fmla="*/ 495317 h 4596826"/>
              <a:gd name="connsiteX3" fmla="*/ 10861248 w 10919637"/>
              <a:gd name="connsiteY3" fmla="*/ 567569 h 4596826"/>
              <a:gd name="connsiteX4" fmla="*/ 10919637 w 10919637"/>
              <a:gd name="connsiteY4" fmla="*/ 598392 h 4596826"/>
              <a:gd name="connsiteX5" fmla="*/ 10919637 w 10919637"/>
              <a:gd name="connsiteY5" fmla="*/ 4596826 h 4596826"/>
              <a:gd name="connsiteX6" fmla="*/ 0 w 10919637"/>
              <a:gd name="connsiteY6" fmla="*/ 4596826 h 4596826"/>
              <a:gd name="connsiteX7" fmla="*/ 0 w 10919637"/>
              <a:gd name="connsiteY7" fmla="*/ 582698 h 4596826"/>
              <a:gd name="connsiteX8" fmla="*/ 99798 w 10919637"/>
              <a:gd name="connsiteY8" fmla="*/ 607458 h 4596826"/>
              <a:gd name="connsiteX9" fmla="*/ 595721 w 10919637"/>
              <a:gd name="connsiteY9" fmla="*/ 698517 h 4596826"/>
              <a:gd name="connsiteX10" fmla="*/ 2310221 w 10919637"/>
              <a:gd name="connsiteY10" fmla="*/ 114317 h 4596826"/>
              <a:gd name="connsiteX11" fmla="*/ 4164422 w 10919637"/>
              <a:gd name="connsiteY11" fmla="*/ 673117 h 4596826"/>
              <a:gd name="connsiteX12" fmla="*/ 5256621 w 10919637"/>
              <a:gd name="connsiteY12" fmla="*/ 495317 h 4596826"/>
              <a:gd name="connsiteX13" fmla="*/ 6577421 w 10919637"/>
              <a:gd name="connsiteY13" fmla="*/ 914417 h 4596826"/>
              <a:gd name="connsiteX14" fmla="*/ 7910921 w 10919637"/>
              <a:gd name="connsiteY14" fmla="*/ 17 h 459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19637" h="4596826">
                <a:moveTo>
                  <a:pt x="7910921" y="17"/>
                </a:moveTo>
                <a:cubicBezTo>
                  <a:pt x="8416804" y="4250"/>
                  <a:pt x="9161871" y="857267"/>
                  <a:pt x="9612721" y="939817"/>
                </a:cubicBezTo>
                <a:cubicBezTo>
                  <a:pt x="10063571" y="1022367"/>
                  <a:pt x="10218088" y="486850"/>
                  <a:pt x="10616021" y="495317"/>
                </a:cubicBezTo>
                <a:cubicBezTo>
                  <a:pt x="10690633" y="496905"/>
                  <a:pt x="10773506" y="524909"/>
                  <a:pt x="10861248" y="567569"/>
                </a:cubicBezTo>
                <a:lnTo>
                  <a:pt x="10919637" y="598392"/>
                </a:lnTo>
                <a:lnTo>
                  <a:pt x="10919637" y="4596826"/>
                </a:lnTo>
                <a:lnTo>
                  <a:pt x="0" y="4596826"/>
                </a:lnTo>
                <a:lnTo>
                  <a:pt x="0" y="582698"/>
                </a:lnTo>
                <a:lnTo>
                  <a:pt x="99798" y="607458"/>
                </a:lnTo>
                <a:cubicBezTo>
                  <a:pt x="287076" y="651215"/>
                  <a:pt x="457212" y="682642"/>
                  <a:pt x="595721" y="698517"/>
                </a:cubicBezTo>
                <a:cubicBezTo>
                  <a:pt x="1334438" y="783184"/>
                  <a:pt x="1715438" y="118550"/>
                  <a:pt x="2310221" y="114317"/>
                </a:cubicBezTo>
                <a:cubicBezTo>
                  <a:pt x="2905004" y="110084"/>
                  <a:pt x="3673354" y="609617"/>
                  <a:pt x="4164422" y="673117"/>
                </a:cubicBezTo>
                <a:cubicBezTo>
                  <a:pt x="4655489" y="736617"/>
                  <a:pt x="4854454" y="455100"/>
                  <a:pt x="5256621" y="495317"/>
                </a:cubicBezTo>
                <a:cubicBezTo>
                  <a:pt x="5658788" y="535534"/>
                  <a:pt x="6135038" y="996967"/>
                  <a:pt x="6577421" y="914417"/>
                </a:cubicBezTo>
                <a:cubicBezTo>
                  <a:pt x="7019804" y="831867"/>
                  <a:pt x="7405038" y="-4216"/>
                  <a:pt x="7910921" y="17"/>
                </a:cubicBezTo>
                <a:close/>
              </a:path>
            </a:pathLst>
          </a:custGeom>
          <a:gradFill flip="none" rotWithShape="1">
            <a:gsLst>
              <a:gs pos="0">
                <a:srgbClr val="0000DA"/>
              </a:gs>
              <a:gs pos="100000">
                <a:srgbClr val="003CFA"/>
              </a:gs>
            </a:gsLst>
            <a:lin ang="8100000" scaled="1"/>
            <a:tileRect/>
          </a:gradFill>
          <a:ln>
            <a:noFill/>
          </a:ln>
          <a:effectLst>
            <a:outerShdw blurRad="5715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5" name="Freeform: Shape 4">
            <a:extLst>
              <a:ext uri="{FF2B5EF4-FFF2-40B4-BE49-F238E27FC236}">
                <a16:creationId xmlns:a16="http://schemas.microsoft.com/office/drawing/2014/main" id="{4EE0F3CD-26B5-409C-A4AC-F79AE705A10F}"/>
              </a:ext>
            </a:extLst>
          </p:cNvPr>
          <p:cNvSpPr/>
          <p:nvPr/>
        </p:nvSpPr>
        <p:spPr>
          <a:xfrm>
            <a:off x="0" y="1968499"/>
            <a:ext cx="12192000" cy="4889501"/>
          </a:xfrm>
          <a:custGeom>
            <a:avLst/>
            <a:gdLst>
              <a:gd name="connsiteX0" fmla="*/ 0 w 10919637"/>
              <a:gd name="connsiteY0" fmla="*/ 0 h 4921333"/>
              <a:gd name="connsiteX1" fmla="*/ 58351 w 10919637"/>
              <a:gd name="connsiteY1" fmla="*/ 33218 h 4921333"/>
              <a:gd name="connsiteX2" fmla="*/ 811619 w 10919637"/>
              <a:gd name="connsiteY2" fmla="*/ 400724 h 4921333"/>
              <a:gd name="connsiteX3" fmla="*/ 2411819 w 10919637"/>
              <a:gd name="connsiteY3" fmla="*/ 515024 h 4921333"/>
              <a:gd name="connsiteX4" fmla="*/ 3275419 w 10919637"/>
              <a:gd name="connsiteY4" fmla="*/ 819824 h 4921333"/>
              <a:gd name="connsiteX5" fmla="*/ 4862919 w 10919637"/>
              <a:gd name="connsiteY5" fmla="*/ 896024 h 4921333"/>
              <a:gd name="connsiteX6" fmla="*/ 5701119 w 10919637"/>
              <a:gd name="connsiteY6" fmla="*/ 400724 h 4921333"/>
              <a:gd name="connsiteX7" fmla="*/ 6983819 w 10919637"/>
              <a:gd name="connsiteY7" fmla="*/ 807124 h 4921333"/>
              <a:gd name="connsiteX8" fmla="*/ 8444319 w 10919637"/>
              <a:gd name="connsiteY8" fmla="*/ 1327824 h 4921333"/>
              <a:gd name="connsiteX9" fmla="*/ 9587319 w 10919637"/>
              <a:gd name="connsiteY9" fmla="*/ 527724 h 4921333"/>
              <a:gd name="connsiteX10" fmla="*/ 10856301 w 10919637"/>
              <a:gd name="connsiteY10" fmla="*/ 835637 h 4921333"/>
              <a:gd name="connsiteX11" fmla="*/ 10919637 w 10919637"/>
              <a:gd name="connsiteY11" fmla="*/ 851014 h 4921333"/>
              <a:gd name="connsiteX12" fmla="*/ 10919637 w 10919637"/>
              <a:gd name="connsiteY12" fmla="*/ 4921333 h 4921333"/>
              <a:gd name="connsiteX13" fmla="*/ 0 w 10919637"/>
              <a:gd name="connsiteY13" fmla="*/ 4921333 h 492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9637" h="4921333">
                <a:moveTo>
                  <a:pt x="0" y="0"/>
                </a:moveTo>
                <a:lnTo>
                  <a:pt x="58351" y="33218"/>
                </a:lnTo>
                <a:cubicBezTo>
                  <a:pt x="305736" y="179003"/>
                  <a:pt x="552328" y="335108"/>
                  <a:pt x="811619" y="400724"/>
                </a:cubicBezTo>
                <a:cubicBezTo>
                  <a:pt x="1330202" y="531957"/>
                  <a:pt x="2001186" y="445174"/>
                  <a:pt x="2411819" y="515024"/>
                </a:cubicBezTo>
                <a:cubicBezTo>
                  <a:pt x="2822452" y="584874"/>
                  <a:pt x="2866902" y="756324"/>
                  <a:pt x="3275419" y="819824"/>
                </a:cubicBezTo>
                <a:cubicBezTo>
                  <a:pt x="3683936" y="883324"/>
                  <a:pt x="4458637" y="965874"/>
                  <a:pt x="4862919" y="896024"/>
                </a:cubicBezTo>
                <a:cubicBezTo>
                  <a:pt x="5267202" y="826174"/>
                  <a:pt x="5347636" y="415541"/>
                  <a:pt x="5701119" y="400724"/>
                </a:cubicBezTo>
                <a:cubicBezTo>
                  <a:pt x="6054602" y="385907"/>
                  <a:pt x="6526619" y="652607"/>
                  <a:pt x="6983819" y="807124"/>
                </a:cubicBezTo>
                <a:cubicBezTo>
                  <a:pt x="7441019" y="961641"/>
                  <a:pt x="8010402" y="1374391"/>
                  <a:pt x="8444319" y="1327824"/>
                </a:cubicBezTo>
                <a:cubicBezTo>
                  <a:pt x="8878236" y="1281257"/>
                  <a:pt x="9092019" y="601807"/>
                  <a:pt x="9587319" y="527724"/>
                </a:cubicBezTo>
                <a:cubicBezTo>
                  <a:pt x="9927838" y="476792"/>
                  <a:pt x="10413423" y="716992"/>
                  <a:pt x="10856301" y="835637"/>
                </a:cubicBezTo>
                <a:lnTo>
                  <a:pt x="10919637" y="851014"/>
                </a:lnTo>
                <a:lnTo>
                  <a:pt x="10919637" y="4921333"/>
                </a:lnTo>
                <a:lnTo>
                  <a:pt x="0" y="4921333"/>
                </a:lnTo>
                <a:close/>
              </a:path>
            </a:pathLst>
          </a:custGeom>
          <a:gradFill flip="none" rotWithShape="1">
            <a:gsLst>
              <a:gs pos="0">
                <a:srgbClr val="1D1DFF"/>
              </a:gs>
              <a:gs pos="100000">
                <a:srgbClr val="33CCFF"/>
              </a:gs>
            </a:gsLst>
            <a:lin ang="10800000" scaled="1"/>
            <a:tileRect/>
          </a:gradFill>
          <a:ln>
            <a:noFill/>
          </a:ln>
          <a:effectLst>
            <a:outerShdw blurRad="571500" dist="1397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6" name="Freeform: Shape 5">
            <a:extLst>
              <a:ext uri="{FF2B5EF4-FFF2-40B4-BE49-F238E27FC236}">
                <a16:creationId xmlns:a16="http://schemas.microsoft.com/office/drawing/2014/main" id="{7BBB8074-82C4-4246-872B-200839D00100}"/>
              </a:ext>
            </a:extLst>
          </p:cNvPr>
          <p:cNvSpPr/>
          <p:nvPr/>
        </p:nvSpPr>
        <p:spPr>
          <a:xfrm>
            <a:off x="0" y="2793999"/>
            <a:ext cx="12192000" cy="4064001"/>
          </a:xfrm>
          <a:custGeom>
            <a:avLst/>
            <a:gdLst>
              <a:gd name="connsiteX0" fmla="*/ 1323229 w 10919637"/>
              <a:gd name="connsiteY0" fmla="*/ 133 h 4126050"/>
              <a:gd name="connsiteX1" fmla="*/ 1548220 w 10919637"/>
              <a:gd name="connsiteY1" fmla="*/ 24541 h 4126050"/>
              <a:gd name="connsiteX2" fmla="*/ 3707221 w 10919637"/>
              <a:gd name="connsiteY2" fmla="*/ 1002441 h 4126050"/>
              <a:gd name="connsiteX3" fmla="*/ 5878920 w 10919637"/>
              <a:gd name="connsiteY3" fmla="*/ 723041 h 4126050"/>
              <a:gd name="connsiteX4" fmla="*/ 7466420 w 10919637"/>
              <a:gd name="connsiteY4" fmla="*/ 1281841 h 4126050"/>
              <a:gd name="connsiteX5" fmla="*/ 9117420 w 10919637"/>
              <a:gd name="connsiteY5" fmla="*/ 634141 h 4126050"/>
              <a:gd name="connsiteX6" fmla="*/ 10879706 w 10919637"/>
              <a:gd name="connsiteY6" fmla="*/ 989047 h 4126050"/>
              <a:gd name="connsiteX7" fmla="*/ 10919637 w 10919637"/>
              <a:gd name="connsiteY7" fmla="*/ 995019 h 4126050"/>
              <a:gd name="connsiteX8" fmla="*/ 10919637 w 10919637"/>
              <a:gd name="connsiteY8" fmla="*/ 4126050 h 4126050"/>
              <a:gd name="connsiteX9" fmla="*/ 0 w 10919637"/>
              <a:gd name="connsiteY9" fmla="*/ 4126050 h 4126050"/>
              <a:gd name="connsiteX10" fmla="*/ 0 w 10919637"/>
              <a:gd name="connsiteY10" fmla="*/ 245355 h 4126050"/>
              <a:gd name="connsiteX11" fmla="*/ 38243 w 10919637"/>
              <a:gd name="connsiteY11" fmla="*/ 247783 h 4126050"/>
              <a:gd name="connsiteX12" fmla="*/ 1323229 w 10919637"/>
              <a:gd name="connsiteY12" fmla="*/ 133 h 412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19637" h="4126050">
                <a:moveTo>
                  <a:pt x="1323229" y="133"/>
                </a:moveTo>
                <a:cubicBezTo>
                  <a:pt x="1394729" y="1192"/>
                  <a:pt x="1469374" y="8666"/>
                  <a:pt x="1548220" y="24541"/>
                </a:cubicBezTo>
                <a:cubicBezTo>
                  <a:pt x="2178987" y="151541"/>
                  <a:pt x="2985437" y="886024"/>
                  <a:pt x="3707221" y="1002441"/>
                </a:cubicBezTo>
                <a:cubicBezTo>
                  <a:pt x="4429004" y="1118858"/>
                  <a:pt x="5252387" y="676474"/>
                  <a:pt x="5878920" y="723041"/>
                </a:cubicBezTo>
                <a:cubicBezTo>
                  <a:pt x="6505453" y="769608"/>
                  <a:pt x="6926670" y="1296658"/>
                  <a:pt x="7466420" y="1281841"/>
                </a:cubicBezTo>
                <a:cubicBezTo>
                  <a:pt x="8006170" y="1267024"/>
                  <a:pt x="8512053" y="678591"/>
                  <a:pt x="9117420" y="634141"/>
                </a:cubicBezTo>
                <a:cubicBezTo>
                  <a:pt x="9647116" y="595247"/>
                  <a:pt x="10343731" y="895053"/>
                  <a:pt x="10879706" y="989047"/>
                </a:cubicBezTo>
                <a:lnTo>
                  <a:pt x="10919637" y="995019"/>
                </a:lnTo>
                <a:lnTo>
                  <a:pt x="10919637" y="4126050"/>
                </a:lnTo>
                <a:lnTo>
                  <a:pt x="0" y="4126050"/>
                </a:lnTo>
                <a:lnTo>
                  <a:pt x="0" y="245355"/>
                </a:lnTo>
                <a:lnTo>
                  <a:pt x="38243" y="247783"/>
                </a:lnTo>
                <a:cubicBezTo>
                  <a:pt x="526657" y="257457"/>
                  <a:pt x="858482" y="-6746"/>
                  <a:pt x="1323229" y="133"/>
                </a:cubicBezTo>
                <a:close/>
              </a:path>
            </a:pathLst>
          </a:custGeom>
          <a:gradFill flip="none" rotWithShape="1">
            <a:gsLst>
              <a:gs pos="0">
                <a:srgbClr val="1D1DFF"/>
              </a:gs>
              <a:gs pos="100000">
                <a:srgbClr val="00FFFF"/>
              </a:gs>
            </a:gsLst>
            <a:lin ang="0" scaled="1"/>
            <a:tileRect/>
          </a:gradFill>
          <a:ln>
            <a:noFill/>
          </a:ln>
          <a:effectLst>
            <a:outerShdw blurRad="571500" dist="1397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2" name="Rectangle 11">
            <a:extLst>
              <a:ext uri="{FF2B5EF4-FFF2-40B4-BE49-F238E27FC236}">
                <a16:creationId xmlns:a16="http://schemas.microsoft.com/office/drawing/2014/main" id="{BED72919-625D-44FA-B2F3-B495C49C0FD5}"/>
              </a:ext>
            </a:extLst>
          </p:cNvPr>
          <p:cNvSpPr/>
          <p:nvPr/>
        </p:nvSpPr>
        <p:spPr>
          <a:xfrm>
            <a:off x="0" y="0"/>
            <a:ext cx="12192000" cy="6858000"/>
          </a:xfrm>
          <a:prstGeom prst="rect">
            <a:avLst/>
          </a:prstGeom>
          <a:gradFill flip="none" rotWithShape="1">
            <a:gsLst>
              <a:gs pos="32000">
                <a:srgbClr val="000818">
                  <a:alpha val="63000"/>
                </a:srgbClr>
              </a:gs>
              <a:gs pos="97000">
                <a:srgbClr val="000032">
                  <a:alpha val="3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Parallelogram 15">
            <a:extLst>
              <a:ext uri="{FF2B5EF4-FFF2-40B4-BE49-F238E27FC236}">
                <a16:creationId xmlns:a16="http://schemas.microsoft.com/office/drawing/2014/main" id="{54901F11-1513-4198-B208-B6F585A8ACD7}"/>
              </a:ext>
            </a:extLst>
          </p:cNvPr>
          <p:cNvSpPr/>
          <p:nvPr/>
        </p:nvSpPr>
        <p:spPr>
          <a:xfrm>
            <a:off x="0" y="0"/>
            <a:ext cx="10018666" cy="6858000"/>
          </a:xfrm>
          <a:prstGeom prst="parallelogram">
            <a:avLst>
              <a:gd name="adj" fmla="val 68333"/>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Parallelogram 16">
            <a:extLst>
              <a:ext uri="{FF2B5EF4-FFF2-40B4-BE49-F238E27FC236}">
                <a16:creationId xmlns:a16="http://schemas.microsoft.com/office/drawing/2014/main" id="{99D87659-D86B-47B5-9CE2-1E9D3B68E719}"/>
              </a:ext>
            </a:extLst>
          </p:cNvPr>
          <p:cNvSpPr/>
          <p:nvPr/>
        </p:nvSpPr>
        <p:spPr>
          <a:xfrm>
            <a:off x="1830434" y="0"/>
            <a:ext cx="10018666" cy="6858000"/>
          </a:xfrm>
          <a:prstGeom prst="parallelogram">
            <a:avLst>
              <a:gd name="adj" fmla="val 68333"/>
            </a:avLst>
          </a:prstGeom>
          <a:solidFill>
            <a:srgbClr val="00FFFF">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23">
            <a:extLst>
              <a:ext uri="{FF2B5EF4-FFF2-40B4-BE49-F238E27FC236}">
                <a16:creationId xmlns:a16="http://schemas.microsoft.com/office/drawing/2014/main" id="{145A9D91-8FA6-4517-AF62-89B61AA8B379}"/>
              </a:ext>
            </a:extLst>
          </p:cNvPr>
          <p:cNvGrpSpPr/>
          <p:nvPr/>
        </p:nvGrpSpPr>
        <p:grpSpPr>
          <a:xfrm>
            <a:off x="3517899" y="1790210"/>
            <a:ext cx="5156200" cy="1984871"/>
            <a:chOff x="3517899" y="1511504"/>
            <a:chExt cx="5156200" cy="1984871"/>
          </a:xfrm>
        </p:grpSpPr>
        <p:sp>
          <p:nvSpPr>
            <p:cNvPr id="21" name="TextBox 20">
              <a:extLst>
                <a:ext uri="{FF2B5EF4-FFF2-40B4-BE49-F238E27FC236}">
                  <a16:creationId xmlns:a16="http://schemas.microsoft.com/office/drawing/2014/main" id="{6AC4F43C-0E4F-4DAD-A36E-8E3AAB3F31C4}"/>
                </a:ext>
              </a:extLst>
            </p:cNvPr>
            <p:cNvSpPr txBox="1"/>
            <p:nvPr/>
          </p:nvSpPr>
          <p:spPr>
            <a:xfrm>
              <a:off x="4631916" y="1511504"/>
              <a:ext cx="2928167" cy="1200329"/>
            </a:xfrm>
            <a:prstGeom prst="rect">
              <a:avLst/>
            </a:prstGeom>
            <a:noFill/>
          </p:spPr>
          <p:txBody>
            <a:bodyPr wrap="square" rtlCol="0">
              <a:spAutoFit/>
            </a:bodyPr>
            <a:lstStyle/>
            <a:p>
              <a:pPr algn="ctr"/>
              <a:endParaRPr lang="en-IN" sz="7200" dirty="0">
                <a:solidFill>
                  <a:schemeClr val="bg1"/>
                </a:solidFill>
                <a:latin typeface="Lato Light" panose="020F0302020204030203" pitchFamily="34" charset="0"/>
              </a:endParaRPr>
            </a:p>
          </p:txBody>
        </p:sp>
        <p:sp>
          <p:nvSpPr>
            <p:cNvPr id="22" name="TextBox 21">
              <a:extLst>
                <a:ext uri="{FF2B5EF4-FFF2-40B4-BE49-F238E27FC236}">
                  <a16:creationId xmlns:a16="http://schemas.microsoft.com/office/drawing/2014/main" id="{19ADEAEA-AF06-454A-8E3C-5C2085B3478D}"/>
                </a:ext>
              </a:extLst>
            </p:cNvPr>
            <p:cNvSpPr txBox="1"/>
            <p:nvPr/>
          </p:nvSpPr>
          <p:spPr>
            <a:xfrm>
              <a:off x="3517899" y="1926715"/>
              <a:ext cx="5156200" cy="1569660"/>
            </a:xfrm>
            <a:prstGeom prst="rect">
              <a:avLst/>
            </a:prstGeom>
            <a:noFill/>
          </p:spPr>
          <p:txBody>
            <a:bodyPr wrap="square" rtlCol="0">
              <a:spAutoFit/>
            </a:bodyPr>
            <a:lstStyle/>
            <a:p>
              <a:pPr algn="ctr"/>
              <a:r>
                <a:rPr lang="en-IN" sz="4800" b="1" spc="1000" dirty="0">
                  <a:solidFill>
                    <a:schemeClr val="bg1"/>
                  </a:solidFill>
                  <a:latin typeface="Abadi Extra Light" panose="020B0204020104020204" pitchFamily="34" charset="0"/>
                </a:rPr>
                <a:t>SERVICE</a:t>
              </a:r>
              <a:br>
                <a:rPr lang="en-IN" sz="4800" b="1" spc="1000" dirty="0">
                  <a:solidFill>
                    <a:schemeClr val="bg1"/>
                  </a:solidFill>
                  <a:latin typeface="Abadi Extra Light" panose="020B0204020104020204" pitchFamily="34" charset="0"/>
                </a:rPr>
              </a:br>
              <a:r>
                <a:rPr lang="en-IN" sz="4800" b="1" spc="1000" dirty="0">
                  <a:solidFill>
                    <a:schemeClr val="bg1"/>
                  </a:solidFill>
                  <a:latin typeface="Abadi Extra Light" panose="020B0204020104020204" pitchFamily="34" charset="0"/>
                </a:rPr>
                <a:t>OFFERING</a:t>
              </a:r>
            </a:p>
          </p:txBody>
        </p:sp>
      </p:grpSp>
      <p:sp>
        <p:nvSpPr>
          <p:cNvPr id="23" name="Frame 22">
            <a:extLst>
              <a:ext uri="{FF2B5EF4-FFF2-40B4-BE49-F238E27FC236}">
                <a16:creationId xmlns:a16="http://schemas.microsoft.com/office/drawing/2014/main" id="{AA81E88C-AD7F-4F91-A8D7-1D31BB39CB34}"/>
              </a:ext>
            </a:extLst>
          </p:cNvPr>
          <p:cNvSpPr/>
          <p:nvPr/>
        </p:nvSpPr>
        <p:spPr>
          <a:xfrm>
            <a:off x="4064000" y="863600"/>
            <a:ext cx="4064000" cy="5829300"/>
          </a:xfrm>
          <a:prstGeom prst="frame">
            <a:avLst>
              <a:gd name="adj1" fmla="val 650"/>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8" name="Freeform: Shape 27">
            <a:extLst>
              <a:ext uri="{FF2B5EF4-FFF2-40B4-BE49-F238E27FC236}">
                <a16:creationId xmlns:a16="http://schemas.microsoft.com/office/drawing/2014/main" id="{957B7AA2-7F62-48A3-88B5-6C354FD4A148}"/>
              </a:ext>
            </a:extLst>
          </p:cNvPr>
          <p:cNvSpPr/>
          <p:nvPr/>
        </p:nvSpPr>
        <p:spPr>
          <a:xfrm>
            <a:off x="0" y="3606801"/>
            <a:ext cx="12192000" cy="3251200"/>
          </a:xfrm>
          <a:custGeom>
            <a:avLst/>
            <a:gdLst>
              <a:gd name="connsiteX0" fmla="*/ 354145 w 12192000"/>
              <a:gd name="connsiteY0" fmla="*/ 543238 h 3251200"/>
              <a:gd name="connsiteX1" fmla="*/ 190239 w 12192000"/>
              <a:gd name="connsiteY1" fmla="*/ 575539 h 3251200"/>
              <a:gd name="connsiteX2" fmla="*/ 891125 w 12192000"/>
              <a:gd name="connsiteY2" fmla="*/ 1590495 h 3251200"/>
              <a:gd name="connsiteX3" fmla="*/ 3382188 w 12192000"/>
              <a:gd name="connsiteY3" fmla="*/ 1528642 h 3251200"/>
              <a:gd name="connsiteX4" fmla="*/ 1830402 w 12192000"/>
              <a:gd name="connsiteY4" fmla="*/ 861747 h 3251200"/>
              <a:gd name="connsiteX5" fmla="*/ 354145 w 12192000"/>
              <a:gd name="connsiteY5" fmla="*/ 543238 h 3251200"/>
              <a:gd name="connsiteX6" fmla="*/ 0 w 12192000"/>
              <a:gd name="connsiteY6" fmla="*/ 0 h 3251200"/>
              <a:gd name="connsiteX7" fmla="*/ 43093 w 12192000"/>
              <a:gd name="connsiteY7" fmla="*/ 8155 h 3251200"/>
              <a:gd name="connsiteX8" fmla="*/ 2239094 w 12192000"/>
              <a:gd name="connsiteY8" fmla="*/ 875026 h 3251200"/>
              <a:gd name="connsiteX9" fmla="*/ 5046697 w 12192000"/>
              <a:gd name="connsiteY9" fmla="*/ 745209 h 3251200"/>
              <a:gd name="connsiteX10" fmla="*/ 6748274 w 12192000"/>
              <a:gd name="connsiteY10" fmla="*/ 1244503 h 3251200"/>
              <a:gd name="connsiteX11" fmla="*/ 9428259 w 12192000"/>
              <a:gd name="connsiteY11" fmla="*/ 865039 h 3251200"/>
              <a:gd name="connsiteX12" fmla="*/ 11555230 w 12192000"/>
              <a:gd name="connsiteY12" fmla="*/ 1304418 h 3251200"/>
              <a:gd name="connsiteX13" fmla="*/ 12029257 w 12192000"/>
              <a:gd name="connsiteY13" fmla="*/ 1269000 h 3251200"/>
              <a:gd name="connsiteX14" fmla="*/ 12192000 w 12192000"/>
              <a:gd name="connsiteY14" fmla="*/ 1242290 h 3251200"/>
              <a:gd name="connsiteX15" fmla="*/ 12192000 w 12192000"/>
              <a:gd name="connsiteY15" fmla="*/ 2208574 h 3251200"/>
              <a:gd name="connsiteX16" fmla="*/ 12153180 w 12192000"/>
              <a:gd name="connsiteY16" fmla="*/ 2247829 h 3251200"/>
              <a:gd name="connsiteX17" fmla="*/ 11364509 w 12192000"/>
              <a:gd name="connsiteY17" fmla="*/ 3167662 h 3251200"/>
              <a:gd name="connsiteX18" fmla="*/ 11274102 w 12192000"/>
              <a:gd name="connsiteY18" fmla="*/ 3251200 h 3251200"/>
              <a:gd name="connsiteX19" fmla="*/ 9650492 w 12192000"/>
              <a:gd name="connsiteY19" fmla="*/ 3251200 h 3251200"/>
              <a:gd name="connsiteX20" fmla="*/ 9632576 w 12192000"/>
              <a:gd name="connsiteY20" fmla="*/ 3241845 h 3251200"/>
              <a:gd name="connsiteX21" fmla="*/ 7974419 w 12192000"/>
              <a:gd name="connsiteY21" fmla="*/ 2586812 h 3251200"/>
              <a:gd name="connsiteX22" fmla="*/ 4040373 w 12192000"/>
              <a:gd name="connsiteY22" fmla="*/ 2935605 h 3251200"/>
              <a:gd name="connsiteX23" fmla="*/ 680484 w 12192000"/>
              <a:gd name="connsiteY23" fmla="*/ 2005491 h 3251200"/>
              <a:gd name="connsiteX24" fmla="*/ 198032 w 12192000"/>
              <a:gd name="connsiteY24" fmla="*/ 2113853 h 3251200"/>
              <a:gd name="connsiteX25" fmla="*/ 0 w 12192000"/>
              <a:gd name="connsiteY25" fmla="*/ 2177729 h 32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3251200">
                <a:moveTo>
                  <a:pt x="354145" y="543238"/>
                </a:moveTo>
                <a:cubicBezTo>
                  <a:pt x="276896" y="543010"/>
                  <a:pt x="219592" y="552766"/>
                  <a:pt x="190239" y="575539"/>
                </a:cubicBezTo>
                <a:cubicBezTo>
                  <a:pt x="33694" y="696997"/>
                  <a:pt x="359134" y="1431645"/>
                  <a:pt x="891125" y="1590495"/>
                </a:cubicBezTo>
                <a:cubicBezTo>
                  <a:pt x="1423117" y="1749345"/>
                  <a:pt x="3298164" y="1686193"/>
                  <a:pt x="3382188" y="1528642"/>
                </a:cubicBezTo>
                <a:cubicBezTo>
                  <a:pt x="3466212" y="1371092"/>
                  <a:pt x="2362393" y="1020597"/>
                  <a:pt x="1830402" y="861747"/>
                </a:cubicBezTo>
                <a:cubicBezTo>
                  <a:pt x="1398159" y="732680"/>
                  <a:pt x="688892" y="544224"/>
                  <a:pt x="354145" y="543238"/>
                </a:cubicBezTo>
                <a:close/>
                <a:moveTo>
                  <a:pt x="0" y="0"/>
                </a:moveTo>
                <a:lnTo>
                  <a:pt x="43093" y="8155"/>
                </a:lnTo>
                <a:cubicBezTo>
                  <a:pt x="744787" y="172555"/>
                  <a:pt x="1465704" y="761436"/>
                  <a:pt x="2239094" y="875026"/>
                </a:cubicBezTo>
                <a:cubicBezTo>
                  <a:pt x="3122969" y="1004842"/>
                  <a:pt x="4295168" y="683629"/>
                  <a:pt x="5046697" y="745209"/>
                </a:cubicBezTo>
                <a:cubicBezTo>
                  <a:pt x="5798227" y="806789"/>
                  <a:pt x="6018014" y="1224531"/>
                  <a:pt x="6748274" y="1244503"/>
                </a:cubicBezTo>
                <a:cubicBezTo>
                  <a:pt x="7478535" y="1264475"/>
                  <a:pt x="8627099" y="855053"/>
                  <a:pt x="9428259" y="865039"/>
                </a:cubicBezTo>
                <a:cubicBezTo>
                  <a:pt x="10229418" y="875026"/>
                  <a:pt x="10926592" y="1319397"/>
                  <a:pt x="11555230" y="1304418"/>
                </a:cubicBezTo>
                <a:cubicBezTo>
                  <a:pt x="11712390" y="1300674"/>
                  <a:pt x="11872356" y="1289543"/>
                  <a:pt x="12029257" y="1269000"/>
                </a:cubicBezTo>
                <a:lnTo>
                  <a:pt x="12192000" y="1242290"/>
                </a:lnTo>
                <a:lnTo>
                  <a:pt x="12192000" y="2208574"/>
                </a:lnTo>
                <a:lnTo>
                  <a:pt x="12153180" y="2247829"/>
                </a:lnTo>
                <a:cubicBezTo>
                  <a:pt x="11919333" y="2499826"/>
                  <a:pt x="11656146" y="2879781"/>
                  <a:pt x="11364509" y="3167662"/>
                </a:cubicBezTo>
                <a:lnTo>
                  <a:pt x="11274102" y="3251200"/>
                </a:lnTo>
                <a:lnTo>
                  <a:pt x="9650492" y="3251200"/>
                </a:lnTo>
                <a:lnTo>
                  <a:pt x="9632576" y="3241845"/>
                </a:lnTo>
                <a:cubicBezTo>
                  <a:pt x="9141674" y="2979203"/>
                  <a:pt x="8598417" y="2645670"/>
                  <a:pt x="7974419" y="2586812"/>
                </a:cubicBezTo>
                <a:cubicBezTo>
                  <a:pt x="6865089" y="2482174"/>
                  <a:pt x="5256028" y="3032492"/>
                  <a:pt x="4040373" y="2935605"/>
                </a:cubicBezTo>
                <a:cubicBezTo>
                  <a:pt x="2824716" y="2838717"/>
                  <a:pt x="1871330" y="1838845"/>
                  <a:pt x="680484" y="2005491"/>
                </a:cubicBezTo>
                <a:cubicBezTo>
                  <a:pt x="531629" y="2026321"/>
                  <a:pt x="369261" y="2063562"/>
                  <a:pt x="198032" y="2113853"/>
                </a:cubicBezTo>
                <a:lnTo>
                  <a:pt x="0" y="2177729"/>
                </a:lnTo>
                <a:close/>
              </a:path>
            </a:pathLst>
          </a:custGeom>
          <a:solidFill>
            <a:schemeClr val="bg1"/>
          </a:solidFill>
          <a:ln>
            <a:noFill/>
          </a:ln>
          <a:effectLst>
            <a:outerShdw blurRad="330200" dist="1270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a:extLst>
              <a:ext uri="{FF2B5EF4-FFF2-40B4-BE49-F238E27FC236}">
                <a16:creationId xmlns:a16="http://schemas.microsoft.com/office/drawing/2014/main" id="{0222C87B-734D-4547-A803-26F303BE0A4F}"/>
              </a:ext>
            </a:extLst>
          </p:cNvPr>
          <p:cNvSpPr txBox="1"/>
          <p:nvPr/>
        </p:nvSpPr>
        <p:spPr>
          <a:xfrm>
            <a:off x="4564701" y="1357095"/>
            <a:ext cx="2928167" cy="307777"/>
          </a:xfrm>
          <a:prstGeom prst="rect">
            <a:avLst/>
          </a:prstGeom>
          <a:noFill/>
        </p:spPr>
        <p:txBody>
          <a:bodyPr wrap="square" rtlCol="0">
            <a:spAutoFit/>
          </a:bodyPr>
          <a:lstStyle/>
          <a:p>
            <a:pPr algn="ctr"/>
            <a:r>
              <a:rPr lang="en-IN" sz="1400" spc="600" dirty="0">
                <a:solidFill>
                  <a:schemeClr val="bg1"/>
                </a:solidFill>
                <a:latin typeface="Lato Light" panose="020F0302020204030203" pitchFamily="34" charset="0"/>
              </a:rPr>
              <a:t>LIBERIUM CRYPTO</a:t>
            </a:r>
          </a:p>
        </p:txBody>
      </p:sp>
      <p:grpSp>
        <p:nvGrpSpPr>
          <p:cNvPr id="8" name="Group 33">
            <a:extLst>
              <a:ext uri="{FF2B5EF4-FFF2-40B4-BE49-F238E27FC236}">
                <a16:creationId xmlns:a16="http://schemas.microsoft.com/office/drawing/2014/main" id="{C1018583-AE1B-4554-B547-0A351579E76D}"/>
              </a:ext>
            </a:extLst>
          </p:cNvPr>
          <p:cNvGrpSpPr/>
          <p:nvPr/>
        </p:nvGrpSpPr>
        <p:grpSpPr>
          <a:xfrm>
            <a:off x="4335051" y="5074274"/>
            <a:ext cx="6026515" cy="547999"/>
            <a:chOff x="225695" y="884063"/>
            <a:chExt cx="6243088" cy="671851"/>
          </a:xfrm>
        </p:grpSpPr>
        <p:sp>
          <p:nvSpPr>
            <p:cNvPr id="35" name="矩形 24">
              <a:extLst>
                <a:ext uri="{FF2B5EF4-FFF2-40B4-BE49-F238E27FC236}">
                  <a16:creationId xmlns:a16="http://schemas.microsoft.com/office/drawing/2014/main" id="{F9D0AA91-4EEC-46F6-B824-1BC2B1AC6419}"/>
                </a:ext>
              </a:extLst>
            </p:cNvPr>
            <p:cNvSpPr/>
            <p:nvPr/>
          </p:nvSpPr>
          <p:spPr>
            <a:xfrm>
              <a:off x="616728" y="884063"/>
              <a:ext cx="5852055" cy="671851"/>
            </a:xfrm>
            <a:prstGeom prst="rect">
              <a:avLst/>
            </a:prstGeom>
          </p:spPr>
          <p:txBody>
            <a:bodyPr wrap="square">
              <a:spAutoFit/>
            </a:bodyPr>
            <a:lstStyle/>
            <a:p>
              <a:pPr>
                <a:lnSpc>
                  <a:spcPct val="150000"/>
                </a:lnSpc>
              </a:pPr>
              <a:r>
                <a:rPr lang="en-US" altLang="zh-CN" sz="2800" dirty="0">
                  <a:solidFill>
                    <a:srgbClr val="002060"/>
                  </a:solidFill>
                  <a:cs typeface="+mn-ea"/>
                  <a:sym typeface="+mn-lt"/>
                </a:rPr>
                <a:t>LIBERIUM</a:t>
              </a:r>
              <a:r>
                <a:rPr lang="en-US" altLang="zh-CN" sz="2800" dirty="0">
                  <a:solidFill>
                    <a:schemeClr val="tx1">
                      <a:lumMod val="85000"/>
                      <a:lumOff val="15000"/>
                    </a:schemeClr>
                  </a:solidFill>
                  <a:cs typeface="+mn-ea"/>
                  <a:sym typeface="+mn-lt"/>
                </a:rPr>
                <a:t> </a:t>
              </a:r>
              <a:r>
                <a:rPr lang="en-US" altLang="zh-CN" sz="2800" b="1" dirty="0">
                  <a:solidFill>
                    <a:srgbClr val="00B0F0"/>
                  </a:solidFill>
                  <a:latin typeface="Arial Black" panose="020B0A04020102020204" pitchFamily="34" charset="0"/>
                  <a:cs typeface="Aharoni" panose="02010803020104030203" pitchFamily="2" charset="-79"/>
                  <a:sym typeface="+mn-lt"/>
                </a:rPr>
                <a:t>CRYPTO</a:t>
              </a:r>
            </a:p>
          </p:txBody>
        </p:sp>
        <p:grpSp>
          <p:nvGrpSpPr>
            <p:cNvPr id="9" name="Group 35">
              <a:extLst>
                <a:ext uri="{FF2B5EF4-FFF2-40B4-BE49-F238E27FC236}">
                  <a16:creationId xmlns:a16="http://schemas.microsoft.com/office/drawing/2014/main" id="{66A0DA51-B144-4339-A3D8-98F7B612AF3D}"/>
                </a:ext>
              </a:extLst>
            </p:cNvPr>
            <p:cNvGrpSpPr/>
            <p:nvPr/>
          </p:nvGrpSpPr>
          <p:grpSpPr>
            <a:xfrm>
              <a:off x="225695" y="958229"/>
              <a:ext cx="415704" cy="588899"/>
              <a:chOff x="223876" y="790321"/>
              <a:chExt cx="415704" cy="588899"/>
            </a:xfrm>
          </p:grpSpPr>
          <p:sp>
            <p:nvSpPr>
              <p:cNvPr id="37" name="Rectangle 36">
                <a:extLst>
                  <a:ext uri="{FF2B5EF4-FFF2-40B4-BE49-F238E27FC236}">
                    <a16:creationId xmlns:a16="http://schemas.microsoft.com/office/drawing/2014/main" id="{51950944-D3E1-470A-8A13-CEBF7C25D726}"/>
                  </a:ext>
                </a:extLst>
              </p:cNvPr>
              <p:cNvSpPr/>
              <p:nvPr/>
            </p:nvSpPr>
            <p:spPr>
              <a:xfrm>
                <a:off x="227272" y="833847"/>
                <a:ext cx="181283" cy="2596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D8DE012-C696-4680-8FA9-F7A51A1CD168}"/>
                  </a:ext>
                </a:extLst>
              </p:cNvPr>
              <p:cNvSpPr/>
              <p:nvPr/>
            </p:nvSpPr>
            <p:spPr>
              <a:xfrm>
                <a:off x="461779" y="790321"/>
                <a:ext cx="177801" cy="25962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132CBF7-22A2-4A2E-9028-984CD9C91C0E}"/>
                  </a:ext>
                </a:extLst>
              </p:cNvPr>
              <p:cNvSpPr/>
              <p:nvPr/>
            </p:nvSpPr>
            <p:spPr>
              <a:xfrm>
                <a:off x="433626" y="1119597"/>
                <a:ext cx="181283" cy="2596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74262E9-FC3B-42BE-9286-E60D2B6538B0}"/>
                  </a:ext>
                </a:extLst>
              </p:cNvPr>
              <p:cNvSpPr/>
              <p:nvPr/>
            </p:nvSpPr>
            <p:spPr>
              <a:xfrm>
                <a:off x="223876" y="1119597"/>
                <a:ext cx="181283" cy="259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75629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CE74CA"/>
            </a:gs>
            <a:gs pos="81000">
              <a:srgbClr val="002060"/>
            </a:gs>
            <a:gs pos="25000">
              <a:srgbClr val="7030A0"/>
            </a:gs>
          </a:gsLst>
          <a:lin ang="2700000" scaled="1"/>
        </a:gradFill>
        <a:effectLst/>
      </p:bgPr>
    </p:bg>
    <p:spTree>
      <p:nvGrpSpPr>
        <p:cNvPr id="1" name=""/>
        <p:cNvGrpSpPr/>
        <p:nvPr/>
      </p:nvGrpSpPr>
      <p:grpSpPr>
        <a:xfrm>
          <a:off x="0" y="0"/>
          <a:ext cx="0" cy="0"/>
          <a:chOff x="0" y="0"/>
          <a:chExt cx="0" cy="0"/>
        </a:xfrm>
      </p:grpSpPr>
      <p:sp>
        <p:nvSpPr>
          <p:cNvPr id="73" name="圆角矩形 3">
            <a:extLst>
              <a:ext uri="{FF2B5EF4-FFF2-40B4-BE49-F238E27FC236}">
                <a16:creationId xmlns:a16="http://schemas.microsoft.com/office/drawing/2014/main" id="{D0C23158-9E8B-4AE9-A687-0941219A3C06}"/>
              </a:ext>
            </a:extLst>
          </p:cNvPr>
          <p:cNvSpPr/>
          <p:nvPr/>
        </p:nvSpPr>
        <p:spPr>
          <a:xfrm>
            <a:off x="-116113" y="-141514"/>
            <a:ext cx="12409714" cy="7082970"/>
          </a:xfrm>
          <a:prstGeom prst="roundRect">
            <a:avLst>
              <a:gd name="adj" fmla="val 0"/>
            </a:avLst>
          </a:prstGeom>
          <a:gradFill>
            <a:gsLst>
              <a:gs pos="20000">
                <a:srgbClr val="0070C0"/>
              </a:gs>
              <a:gs pos="64000">
                <a:srgbClr val="00B0F0"/>
              </a:gs>
              <a:gs pos="100000">
                <a:srgbClr val="002060"/>
              </a:gs>
            </a:gsLst>
            <a:lin ang="2700000" scaled="1"/>
          </a:gra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Rectangle: Rounded Corners 23">
            <a:extLst>
              <a:ext uri="{FF2B5EF4-FFF2-40B4-BE49-F238E27FC236}">
                <a16:creationId xmlns:a16="http://schemas.microsoft.com/office/drawing/2014/main" id="{C6BE7C06-3A13-436A-8046-8F3F771E775D}"/>
              </a:ext>
            </a:extLst>
          </p:cNvPr>
          <p:cNvSpPr/>
          <p:nvPr/>
        </p:nvSpPr>
        <p:spPr>
          <a:xfrm>
            <a:off x="9988148" y="2677601"/>
            <a:ext cx="1359458" cy="785464"/>
          </a:xfrm>
          <a:prstGeom prst="roundRect">
            <a:avLst>
              <a:gd name="adj" fmla="val 4187"/>
            </a:avLst>
          </a:prstGeom>
          <a:solidFill>
            <a:srgbClr val="000066">
              <a:alpha val="25000"/>
            </a:srgbClr>
          </a:solidFill>
          <a:ln>
            <a:noFill/>
          </a:ln>
          <a:scene3d>
            <a:camera prst="isometricTopUp"/>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Rounded Corners 24">
            <a:extLst>
              <a:ext uri="{FF2B5EF4-FFF2-40B4-BE49-F238E27FC236}">
                <a16:creationId xmlns:a16="http://schemas.microsoft.com/office/drawing/2014/main" id="{880BE5DD-03F4-42AA-952A-B7A8FB596347}"/>
              </a:ext>
            </a:extLst>
          </p:cNvPr>
          <p:cNvSpPr/>
          <p:nvPr/>
        </p:nvSpPr>
        <p:spPr>
          <a:xfrm>
            <a:off x="9710652" y="2120214"/>
            <a:ext cx="1359458" cy="785464"/>
          </a:xfrm>
          <a:prstGeom prst="roundRect">
            <a:avLst>
              <a:gd name="adj" fmla="val 4187"/>
            </a:avLst>
          </a:prstGeom>
          <a:gradFill>
            <a:gsLst>
              <a:gs pos="100000">
                <a:srgbClr val="0ED2F7"/>
              </a:gs>
              <a:gs pos="0">
                <a:srgbClr val="AEFDFA"/>
              </a:gs>
            </a:gsLst>
            <a:lin ang="13500000" scaled="1"/>
          </a:gradFill>
          <a:ln>
            <a:noFill/>
          </a:ln>
          <a:scene3d>
            <a:camera prst="isometricRightUp"/>
            <a:lightRig rig="threePt" dir="t"/>
          </a:scene3d>
          <a:sp3d extrusionH="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Rounded Corners 25">
            <a:extLst>
              <a:ext uri="{FF2B5EF4-FFF2-40B4-BE49-F238E27FC236}">
                <a16:creationId xmlns:a16="http://schemas.microsoft.com/office/drawing/2014/main" id="{B4BDE922-9D01-4A6B-876B-2F105ACED6AF}"/>
              </a:ext>
            </a:extLst>
          </p:cNvPr>
          <p:cNvSpPr/>
          <p:nvPr/>
        </p:nvSpPr>
        <p:spPr>
          <a:xfrm>
            <a:off x="9994985" y="2603815"/>
            <a:ext cx="1359458" cy="785464"/>
          </a:xfrm>
          <a:prstGeom prst="roundRect">
            <a:avLst>
              <a:gd name="adj" fmla="val 4187"/>
            </a:avLst>
          </a:prstGeom>
          <a:gradFill>
            <a:gsLst>
              <a:gs pos="100000">
                <a:srgbClr val="0ED2F7"/>
              </a:gs>
              <a:gs pos="0">
                <a:srgbClr val="AEFDFA"/>
              </a:gs>
            </a:gsLst>
            <a:lin ang="13500000" scaled="1"/>
          </a:gradFill>
          <a:ln>
            <a:noFill/>
          </a:ln>
          <a:scene3d>
            <a:camera prst="isometricTopUp"/>
            <a:lightRig rig="threePt" dir="t"/>
          </a:scene3d>
          <a:sp3d extrusionH="3175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7" name="Group 26">
            <a:extLst>
              <a:ext uri="{FF2B5EF4-FFF2-40B4-BE49-F238E27FC236}">
                <a16:creationId xmlns:a16="http://schemas.microsoft.com/office/drawing/2014/main" id="{3EECA60B-0016-4D6C-818D-3B4E0F0F9A4E}"/>
              </a:ext>
            </a:extLst>
          </p:cNvPr>
          <p:cNvGrpSpPr/>
          <p:nvPr/>
        </p:nvGrpSpPr>
        <p:grpSpPr>
          <a:xfrm>
            <a:off x="9979681" y="2806780"/>
            <a:ext cx="1164363" cy="277656"/>
            <a:chOff x="1530015" y="601577"/>
            <a:chExt cx="2775030" cy="539901"/>
          </a:xfrm>
          <a:solidFill>
            <a:srgbClr val="000066">
              <a:alpha val="31000"/>
            </a:srgbClr>
          </a:solidFill>
          <a:scene3d>
            <a:camera prst="isometricTopUp"/>
            <a:lightRig rig="threePt" dir="t"/>
          </a:scene3d>
        </p:grpSpPr>
        <p:sp>
          <p:nvSpPr>
            <p:cNvPr id="34" name="Rectangle 33">
              <a:extLst>
                <a:ext uri="{FF2B5EF4-FFF2-40B4-BE49-F238E27FC236}">
                  <a16:creationId xmlns:a16="http://schemas.microsoft.com/office/drawing/2014/main" id="{570F9078-089B-4F08-B209-1915469B08CC}"/>
                </a:ext>
              </a:extLst>
            </p:cNvPr>
            <p:cNvSpPr/>
            <p:nvPr/>
          </p:nvSpPr>
          <p:spPr>
            <a:xfrm>
              <a:off x="1530015" y="601577"/>
              <a:ext cx="2775030" cy="72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34">
              <a:extLst>
                <a:ext uri="{FF2B5EF4-FFF2-40B4-BE49-F238E27FC236}">
                  <a16:creationId xmlns:a16="http://schemas.microsoft.com/office/drawing/2014/main" id="{58BA0C4E-CFA3-40B0-80E3-5DEC8F14F530}"/>
                </a:ext>
              </a:extLst>
            </p:cNvPr>
            <p:cNvSpPr/>
            <p:nvPr/>
          </p:nvSpPr>
          <p:spPr>
            <a:xfrm>
              <a:off x="1530015" y="718552"/>
              <a:ext cx="2775030" cy="72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a:extLst>
                <a:ext uri="{FF2B5EF4-FFF2-40B4-BE49-F238E27FC236}">
                  <a16:creationId xmlns:a16="http://schemas.microsoft.com/office/drawing/2014/main" id="{52DAA8CF-C777-44C2-A349-87B55971C2C0}"/>
                </a:ext>
              </a:extLst>
            </p:cNvPr>
            <p:cNvSpPr/>
            <p:nvPr/>
          </p:nvSpPr>
          <p:spPr>
            <a:xfrm>
              <a:off x="1530015" y="835527"/>
              <a:ext cx="2775030" cy="72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Rectangle 36">
              <a:extLst>
                <a:ext uri="{FF2B5EF4-FFF2-40B4-BE49-F238E27FC236}">
                  <a16:creationId xmlns:a16="http://schemas.microsoft.com/office/drawing/2014/main" id="{DDB523FF-E694-414E-8AEE-E4EF99E13D29}"/>
                </a:ext>
              </a:extLst>
            </p:cNvPr>
            <p:cNvSpPr/>
            <p:nvPr/>
          </p:nvSpPr>
          <p:spPr>
            <a:xfrm>
              <a:off x="1530015" y="952506"/>
              <a:ext cx="2775030" cy="72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37">
              <a:extLst>
                <a:ext uri="{FF2B5EF4-FFF2-40B4-BE49-F238E27FC236}">
                  <a16:creationId xmlns:a16="http://schemas.microsoft.com/office/drawing/2014/main" id="{FA1CD26E-C461-4E18-BDC0-6FFC2004A965}"/>
                </a:ext>
              </a:extLst>
            </p:cNvPr>
            <p:cNvSpPr/>
            <p:nvPr/>
          </p:nvSpPr>
          <p:spPr>
            <a:xfrm>
              <a:off x="1783529" y="1069477"/>
              <a:ext cx="2268001" cy="72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8" name="Rectangle: Rounded Corners 27">
            <a:extLst>
              <a:ext uri="{FF2B5EF4-FFF2-40B4-BE49-F238E27FC236}">
                <a16:creationId xmlns:a16="http://schemas.microsoft.com/office/drawing/2014/main" id="{8B8584A3-A8CC-4CA8-B047-AF4EECA86A1C}"/>
              </a:ext>
            </a:extLst>
          </p:cNvPr>
          <p:cNvSpPr/>
          <p:nvPr/>
        </p:nvSpPr>
        <p:spPr>
          <a:xfrm>
            <a:off x="10531612" y="2964887"/>
            <a:ext cx="513097" cy="239098"/>
          </a:xfrm>
          <a:prstGeom prst="roundRect">
            <a:avLst>
              <a:gd name="adj" fmla="val 4187"/>
            </a:avLst>
          </a:prstGeom>
          <a:solidFill>
            <a:srgbClr val="000066"/>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Rounded Corners 28">
            <a:extLst>
              <a:ext uri="{FF2B5EF4-FFF2-40B4-BE49-F238E27FC236}">
                <a16:creationId xmlns:a16="http://schemas.microsoft.com/office/drawing/2014/main" id="{D3F249DA-A183-46E6-85D6-74A77BB5BEF6}"/>
              </a:ext>
            </a:extLst>
          </p:cNvPr>
          <p:cNvSpPr/>
          <p:nvPr/>
        </p:nvSpPr>
        <p:spPr>
          <a:xfrm>
            <a:off x="10042049" y="2337614"/>
            <a:ext cx="679729" cy="392732"/>
          </a:xfrm>
          <a:prstGeom prst="roundRect">
            <a:avLst>
              <a:gd name="adj" fmla="val 4187"/>
            </a:avLst>
          </a:prstGeom>
          <a:solidFill>
            <a:schemeClr val="tx1">
              <a:alpha val="35000"/>
            </a:schemeClr>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Rounded Corners 29">
            <a:extLst>
              <a:ext uri="{FF2B5EF4-FFF2-40B4-BE49-F238E27FC236}">
                <a16:creationId xmlns:a16="http://schemas.microsoft.com/office/drawing/2014/main" id="{7EA9DE8D-848D-4FB4-A4F2-6082B7B5BB63}"/>
              </a:ext>
            </a:extLst>
          </p:cNvPr>
          <p:cNvSpPr/>
          <p:nvPr/>
        </p:nvSpPr>
        <p:spPr>
          <a:xfrm>
            <a:off x="10070549" y="2390918"/>
            <a:ext cx="679729" cy="392732"/>
          </a:xfrm>
          <a:prstGeom prst="roundRect">
            <a:avLst>
              <a:gd name="adj" fmla="val 4187"/>
            </a:avLst>
          </a:prstGeom>
          <a:gradFill>
            <a:gsLst>
              <a:gs pos="100000">
                <a:srgbClr val="002060"/>
              </a:gs>
              <a:gs pos="0">
                <a:srgbClr val="0000FF"/>
              </a:gs>
            </a:gsLst>
            <a:lin ang="1350000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86FBDC6B-7DFA-423F-84A4-A0DF497CD900}"/>
              </a:ext>
            </a:extLst>
          </p:cNvPr>
          <p:cNvSpPr/>
          <p:nvPr/>
        </p:nvSpPr>
        <p:spPr>
          <a:xfrm>
            <a:off x="10174292" y="2584969"/>
            <a:ext cx="156820" cy="156820"/>
          </a:xfrm>
          <a:prstGeom prst="ellipse">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AB73A401-F279-47B3-A244-5E11ABEE3DBB}"/>
              </a:ext>
            </a:extLst>
          </p:cNvPr>
          <p:cNvSpPr/>
          <p:nvPr/>
        </p:nvSpPr>
        <p:spPr>
          <a:xfrm>
            <a:off x="10346093" y="2508874"/>
            <a:ext cx="156820" cy="156820"/>
          </a:xfrm>
          <a:prstGeom prst="ellipse">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DE3E8695-360E-4D15-BD3A-94F7D2346AF2}"/>
              </a:ext>
            </a:extLst>
          </p:cNvPr>
          <p:cNvSpPr/>
          <p:nvPr/>
        </p:nvSpPr>
        <p:spPr>
          <a:xfrm>
            <a:off x="10500386" y="2430847"/>
            <a:ext cx="156820" cy="156820"/>
          </a:xfrm>
          <a:prstGeom prst="ellipse">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矩形 11">
            <a:extLst>
              <a:ext uri="{FF2B5EF4-FFF2-40B4-BE49-F238E27FC236}">
                <a16:creationId xmlns:a16="http://schemas.microsoft.com/office/drawing/2014/main" id="{A4B36E02-42B3-45B2-AFEB-8BFE3BCDAD85}"/>
              </a:ext>
            </a:extLst>
          </p:cNvPr>
          <p:cNvSpPr/>
          <p:nvPr/>
        </p:nvSpPr>
        <p:spPr>
          <a:xfrm>
            <a:off x="377372" y="424727"/>
            <a:ext cx="4072825" cy="923330"/>
          </a:xfrm>
          <a:prstGeom prst="rect">
            <a:avLst/>
          </a:prstGeom>
        </p:spPr>
        <p:txBody>
          <a:bodyPr wrap="square">
            <a:spAutoFit/>
          </a:bodyPr>
          <a:lstStyle/>
          <a:p>
            <a:pPr lvl="1">
              <a:spcBef>
                <a:spcPct val="0"/>
              </a:spcBef>
            </a:pPr>
            <a:r>
              <a:rPr lang="en-US" altLang="zh-CN" sz="5400" b="1" dirty="0">
                <a:solidFill>
                  <a:schemeClr val="bg1"/>
                </a:solidFill>
                <a:cs typeface="+mn-ea"/>
                <a:sym typeface="+mn-lt"/>
              </a:rPr>
              <a:t>The Basics</a:t>
            </a:r>
          </a:p>
        </p:txBody>
      </p:sp>
      <p:grpSp>
        <p:nvGrpSpPr>
          <p:cNvPr id="104" name="组合 33">
            <a:extLst>
              <a:ext uri="{FF2B5EF4-FFF2-40B4-BE49-F238E27FC236}">
                <a16:creationId xmlns:a16="http://schemas.microsoft.com/office/drawing/2014/main" id="{E4088C64-A62A-488C-B6B6-0989B3E6B608}"/>
              </a:ext>
            </a:extLst>
          </p:cNvPr>
          <p:cNvGrpSpPr/>
          <p:nvPr/>
        </p:nvGrpSpPr>
        <p:grpSpPr>
          <a:xfrm>
            <a:off x="633983" y="2116999"/>
            <a:ext cx="350569" cy="317753"/>
            <a:chOff x="5859461" y="5268185"/>
            <a:chExt cx="474664" cy="474664"/>
          </a:xfrm>
        </p:grpSpPr>
        <p:sp>
          <p:nvSpPr>
            <p:cNvPr id="105" name="îşlïḓe">
              <a:extLst>
                <a:ext uri="{FF2B5EF4-FFF2-40B4-BE49-F238E27FC236}">
                  <a16:creationId xmlns:a16="http://schemas.microsoft.com/office/drawing/2014/main" id="{E4FDEEEF-C6F6-4D68-BC6D-29E238FD0D79}"/>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algn="ctr" defTabSz="914354"/>
              <a:endParaRPr lang="zh-CN" altLang="en-US" sz="2000" b="1" dirty="0">
                <a:solidFill>
                  <a:schemeClr val="bg1"/>
                </a:solidFill>
                <a:cs typeface="+mn-ea"/>
                <a:sym typeface="+mn-lt"/>
              </a:endParaRPr>
            </a:p>
          </p:txBody>
        </p:sp>
        <p:sp>
          <p:nvSpPr>
            <p:cNvPr id="106" name="tree-leaf_13600">
              <a:extLst>
                <a:ext uri="{FF2B5EF4-FFF2-40B4-BE49-F238E27FC236}">
                  <a16:creationId xmlns:a16="http://schemas.microsoft.com/office/drawing/2014/main" id="{F3050C4D-6AF3-4BDD-95F6-ED61E1E9476F}"/>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grpSp>
        <p:nvGrpSpPr>
          <p:cNvPr id="107" name="组合 36">
            <a:extLst>
              <a:ext uri="{FF2B5EF4-FFF2-40B4-BE49-F238E27FC236}">
                <a16:creationId xmlns:a16="http://schemas.microsoft.com/office/drawing/2014/main" id="{1FC35043-A21B-4073-870B-A027D823D17A}"/>
              </a:ext>
            </a:extLst>
          </p:cNvPr>
          <p:cNvGrpSpPr/>
          <p:nvPr/>
        </p:nvGrpSpPr>
        <p:grpSpPr>
          <a:xfrm>
            <a:off x="642450" y="2759014"/>
            <a:ext cx="350569" cy="317753"/>
            <a:chOff x="5859461" y="5268185"/>
            <a:chExt cx="474664" cy="474664"/>
          </a:xfrm>
        </p:grpSpPr>
        <p:sp>
          <p:nvSpPr>
            <p:cNvPr id="108" name="îşlïḓe">
              <a:extLst>
                <a:ext uri="{FF2B5EF4-FFF2-40B4-BE49-F238E27FC236}">
                  <a16:creationId xmlns:a16="http://schemas.microsoft.com/office/drawing/2014/main" id="{779DCA98-E0BB-4A0E-B442-42AA4C032A5F}"/>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algn="ctr" defTabSz="914354"/>
              <a:endParaRPr lang="zh-CN" altLang="en-US" sz="2000" b="1" dirty="0">
                <a:solidFill>
                  <a:schemeClr val="bg1"/>
                </a:solidFill>
                <a:cs typeface="+mn-ea"/>
                <a:sym typeface="+mn-lt"/>
              </a:endParaRPr>
            </a:p>
          </p:txBody>
        </p:sp>
        <p:sp>
          <p:nvSpPr>
            <p:cNvPr id="109" name="tree-leaf_13600">
              <a:extLst>
                <a:ext uri="{FF2B5EF4-FFF2-40B4-BE49-F238E27FC236}">
                  <a16:creationId xmlns:a16="http://schemas.microsoft.com/office/drawing/2014/main" id="{2DCA9450-12E9-4A3F-BE51-BC3728119940}"/>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grpSp>
        <p:nvGrpSpPr>
          <p:cNvPr id="97" name="组合 33">
            <a:extLst>
              <a:ext uri="{FF2B5EF4-FFF2-40B4-BE49-F238E27FC236}">
                <a16:creationId xmlns:a16="http://schemas.microsoft.com/office/drawing/2014/main" id="{E4088C64-A62A-488C-B6B6-0989B3E6B608}"/>
              </a:ext>
            </a:extLst>
          </p:cNvPr>
          <p:cNvGrpSpPr/>
          <p:nvPr/>
        </p:nvGrpSpPr>
        <p:grpSpPr>
          <a:xfrm>
            <a:off x="634143" y="1541280"/>
            <a:ext cx="350569" cy="317753"/>
            <a:chOff x="5859461" y="5268185"/>
            <a:chExt cx="474664" cy="474664"/>
          </a:xfrm>
        </p:grpSpPr>
        <p:sp>
          <p:nvSpPr>
            <p:cNvPr id="98" name="îşlïḓe">
              <a:extLst>
                <a:ext uri="{FF2B5EF4-FFF2-40B4-BE49-F238E27FC236}">
                  <a16:creationId xmlns:a16="http://schemas.microsoft.com/office/drawing/2014/main" id="{E4FDEEEF-C6F6-4D68-BC6D-29E238FD0D79}"/>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algn="ctr" defTabSz="914354"/>
              <a:endParaRPr lang="zh-CN" altLang="en-US" sz="2000" b="1" dirty="0">
                <a:solidFill>
                  <a:schemeClr val="bg1"/>
                </a:solidFill>
                <a:cs typeface="+mn-ea"/>
                <a:sym typeface="+mn-lt"/>
              </a:endParaRPr>
            </a:p>
          </p:txBody>
        </p:sp>
        <p:sp>
          <p:nvSpPr>
            <p:cNvPr id="113" name="tree-leaf_13600">
              <a:extLst>
                <a:ext uri="{FF2B5EF4-FFF2-40B4-BE49-F238E27FC236}">
                  <a16:creationId xmlns:a16="http://schemas.microsoft.com/office/drawing/2014/main" id="{F3050C4D-6AF3-4BDD-95F6-ED61E1E9476F}"/>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grpSp>
        <p:nvGrpSpPr>
          <p:cNvPr id="96" name="组合 36">
            <a:extLst>
              <a:ext uri="{FF2B5EF4-FFF2-40B4-BE49-F238E27FC236}">
                <a16:creationId xmlns:a16="http://schemas.microsoft.com/office/drawing/2014/main" id="{1FC35043-A21B-4073-870B-A027D823D17A}"/>
              </a:ext>
            </a:extLst>
          </p:cNvPr>
          <p:cNvGrpSpPr/>
          <p:nvPr/>
        </p:nvGrpSpPr>
        <p:grpSpPr>
          <a:xfrm>
            <a:off x="642285" y="3415499"/>
            <a:ext cx="350569" cy="317753"/>
            <a:chOff x="5859461" y="5268185"/>
            <a:chExt cx="474664" cy="474664"/>
          </a:xfrm>
        </p:grpSpPr>
        <p:sp>
          <p:nvSpPr>
            <p:cNvPr id="99" name="îşlïḓe">
              <a:extLst>
                <a:ext uri="{FF2B5EF4-FFF2-40B4-BE49-F238E27FC236}">
                  <a16:creationId xmlns:a16="http://schemas.microsoft.com/office/drawing/2014/main" id="{779DCA98-E0BB-4A0E-B442-42AA4C032A5F}"/>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algn="ctr" defTabSz="914354"/>
              <a:endParaRPr lang="zh-CN" altLang="en-US" sz="2000" b="1" dirty="0">
                <a:solidFill>
                  <a:schemeClr val="bg1"/>
                </a:solidFill>
                <a:cs typeface="+mn-ea"/>
                <a:sym typeface="+mn-lt"/>
              </a:endParaRPr>
            </a:p>
          </p:txBody>
        </p:sp>
        <p:sp>
          <p:nvSpPr>
            <p:cNvPr id="101" name="tree-leaf_13600">
              <a:extLst>
                <a:ext uri="{FF2B5EF4-FFF2-40B4-BE49-F238E27FC236}">
                  <a16:creationId xmlns:a16="http://schemas.microsoft.com/office/drawing/2014/main" id="{2DCA9450-12E9-4A3F-BE51-BC3728119940}"/>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grpSp>
        <p:nvGrpSpPr>
          <p:cNvPr id="103" name="组合 33">
            <a:extLst>
              <a:ext uri="{FF2B5EF4-FFF2-40B4-BE49-F238E27FC236}">
                <a16:creationId xmlns:a16="http://schemas.microsoft.com/office/drawing/2014/main" id="{E4088C64-A62A-488C-B6B6-0989B3E6B608}"/>
              </a:ext>
            </a:extLst>
          </p:cNvPr>
          <p:cNvGrpSpPr/>
          <p:nvPr/>
        </p:nvGrpSpPr>
        <p:grpSpPr>
          <a:xfrm>
            <a:off x="642291" y="4053034"/>
            <a:ext cx="350569" cy="317753"/>
            <a:chOff x="5859461" y="5268185"/>
            <a:chExt cx="474664" cy="474664"/>
          </a:xfrm>
        </p:grpSpPr>
        <p:sp>
          <p:nvSpPr>
            <p:cNvPr id="114" name="îşlïḓe">
              <a:extLst>
                <a:ext uri="{FF2B5EF4-FFF2-40B4-BE49-F238E27FC236}">
                  <a16:creationId xmlns:a16="http://schemas.microsoft.com/office/drawing/2014/main" id="{E4FDEEEF-C6F6-4D68-BC6D-29E238FD0D79}"/>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algn="ctr" defTabSz="914354"/>
              <a:endParaRPr lang="zh-CN" altLang="en-US" sz="2000" b="1" dirty="0">
                <a:solidFill>
                  <a:schemeClr val="bg1"/>
                </a:solidFill>
                <a:cs typeface="+mn-ea"/>
                <a:sym typeface="+mn-lt"/>
              </a:endParaRPr>
            </a:p>
          </p:txBody>
        </p:sp>
        <p:sp>
          <p:nvSpPr>
            <p:cNvPr id="115" name="tree-leaf_13600">
              <a:extLst>
                <a:ext uri="{FF2B5EF4-FFF2-40B4-BE49-F238E27FC236}">
                  <a16:creationId xmlns:a16="http://schemas.microsoft.com/office/drawing/2014/main" id="{F3050C4D-6AF3-4BDD-95F6-ED61E1E9476F}"/>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sp>
        <p:nvSpPr>
          <p:cNvPr id="116" name="文本框 19">
            <a:extLst>
              <a:ext uri="{FF2B5EF4-FFF2-40B4-BE49-F238E27FC236}">
                <a16:creationId xmlns:a16="http://schemas.microsoft.com/office/drawing/2014/main" id="{88B9919B-A9CC-4B8E-80DA-B549BA1C59C6}"/>
              </a:ext>
            </a:extLst>
          </p:cNvPr>
          <p:cNvSpPr txBox="1"/>
          <p:nvPr/>
        </p:nvSpPr>
        <p:spPr>
          <a:xfrm>
            <a:off x="1164992" y="1528613"/>
            <a:ext cx="8249941" cy="4708981"/>
          </a:xfrm>
          <a:prstGeom prst="rect">
            <a:avLst/>
          </a:prstGeom>
          <a:noFill/>
        </p:spPr>
        <p:txBody>
          <a:bodyPr wrap="square" rtlCol="0">
            <a:spAutoFit/>
          </a:bodyPr>
          <a:lstStyle/>
          <a:p>
            <a:r>
              <a:rPr lang="en-US" sz="2000" b="1" dirty="0">
                <a:solidFill>
                  <a:schemeClr val="bg1"/>
                </a:solidFill>
                <a:latin typeface="+mj-lt"/>
              </a:rPr>
              <a:t>Users maintain possession of their crypto assets </a:t>
            </a:r>
            <a:r>
              <a:rPr lang="en-US" sz="2000" b="1" u="sng" dirty="0">
                <a:solidFill>
                  <a:schemeClr val="bg1"/>
                </a:solidFill>
                <a:latin typeface="+mj-lt"/>
              </a:rPr>
              <a:t>100%</a:t>
            </a:r>
            <a:r>
              <a:rPr lang="en-US" sz="2000" b="1" dirty="0">
                <a:solidFill>
                  <a:schemeClr val="bg1"/>
                </a:solidFill>
                <a:latin typeface="+mj-lt"/>
              </a:rPr>
              <a:t> of the time.</a:t>
            </a:r>
            <a:endParaRPr lang="zh-CN" altLang="en-US" sz="2000" b="1" dirty="0">
              <a:solidFill>
                <a:srgbClr val="A3C8BD"/>
              </a:solidFill>
              <a:latin typeface="+mj-lt"/>
              <a:cs typeface="+mn-ea"/>
              <a:sym typeface="+mn-lt"/>
            </a:endParaRPr>
          </a:p>
          <a:p>
            <a:br>
              <a:rPr lang="en-US" sz="2000" b="1" dirty="0">
                <a:solidFill>
                  <a:schemeClr val="bg1"/>
                </a:solidFill>
                <a:latin typeface="+mj-lt"/>
              </a:rPr>
            </a:br>
            <a:r>
              <a:rPr lang="en-US" sz="2000" b="1" dirty="0">
                <a:solidFill>
                  <a:schemeClr val="bg1"/>
                </a:solidFill>
                <a:latin typeface="+mj-lt"/>
              </a:rPr>
              <a:t>Users keep </a:t>
            </a:r>
            <a:r>
              <a:rPr lang="en-US" sz="2000" b="1" u="sng" dirty="0">
                <a:solidFill>
                  <a:schemeClr val="bg1"/>
                </a:solidFill>
                <a:latin typeface="+mj-lt"/>
              </a:rPr>
              <a:t>100%</a:t>
            </a:r>
            <a:r>
              <a:rPr lang="en-US" sz="2000" b="1" dirty="0">
                <a:solidFill>
                  <a:schemeClr val="bg1"/>
                </a:solidFill>
                <a:latin typeface="+mj-lt"/>
              </a:rPr>
              <a:t> of the trade results.</a:t>
            </a:r>
            <a:br>
              <a:rPr lang="en-US" sz="2000" b="1" dirty="0">
                <a:solidFill>
                  <a:schemeClr val="bg1"/>
                </a:solidFill>
                <a:latin typeface="+mj-lt"/>
              </a:rPr>
            </a:br>
            <a:br>
              <a:rPr lang="en-US" sz="2000" b="1" dirty="0">
                <a:solidFill>
                  <a:schemeClr val="bg1"/>
                </a:solidFill>
                <a:latin typeface="+mj-lt"/>
              </a:rPr>
            </a:br>
            <a:r>
              <a:rPr lang="en-US" sz="2000" b="1" dirty="0">
                <a:solidFill>
                  <a:schemeClr val="bg1"/>
                </a:solidFill>
                <a:latin typeface="+mj-lt"/>
              </a:rPr>
              <a:t>Real crypto trades in YOUR exchange initiated by real, professional traders</a:t>
            </a:r>
            <a:endParaRPr lang="zh-CN" altLang="en-US" sz="2000" b="1" dirty="0">
              <a:solidFill>
                <a:srgbClr val="A3C8BD"/>
              </a:solidFill>
              <a:latin typeface="+mj-lt"/>
              <a:cs typeface="+mn-ea"/>
              <a:sym typeface="+mn-lt"/>
            </a:endParaRPr>
          </a:p>
          <a:p>
            <a:br>
              <a:rPr lang="en-US" sz="2000" b="1" dirty="0">
                <a:solidFill>
                  <a:schemeClr val="bg1"/>
                </a:solidFill>
                <a:latin typeface="+mj-lt"/>
              </a:rPr>
            </a:br>
            <a:r>
              <a:rPr lang="en-US" sz="2000" b="1" dirty="0">
                <a:solidFill>
                  <a:schemeClr val="bg1"/>
                </a:solidFill>
                <a:latin typeface="+mj-lt"/>
              </a:rPr>
              <a:t>There are no commissions on trades or deposits.</a:t>
            </a:r>
            <a:endParaRPr lang="zh-CN" altLang="en-US" sz="2000" b="1" dirty="0">
              <a:solidFill>
                <a:srgbClr val="A3C8BD"/>
              </a:solidFill>
              <a:latin typeface="+mj-lt"/>
              <a:cs typeface="+mn-ea"/>
              <a:sym typeface="+mn-lt"/>
            </a:endParaRPr>
          </a:p>
          <a:p>
            <a:br>
              <a:rPr lang="en-US" sz="2000" b="1" dirty="0">
                <a:solidFill>
                  <a:schemeClr val="bg1"/>
                </a:solidFill>
                <a:latin typeface="+mj-lt"/>
              </a:rPr>
            </a:br>
            <a:r>
              <a:rPr lang="en-US" sz="2000" b="1" dirty="0">
                <a:solidFill>
                  <a:schemeClr val="bg1"/>
                </a:solidFill>
                <a:latin typeface="+mj-lt"/>
              </a:rPr>
              <a:t>Customer’s settings control the time/profit through the custom trailing stop</a:t>
            </a:r>
            <a:br>
              <a:rPr lang="en-US" sz="2000" b="1" dirty="0">
                <a:solidFill>
                  <a:schemeClr val="bg1"/>
                </a:solidFill>
                <a:latin typeface="+mj-lt"/>
              </a:rPr>
            </a:br>
            <a:br>
              <a:rPr lang="en-US" sz="2000" b="1" dirty="0">
                <a:solidFill>
                  <a:schemeClr val="bg1"/>
                </a:solidFill>
                <a:latin typeface="+mj-lt"/>
              </a:rPr>
            </a:br>
            <a:r>
              <a:rPr lang="en-US" sz="2000" b="1" dirty="0">
                <a:solidFill>
                  <a:schemeClr val="bg1"/>
                </a:solidFill>
                <a:latin typeface="+mj-lt"/>
              </a:rPr>
              <a:t>Make profits from the signals, automatic trading and/or making referrals </a:t>
            </a:r>
            <a:br>
              <a:rPr lang="en-US" sz="2000" b="1" dirty="0">
                <a:solidFill>
                  <a:schemeClr val="bg1"/>
                </a:solidFill>
                <a:latin typeface="+mj-lt"/>
              </a:rPr>
            </a:br>
            <a:br>
              <a:rPr lang="en-US" sz="2000" b="1" dirty="0">
                <a:solidFill>
                  <a:schemeClr val="bg1"/>
                </a:solidFill>
                <a:latin typeface="+mj-lt"/>
              </a:rPr>
            </a:br>
            <a:r>
              <a:rPr lang="en-US" sz="2000" b="1" dirty="0">
                <a:solidFill>
                  <a:schemeClr val="bg1"/>
                </a:solidFill>
                <a:latin typeface="+mj-lt"/>
              </a:rPr>
              <a:t>There are no size limits on trades or referral earnings.</a:t>
            </a:r>
            <a:br>
              <a:rPr lang="en-US" sz="2000" b="1" dirty="0">
                <a:solidFill>
                  <a:schemeClr val="bg1"/>
                </a:solidFill>
                <a:latin typeface="+mj-lt"/>
              </a:rPr>
            </a:br>
            <a:br>
              <a:rPr lang="en-US" sz="2000" b="1" dirty="0">
                <a:solidFill>
                  <a:schemeClr val="bg1"/>
                </a:solidFill>
                <a:latin typeface="+mj-lt"/>
              </a:rPr>
            </a:br>
            <a:r>
              <a:rPr lang="en-US" sz="2000" b="1" dirty="0">
                <a:solidFill>
                  <a:schemeClr val="bg1"/>
                </a:solidFill>
                <a:latin typeface="+mj-lt"/>
              </a:rPr>
              <a:t>Automatically Buy Low then Sell High</a:t>
            </a:r>
            <a:endParaRPr lang="zh-CN" altLang="en-US" sz="2000" b="1" dirty="0">
              <a:solidFill>
                <a:srgbClr val="A3C8BD"/>
              </a:solidFill>
              <a:latin typeface="+mj-lt"/>
              <a:cs typeface="+mn-ea"/>
              <a:sym typeface="+mn-lt"/>
            </a:endParaRPr>
          </a:p>
        </p:txBody>
      </p:sp>
      <p:grpSp>
        <p:nvGrpSpPr>
          <p:cNvPr id="120" name="组合 33">
            <a:extLst>
              <a:ext uri="{FF2B5EF4-FFF2-40B4-BE49-F238E27FC236}">
                <a16:creationId xmlns:a16="http://schemas.microsoft.com/office/drawing/2014/main" id="{E4088C64-A62A-488C-B6B6-0989B3E6B608}"/>
              </a:ext>
            </a:extLst>
          </p:cNvPr>
          <p:cNvGrpSpPr/>
          <p:nvPr/>
        </p:nvGrpSpPr>
        <p:grpSpPr>
          <a:xfrm>
            <a:off x="642285" y="4662652"/>
            <a:ext cx="350569" cy="317753"/>
            <a:chOff x="5859461" y="5268185"/>
            <a:chExt cx="474664" cy="474664"/>
          </a:xfrm>
        </p:grpSpPr>
        <p:sp>
          <p:nvSpPr>
            <p:cNvPr id="121" name="îşlïḓe">
              <a:extLst>
                <a:ext uri="{FF2B5EF4-FFF2-40B4-BE49-F238E27FC236}">
                  <a16:creationId xmlns:a16="http://schemas.microsoft.com/office/drawing/2014/main" id="{E4FDEEEF-C6F6-4D68-BC6D-29E238FD0D79}"/>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algn="ctr" defTabSz="914354"/>
              <a:endParaRPr lang="zh-CN" altLang="en-US" sz="2000" b="1" dirty="0">
                <a:solidFill>
                  <a:schemeClr val="bg1"/>
                </a:solidFill>
                <a:cs typeface="+mn-ea"/>
                <a:sym typeface="+mn-lt"/>
              </a:endParaRPr>
            </a:p>
          </p:txBody>
        </p:sp>
        <p:sp>
          <p:nvSpPr>
            <p:cNvPr id="122" name="tree-leaf_13600">
              <a:extLst>
                <a:ext uri="{FF2B5EF4-FFF2-40B4-BE49-F238E27FC236}">
                  <a16:creationId xmlns:a16="http://schemas.microsoft.com/office/drawing/2014/main" id="{F3050C4D-6AF3-4BDD-95F6-ED61E1E9476F}"/>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grpSp>
        <p:nvGrpSpPr>
          <p:cNvPr id="123" name="组合 33">
            <a:extLst>
              <a:ext uri="{FF2B5EF4-FFF2-40B4-BE49-F238E27FC236}">
                <a16:creationId xmlns:a16="http://schemas.microsoft.com/office/drawing/2014/main" id="{E4088C64-A62A-488C-B6B6-0989B3E6B608}"/>
              </a:ext>
            </a:extLst>
          </p:cNvPr>
          <p:cNvGrpSpPr/>
          <p:nvPr/>
        </p:nvGrpSpPr>
        <p:grpSpPr>
          <a:xfrm>
            <a:off x="642291" y="5273052"/>
            <a:ext cx="350569" cy="317753"/>
            <a:chOff x="5859461" y="5268185"/>
            <a:chExt cx="474664" cy="474664"/>
          </a:xfrm>
        </p:grpSpPr>
        <p:sp>
          <p:nvSpPr>
            <p:cNvPr id="124" name="îşlïḓe">
              <a:extLst>
                <a:ext uri="{FF2B5EF4-FFF2-40B4-BE49-F238E27FC236}">
                  <a16:creationId xmlns:a16="http://schemas.microsoft.com/office/drawing/2014/main" id="{E4FDEEEF-C6F6-4D68-BC6D-29E238FD0D79}"/>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algn="ctr" defTabSz="914354"/>
              <a:endParaRPr lang="zh-CN" altLang="en-US" sz="2000" b="1" dirty="0">
                <a:solidFill>
                  <a:schemeClr val="bg1"/>
                </a:solidFill>
                <a:cs typeface="+mn-ea"/>
                <a:sym typeface="+mn-lt"/>
              </a:endParaRPr>
            </a:p>
          </p:txBody>
        </p:sp>
        <p:sp>
          <p:nvSpPr>
            <p:cNvPr id="125" name="tree-leaf_13600">
              <a:extLst>
                <a:ext uri="{FF2B5EF4-FFF2-40B4-BE49-F238E27FC236}">
                  <a16:creationId xmlns:a16="http://schemas.microsoft.com/office/drawing/2014/main" id="{F3050C4D-6AF3-4BDD-95F6-ED61E1E9476F}"/>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grpSp>
        <p:nvGrpSpPr>
          <p:cNvPr id="48" name="组合 33">
            <a:extLst>
              <a:ext uri="{FF2B5EF4-FFF2-40B4-BE49-F238E27FC236}">
                <a16:creationId xmlns:a16="http://schemas.microsoft.com/office/drawing/2014/main" id="{E4088C64-A62A-488C-B6B6-0989B3E6B608}"/>
              </a:ext>
            </a:extLst>
          </p:cNvPr>
          <p:cNvGrpSpPr/>
          <p:nvPr/>
        </p:nvGrpSpPr>
        <p:grpSpPr>
          <a:xfrm>
            <a:off x="633818" y="5874203"/>
            <a:ext cx="350569" cy="317753"/>
            <a:chOff x="5859461" y="5268185"/>
            <a:chExt cx="474664" cy="474664"/>
          </a:xfrm>
        </p:grpSpPr>
        <p:sp>
          <p:nvSpPr>
            <p:cNvPr id="49" name="îşlïḓe">
              <a:extLst>
                <a:ext uri="{FF2B5EF4-FFF2-40B4-BE49-F238E27FC236}">
                  <a16:creationId xmlns:a16="http://schemas.microsoft.com/office/drawing/2014/main" id="{E4FDEEEF-C6F6-4D68-BC6D-29E238FD0D79}"/>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algn="ctr" defTabSz="914354"/>
              <a:endParaRPr lang="zh-CN" altLang="en-US" sz="2000" b="1" dirty="0">
                <a:solidFill>
                  <a:schemeClr val="bg1"/>
                </a:solidFill>
                <a:cs typeface="+mn-ea"/>
                <a:sym typeface="+mn-lt"/>
              </a:endParaRPr>
            </a:p>
          </p:txBody>
        </p:sp>
        <p:sp>
          <p:nvSpPr>
            <p:cNvPr id="50" name="tree-leaf_13600">
              <a:extLst>
                <a:ext uri="{FF2B5EF4-FFF2-40B4-BE49-F238E27FC236}">
                  <a16:creationId xmlns:a16="http://schemas.microsoft.com/office/drawing/2014/main" id="{F3050C4D-6AF3-4BDD-95F6-ED61E1E9476F}"/>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spTree>
    <p:extLst>
      <p:ext uri="{BB962C8B-B14F-4D97-AF65-F5344CB8AC3E}">
        <p14:creationId xmlns:p14="http://schemas.microsoft.com/office/powerpoint/2010/main" val="1936422108"/>
      </p:ext>
    </p:extLst>
  </p:cSld>
  <p:clrMapOvr>
    <a:masterClrMapping/>
  </p:clrMapOvr>
  <p:transition spd="slow" advTm="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圆角矩形 3">
            <a:extLst>
              <a:ext uri="{FF2B5EF4-FFF2-40B4-BE49-F238E27FC236}">
                <a16:creationId xmlns:a16="http://schemas.microsoft.com/office/drawing/2014/main" id="{D0C23158-9E8B-4AE9-A687-0941219A3C06}"/>
              </a:ext>
            </a:extLst>
          </p:cNvPr>
          <p:cNvSpPr/>
          <p:nvPr/>
        </p:nvSpPr>
        <p:spPr>
          <a:xfrm>
            <a:off x="-116113" y="-141514"/>
            <a:ext cx="12409714" cy="7082970"/>
          </a:xfrm>
          <a:prstGeom prst="roundRect">
            <a:avLst>
              <a:gd name="adj" fmla="val 0"/>
            </a:avLst>
          </a:prstGeom>
          <a:gradFill>
            <a:gsLst>
              <a:gs pos="20000">
                <a:srgbClr val="0070C0"/>
              </a:gs>
              <a:gs pos="64000">
                <a:srgbClr val="00B0F0"/>
              </a:gs>
              <a:gs pos="100000">
                <a:srgbClr val="002060"/>
              </a:gs>
            </a:gsLst>
            <a:lin ang="2700000" scaled="1"/>
          </a:gra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Rectangle: Rounded Corners 23">
            <a:extLst>
              <a:ext uri="{FF2B5EF4-FFF2-40B4-BE49-F238E27FC236}">
                <a16:creationId xmlns:a16="http://schemas.microsoft.com/office/drawing/2014/main" id="{C6BE7C06-3A13-436A-8046-8F3F771E775D}"/>
              </a:ext>
            </a:extLst>
          </p:cNvPr>
          <p:cNvSpPr/>
          <p:nvPr/>
        </p:nvSpPr>
        <p:spPr>
          <a:xfrm>
            <a:off x="9988148" y="2677601"/>
            <a:ext cx="1359458" cy="785464"/>
          </a:xfrm>
          <a:prstGeom prst="roundRect">
            <a:avLst>
              <a:gd name="adj" fmla="val 4187"/>
            </a:avLst>
          </a:prstGeom>
          <a:solidFill>
            <a:srgbClr val="000066">
              <a:alpha val="25000"/>
            </a:srgbClr>
          </a:solidFill>
          <a:ln>
            <a:noFill/>
          </a:ln>
          <a:scene3d>
            <a:camera prst="isometricTopUp"/>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Rounded Corners 24">
            <a:extLst>
              <a:ext uri="{FF2B5EF4-FFF2-40B4-BE49-F238E27FC236}">
                <a16:creationId xmlns:a16="http://schemas.microsoft.com/office/drawing/2014/main" id="{880BE5DD-03F4-42AA-952A-B7A8FB596347}"/>
              </a:ext>
            </a:extLst>
          </p:cNvPr>
          <p:cNvSpPr/>
          <p:nvPr/>
        </p:nvSpPr>
        <p:spPr>
          <a:xfrm>
            <a:off x="9710652" y="2120214"/>
            <a:ext cx="1359458" cy="785464"/>
          </a:xfrm>
          <a:prstGeom prst="roundRect">
            <a:avLst>
              <a:gd name="adj" fmla="val 4187"/>
            </a:avLst>
          </a:prstGeom>
          <a:gradFill>
            <a:gsLst>
              <a:gs pos="100000">
                <a:srgbClr val="0ED2F7"/>
              </a:gs>
              <a:gs pos="0">
                <a:srgbClr val="AEFDFA"/>
              </a:gs>
            </a:gsLst>
            <a:lin ang="13500000" scaled="1"/>
          </a:gradFill>
          <a:ln>
            <a:noFill/>
          </a:ln>
          <a:scene3d>
            <a:camera prst="isometricRightUp"/>
            <a:lightRig rig="threePt" dir="t"/>
          </a:scene3d>
          <a:sp3d extrusionH="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Rounded Corners 25">
            <a:extLst>
              <a:ext uri="{FF2B5EF4-FFF2-40B4-BE49-F238E27FC236}">
                <a16:creationId xmlns:a16="http://schemas.microsoft.com/office/drawing/2014/main" id="{B4BDE922-9D01-4A6B-876B-2F105ACED6AF}"/>
              </a:ext>
            </a:extLst>
          </p:cNvPr>
          <p:cNvSpPr/>
          <p:nvPr/>
        </p:nvSpPr>
        <p:spPr>
          <a:xfrm>
            <a:off x="9994985" y="2603815"/>
            <a:ext cx="1359458" cy="785464"/>
          </a:xfrm>
          <a:prstGeom prst="roundRect">
            <a:avLst>
              <a:gd name="adj" fmla="val 4187"/>
            </a:avLst>
          </a:prstGeom>
          <a:gradFill>
            <a:gsLst>
              <a:gs pos="100000">
                <a:srgbClr val="0ED2F7"/>
              </a:gs>
              <a:gs pos="0">
                <a:srgbClr val="AEFDFA"/>
              </a:gs>
            </a:gsLst>
            <a:lin ang="13500000" scaled="1"/>
          </a:gradFill>
          <a:ln>
            <a:noFill/>
          </a:ln>
          <a:scene3d>
            <a:camera prst="isometricTopUp"/>
            <a:lightRig rig="threePt" dir="t"/>
          </a:scene3d>
          <a:sp3d extrusionH="3175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 name="Group 26">
            <a:extLst>
              <a:ext uri="{FF2B5EF4-FFF2-40B4-BE49-F238E27FC236}">
                <a16:creationId xmlns:a16="http://schemas.microsoft.com/office/drawing/2014/main" id="{3EECA60B-0016-4D6C-818D-3B4E0F0F9A4E}"/>
              </a:ext>
            </a:extLst>
          </p:cNvPr>
          <p:cNvGrpSpPr/>
          <p:nvPr/>
        </p:nvGrpSpPr>
        <p:grpSpPr>
          <a:xfrm>
            <a:off x="9979681" y="2806780"/>
            <a:ext cx="1164363" cy="277656"/>
            <a:chOff x="1530015" y="601577"/>
            <a:chExt cx="2775030" cy="539901"/>
          </a:xfrm>
          <a:solidFill>
            <a:srgbClr val="000066">
              <a:alpha val="31000"/>
            </a:srgbClr>
          </a:solidFill>
          <a:scene3d>
            <a:camera prst="isometricTopUp"/>
            <a:lightRig rig="threePt" dir="t"/>
          </a:scene3d>
        </p:grpSpPr>
        <p:sp>
          <p:nvSpPr>
            <p:cNvPr id="34" name="Rectangle 33">
              <a:extLst>
                <a:ext uri="{FF2B5EF4-FFF2-40B4-BE49-F238E27FC236}">
                  <a16:creationId xmlns:a16="http://schemas.microsoft.com/office/drawing/2014/main" id="{570F9078-089B-4F08-B209-1915469B08CC}"/>
                </a:ext>
              </a:extLst>
            </p:cNvPr>
            <p:cNvSpPr/>
            <p:nvPr/>
          </p:nvSpPr>
          <p:spPr>
            <a:xfrm>
              <a:off x="1530015" y="601577"/>
              <a:ext cx="2775030" cy="72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34">
              <a:extLst>
                <a:ext uri="{FF2B5EF4-FFF2-40B4-BE49-F238E27FC236}">
                  <a16:creationId xmlns:a16="http://schemas.microsoft.com/office/drawing/2014/main" id="{58BA0C4E-CFA3-40B0-80E3-5DEC8F14F530}"/>
                </a:ext>
              </a:extLst>
            </p:cNvPr>
            <p:cNvSpPr/>
            <p:nvPr/>
          </p:nvSpPr>
          <p:spPr>
            <a:xfrm>
              <a:off x="1530015" y="718552"/>
              <a:ext cx="2775030" cy="72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a:extLst>
                <a:ext uri="{FF2B5EF4-FFF2-40B4-BE49-F238E27FC236}">
                  <a16:creationId xmlns:a16="http://schemas.microsoft.com/office/drawing/2014/main" id="{52DAA8CF-C777-44C2-A349-87B55971C2C0}"/>
                </a:ext>
              </a:extLst>
            </p:cNvPr>
            <p:cNvSpPr/>
            <p:nvPr/>
          </p:nvSpPr>
          <p:spPr>
            <a:xfrm>
              <a:off x="1530015" y="835527"/>
              <a:ext cx="2775030" cy="72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Rectangle 36">
              <a:extLst>
                <a:ext uri="{FF2B5EF4-FFF2-40B4-BE49-F238E27FC236}">
                  <a16:creationId xmlns:a16="http://schemas.microsoft.com/office/drawing/2014/main" id="{DDB523FF-E694-414E-8AEE-E4EF99E13D29}"/>
                </a:ext>
              </a:extLst>
            </p:cNvPr>
            <p:cNvSpPr/>
            <p:nvPr/>
          </p:nvSpPr>
          <p:spPr>
            <a:xfrm>
              <a:off x="1530015" y="952506"/>
              <a:ext cx="2775030" cy="72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37">
              <a:extLst>
                <a:ext uri="{FF2B5EF4-FFF2-40B4-BE49-F238E27FC236}">
                  <a16:creationId xmlns:a16="http://schemas.microsoft.com/office/drawing/2014/main" id="{FA1CD26E-C461-4E18-BDC0-6FFC2004A965}"/>
                </a:ext>
              </a:extLst>
            </p:cNvPr>
            <p:cNvSpPr/>
            <p:nvPr/>
          </p:nvSpPr>
          <p:spPr>
            <a:xfrm>
              <a:off x="1783529" y="1069477"/>
              <a:ext cx="2268001" cy="72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8" name="Rectangle: Rounded Corners 27">
            <a:extLst>
              <a:ext uri="{FF2B5EF4-FFF2-40B4-BE49-F238E27FC236}">
                <a16:creationId xmlns:a16="http://schemas.microsoft.com/office/drawing/2014/main" id="{8B8584A3-A8CC-4CA8-B047-AF4EECA86A1C}"/>
              </a:ext>
            </a:extLst>
          </p:cNvPr>
          <p:cNvSpPr/>
          <p:nvPr/>
        </p:nvSpPr>
        <p:spPr>
          <a:xfrm>
            <a:off x="10531612" y="2964887"/>
            <a:ext cx="513097" cy="239098"/>
          </a:xfrm>
          <a:prstGeom prst="roundRect">
            <a:avLst>
              <a:gd name="adj" fmla="val 4187"/>
            </a:avLst>
          </a:prstGeom>
          <a:solidFill>
            <a:srgbClr val="000066"/>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Rounded Corners 28">
            <a:extLst>
              <a:ext uri="{FF2B5EF4-FFF2-40B4-BE49-F238E27FC236}">
                <a16:creationId xmlns:a16="http://schemas.microsoft.com/office/drawing/2014/main" id="{D3F249DA-A183-46E6-85D6-74A77BB5BEF6}"/>
              </a:ext>
            </a:extLst>
          </p:cNvPr>
          <p:cNvSpPr/>
          <p:nvPr/>
        </p:nvSpPr>
        <p:spPr>
          <a:xfrm>
            <a:off x="10042049" y="2337614"/>
            <a:ext cx="679729" cy="392732"/>
          </a:xfrm>
          <a:prstGeom prst="roundRect">
            <a:avLst>
              <a:gd name="adj" fmla="val 4187"/>
            </a:avLst>
          </a:prstGeom>
          <a:solidFill>
            <a:schemeClr val="tx1">
              <a:alpha val="35000"/>
            </a:schemeClr>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Rounded Corners 29">
            <a:extLst>
              <a:ext uri="{FF2B5EF4-FFF2-40B4-BE49-F238E27FC236}">
                <a16:creationId xmlns:a16="http://schemas.microsoft.com/office/drawing/2014/main" id="{7EA9DE8D-848D-4FB4-A4F2-6082B7B5BB63}"/>
              </a:ext>
            </a:extLst>
          </p:cNvPr>
          <p:cNvSpPr/>
          <p:nvPr/>
        </p:nvSpPr>
        <p:spPr>
          <a:xfrm>
            <a:off x="10070549" y="2390918"/>
            <a:ext cx="679729" cy="392732"/>
          </a:xfrm>
          <a:prstGeom prst="roundRect">
            <a:avLst>
              <a:gd name="adj" fmla="val 4187"/>
            </a:avLst>
          </a:prstGeom>
          <a:gradFill>
            <a:gsLst>
              <a:gs pos="100000">
                <a:srgbClr val="002060"/>
              </a:gs>
              <a:gs pos="0">
                <a:srgbClr val="0000FF"/>
              </a:gs>
            </a:gsLst>
            <a:lin ang="1350000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86FBDC6B-7DFA-423F-84A4-A0DF497CD900}"/>
              </a:ext>
            </a:extLst>
          </p:cNvPr>
          <p:cNvSpPr/>
          <p:nvPr/>
        </p:nvSpPr>
        <p:spPr>
          <a:xfrm>
            <a:off x="10174292" y="2584969"/>
            <a:ext cx="156820" cy="156820"/>
          </a:xfrm>
          <a:prstGeom prst="ellipse">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AB73A401-F279-47B3-A244-5E11ABEE3DBB}"/>
              </a:ext>
            </a:extLst>
          </p:cNvPr>
          <p:cNvSpPr/>
          <p:nvPr/>
        </p:nvSpPr>
        <p:spPr>
          <a:xfrm>
            <a:off x="10346093" y="2508874"/>
            <a:ext cx="156820" cy="156820"/>
          </a:xfrm>
          <a:prstGeom prst="ellipse">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DE3E8695-360E-4D15-BD3A-94F7D2346AF2}"/>
              </a:ext>
            </a:extLst>
          </p:cNvPr>
          <p:cNvSpPr/>
          <p:nvPr/>
        </p:nvSpPr>
        <p:spPr>
          <a:xfrm>
            <a:off x="10500386" y="2430847"/>
            <a:ext cx="156820" cy="156820"/>
          </a:xfrm>
          <a:prstGeom prst="ellipse">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矩形 11">
            <a:extLst>
              <a:ext uri="{FF2B5EF4-FFF2-40B4-BE49-F238E27FC236}">
                <a16:creationId xmlns:a16="http://schemas.microsoft.com/office/drawing/2014/main" id="{A4B36E02-42B3-45B2-AFEB-8BFE3BCDAD85}"/>
              </a:ext>
            </a:extLst>
          </p:cNvPr>
          <p:cNvSpPr/>
          <p:nvPr/>
        </p:nvSpPr>
        <p:spPr>
          <a:xfrm>
            <a:off x="377372" y="424727"/>
            <a:ext cx="7877628" cy="923330"/>
          </a:xfrm>
          <a:prstGeom prst="rect">
            <a:avLst/>
          </a:prstGeom>
        </p:spPr>
        <p:txBody>
          <a:bodyPr wrap="square">
            <a:spAutoFit/>
          </a:bodyPr>
          <a:lstStyle/>
          <a:p>
            <a:pPr lvl="1">
              <a:spcBef>
                <a:spcPct val="0"/>
              </a:spcBef>
            </a:pPr>
            <a:r>
              <a:rPr lang="en-US" altLang="zh-CN" sz="5400" b="1" dirty="0">
                <a:solidFill>
                  <a:schemeClr val="bg1"/>
                </a:solidFill>
                <a:cs typeface="+mn-ea"/>
                <a:sym typeface="+mn-lt"/>
              </a:rPr>
              <a:t>2 Options for Starting</a:t>
            </a:r>
          </a:p>
        </p:txBody>
      </p:sp>
      <p:sp>
        <p:nvSpPr>
          <p:cNvPr id="79" name="文本框 18">
            <a:extLst>
              <a:ext uri="{FF2B5EF4-FFF2-40B4-BE49-F238E27FC236}">
                <a16:creationId xmlns:a16="http://schemas.microsoft.com/office/drawing/2014/main" id="{7C10A541-A15B-4DB4-B7FE-F4B25E103899}"/>
              </a:ext>
            </a:extLst>
          </p:cNvPr>
          <p:cNvSpPr txBox="1"/>
          <p:nvPr/>
        </p:nvSpPr>
        <p:spPr>
          <a:xfrm>
            <a:off x="1464555" y="1839075"/>
            <a:ext cx="7840323" cy="2862322"/>
          </a:xfrm>
          <a:prstGeom prst="rect">
            <a:avLst/>
          </a:prstGeom>
          <a:noFill/>
        </p:spPr>
        <p:txBody>
          <a:bodyPr wrap="square" rtlCol="0">
            <a:spAutoFit/>
          </a:bodyPr>
          <a:lstStyle/>
          <a:p>
            <a:r>
              <a:rPr lang="en-US" sz="2000" b="1" dirty="0">
                <a:solidFill>
                  <a:schemeClr val="bg1"/>
                </a:solidFill>
                <a:latin typeface="+mj-lt"/>
              </a:rPr>
              <a:t>- Get trade tokens / trade credits used to open a trade</a:t>
            </a:r>
            <a:br>
              <a:rPr lang="en-US" sz="2000" b="1" dirty="0">
                <a:solidFill>
                  <a:schemeClr val="bg1"/>
                </a:solidFill>
                <a:latin typeface="+mj-lt"/>
              </a:rPr>
            </a:br>
            <a:r>
              <a:rPr lang="en-US" sz="2000" b="1" dirty="0">
                <a:solidFill>
                  <a:schemeClr val="bg1"/>
                </a:solidFill>
                <a:latin typeface="+mj-lt"/>
              </a:rPr>
              <a:t>- When a Trader makes a trade, our system makes a new trade in the individual exchange of everyone following that trader</a:t>
            </a:r>
            <a:br>
              <a:rPr lang="en-US" sz="2000" b="1" dirty="0">
                <a:solidFill>
                  <a:schemeClr val="bg1"/>
                </a:solidFill>
                <a:latin typeface="+mj-lt"/>
              </a:rPr>
            </a:br>
            <a:r>
              <a:rPr lang="en-US" sz="2000" b="1" dirty="0">
                <a:solidFill>
                  <a:schemeClr val="bg1"/>
                </a:solidFill>
                <a:latin typeface="+mj-lt"/>
              </a:rPr>
              <a:t>- Every buy order and corresponding sell order is automatic</a:t>
            </a:r>
            <a:br>
              <a:rPr lang="en-US" sz="2000" b="1" dirty="0">
                <a:solidFill>
                  <a:schemeClr val="bg1"/>
                </a:solidFill>
                <a:latin typeface="+mj-lt"/>
              </a:rPr>
            </a:br>
            <a:r>
              <a:rPr lang="en-US" sz="2000" b="1" dirty="0">
                <a:solidFill>
                  <a:schemeClr val="bg1"/>
                </a:solidFill>
                <a:latin typeface="+mj-lt"/>
              </a:rPr>
              <a:t>- The more trade credits / tokens you purchase the better the value.</a:t>
            </a:r>
            <a:br>
              <a:rPr lang="en-US" sz="2000" b="1" dirty="0">
                <a:solidFill>
                  <a:schemeClr val="bg1"/>
                </a:solidFill>
                <a:latin typeface="+mj-lt"/>
              </a:rPr>
            </a:br>
            <a:r>
              <a:rPr lang="en-US" sz="2000" b="1" dirty="0">
                <a:solidFill>
                  <a:schemeClr val="bg1"/>
                </a:solidFill>
                <a:latin typeface="+mj-lt"/>
              </a:rPr>
              <a:t>- The only difference in the packages is the price per trade credit</a:t>
            </a:r>
            <a:br>
              <a:rPr lang="en-US" sz="2000" b="1" dirty="0">
                <a:solidFill>
                  <a:schemeClr val="bg1"/>
                </a:solidFill>
                <a:latin typeface="+mj-lt"/>
              </a:rPr>
            </a:br>
            <a:r>
              <a:rPr lang="en-US" sz="2000" b="1" dirty="0">
                <a:solidFill>
                  <a:schemeClr val="bg1"/>
                </a:solidFill>
                <a:latin typeface="+mj-lt"/>
              </a:rPr>
              <a:t>- Users can set their own custom trialing stop</a:t>
            </a:r>
            <a:br>
              <a:rPr lang="en-US" sz="2000" b="1" dirty="0">
                <a:solidFill>
                  <a:schemeClr val="bg1"/>
                </a:solidFill>
                <a:latin typeface="+mj-lt"/>
              </a:rPr>
            </a:br>
            <a:r>
              <a:rPr lang="en-US" sz="2000" b="1" dirty="0">
                <a:solidFill>
                  <a:schemeClr val="bg1"/>
                </a:solidFill>
                <a:latin typeface="+mj-lt"/>
              </a:rPr>
              <a:t>- BTC / Alt coin pairs OR USD (or USDT)  / All crypto</a:t>
            </a:r>
            <a:endParaRPr lang="zh-CN" altLang="en-US" sz="1050" b="1" dirty="0">
              <a:solidFill>
                <a:schemeClr val="bg1"/>
              </a:solidFill>
              <a:latin typeface="+mj-lt"/>
              <a:cs typeface="+mn-ea"/>
              <a:sym typeface="+mn-lt"/>
            </a:endParaRPr>
          </a:p>
          <a:p>
            <a:endParaRPr lang="zh-CN" altLang="en-US" sz="2000" b="1" dirty="0">
              <a:solidFill>
                <a:srgbClr val="A3C8BD"/>
              </a:solidFill>
              <a:cs typeface="+mn-ea"/>
              <a:sym typeface="+mn-lt"/>
            </a:endParaRPr>
          </a:p>
        </p:txBody>
      </p:sp>
      <p:sp>
        <p:nvSpPr>
          <p:cNvPr id="85" name="文本框 19">
            <a:extLst>
              <a:ext uri="{FF2B5EF4-FFF2-40B4-BE49-F238E27FC236}">
                <a16:creationId xmlns:a16="http://schemas.microsoft.com/office/drawing/2014/main" id="{88B9919B-A9CC-4B8E-80DA-B549BA1C59C6}"/>
              </a:ext>
            </a:extLst>
          </p:cNvPr>
          <p:cNvSpPr txBox="1"/>
          <p:nvPr/>
        </p:nvSpPr>
        <p:spPr>
          <a:xfrm>
            <a:off x="1156666" y="4430142"/>
            <a:ext cx="7935576" cy="400110"/>
          </a:xfrm>
          <a:prstGeom prst="rect">
            <a:avLst/>
          </a:prstGeom>
          <a:noFill/>
        </p:spPr>
        <p:txBody>
          <a:bodyPr wrap="square" rtlCol="0">
            <a:spAutoFit/>
          </a:bodyPr>
          <a:lstStyle/>
          <a:p>
            <a:r>
              <a:rPr lang="en-US" sz="2000" b="1" dirty="0">
                <a:solidFill>
                  <a:schemeClr val="bg1"/>
                </a:solidFill>
                <a:latin typeface="+mj-lt"/>
              </a:rPr>
              <a:t>Signals</a:t>
            </a:r>
            <a:endParaRPr lang="zh-CN" altLang="en-US" sz="2000" b="1" dirty="0">
              <a:solidFill>
                <a:srgbClr val="A3C8BD"/>
              </a:solidFill>
              <a:latin typeface="+mj-lt"/>
              <a:cs typeface="+mn-ea"/>
              <a:sym typeface="+mn-lt"/>
            </a:endParaRPr>
          </a:p>
        </p:txBody>
      </p:sp>
      <p:grpSp>
        <p:nvGrpSpPr>
          <p:cNvPr id="5" name="组合 33">
            <a:extLst>
              <a:ext uri="{FF2B5EF4-FFF2-40B4-BE49-F238E27FC236}">
                <a16:creationId xmlns:a16="http://schemas.microsoft.com/office/drawing/2014/main" id="{E4088C64-A62A-488C-B6B6-0989B3E6B608}"/>
              </a:ext>
            </a:extLst>
          </p:cNvPr>
          <p:cNvGrpSpPr/>
          <p:nvPr/>
        </p:nvGrpSpPr>
        <p:grpSpPr>
          <a:xfrm>
            <a:off x="634143" y="1541280"/>
            <a:ext cx="350569" cy="317753"/>
            <a:chOff x="5859461" y="5268185"/>
            <a:chExt cx="474664" cy="474664"/>
          </a:xfrm>
        </p:grpSpPr>
        <p:sp>
          <p:nvSpPr>
            <p:cNvPr id="98" name="îşlïḓe">
              <a:extLst>
                <a:ext uri="{FF2B5EF4-FFF2-40B4-BE49-F238E27FC236}">
                  <a16:creationId xmlns:a16="http://schemas.microsoft.com/office/drawing/2014/main" id="{E4FDEEEF-C6F6-4D68-BC6D-29E238FD0D79}"/>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algn="ctr" defTabSz="914354"/>
              <a:endParaRPr lang="zh-CN" altLang="en-US" sz="2000" b="1" dirty="0">
                <a:solidFill>
                  <a:schemeClr val="bg1"/>
                </a:solidFill>
                <a:cs typeface="+mn-ea"/>
                <a:sym typeface="+mn-lt"/>
              </a:endParaRPr>
            </a:p>
          </p:txBody>
        </p:sp>
        <p:sp>
          <p:nvSpPr>
            <p:cNvPr id="113" name="tree-leaf_13600">
              <a:extLst>
                <a:ext uri="{FF2B5EF4-FFF2-40B4-BE49-F238E27FC236}">
                  <a16:creationId xmlns:a16="http://schemas.microsoft.com/office/drawing/2014/main" id="{F3050C4D-6AF3-4BDD-95F6-ED61E1E9476F}"/>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sp>
        <p:nvSpPr>
          <p:cNvPr id="118" name="文本框 20">
            <a:extLst>
              <a:ext uri="{FF2B5EF4-FFF2-40B4-BE49-F238E27FC236}">
                <a16:creationId xmlns:a16="http://schemas.microsoft.com/office/drawing/2014/main" id="{09A04218-9677-496F-A871-640BA053C2F1}"/>
              </a:ext>
            </a:extLst>
          </p:cNvPr>
          <p:cNvSpPr txBox="1"/>
          <p:nvPr/>
        </p:nvSpPr>
        <p:spPr>
          <a:xfrm>
            <a:off x="1163843" y="1485647"/>
            <a:ext cx="6981089" cy="400110"/>
          </a:xfrm>
          <a:prstGeom prst="rect">
            <a:avLst/>
          </a:prstGeom>
          <a:noFill/>
        </p:spPr>
        <p:txBody>
          <a:bodyPr wrap="square" rtlCol="0">
            <a:spAutoFit/>
          </a:bodyPr>
          <a:lstStyle/>
          <a:p>
            <a:r>
              <a:rPr lang="en-US" sz="2000" dirty="0">
                <a:solidFill>
                  <a:schemeClr val="bg1"/>
                </a:solidFill>
              </a:rPr>
              <a:t>Fully Automated Trading</a:t>
            </a:r>
            <a:endParaRPr lang="zh-CN" altLang="en-US" sz="2000" b="1" dirty="0">
              <a:solidFill>
                <a:schemeClr val="bg1"/>
              </a:solidFill>
              <a:cs typeface="+mn-ea"/>
              <a:sym typeface="+mn-lt"/>
            </a:endParaRPr>
          </a:p>
        </p:txBody>
      </p:sp>
      <p:grpSp>
        <p:nvGrpSpPr>
          <p:cNvPr id="7" name="组合 33">
            <a:extLst>
              <a:ext uri="{FF2B5EF4-FFF2-40B4-BE49-F238E27FC236}">
                <a16:creationId xmlns:a16="http://schemas.microsoft.com/office/drawing/2014/main" id="{E4088C64-A62A-488C-B6B6-0989B3E6B608}"/>
              </a:ext>
            </a:extLst>
          </p:cNvPr>
          <p:cNvGrpSpPr/>
          <p:nvPr/>
        </p:nvGrpSpPr>
        <p:grpSpPr>
          <a:xfrm>
            <a:off x="642291" y="4476384"/>
            <a:ext cx="350569" cy="317753"/>
            <a:chOff x="5859461" y="5268185"/>
            <a:chExt cx="474664" cy="474664"/>
          </a:xfrm>
        </p:grpSpPr>
        <p:sp>
          <p:nvSpPr>
            <p:cNvPr id="114" name="îşlïḓe">
              <a:extLst>
                <a:ext uri="{FF2B5EF4-FFF2-40B4-BE49-F238E27FC236}">
                  <a16:creationId xmlns:a16="http://schemas.microsoft.com/office/drawing/2014/main" id="{E4FDEEEF-C6F6-4D68-BC6D-29E238FD0D79}"/>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algn="ctr" defTabSz="914354"/>
              <a:endParaRPr lang="zh-CN" altLang="en-US" sz="2000" b="1" dirty="0">
                <a:solidFill>
                  <a:schemeClr val="bg1"/>
                </a:solidFill>
                <a:cs typeface="+mn-ea"/>
                <a:sym typeface="+mn-lt"/>
              </a:endParaRPr>
            </a:p>
          </p:txBody>
        </p:sp>
        <p:sp>
          <p:nvSpPr>
            <p:cNvPr id="115" name="tree-leaf_13600">
              <a:extLst>
                <a:ext uri="{FF2B5EF4-FFF2-40B4-BE49-F238E27FC236}">
                  <a16:creationId xmlns:a16="http://schemas.microsoft.com/office/drawing/2014/main" id="{F3050C4D-6AF3-4BDD-95F6-ED61E1E9476F}"/>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sp>
        <p:nvSpPr>
          <p:cNvPr id="47" name="文本框 18">
            <a:extLst>
              <a:ext uri="{FF2B5EF4-FFF2-40B4-BE49-F238E27FC236}">
                <a16:creationId xmlns:a16="http://schemas.microsoft.com/office/drawing/2014/main" id="{7C10A541-A15B-4DB4-B7FE-F4B25E103899}"/>
              </a:ext>
            </a:extLst>
          </p:cNvPr>
          <p:cNvSpPr txBox="1"/>
          <p:nvPr/>
        </p:nvSpPr>
        <p:spPr>
          <a:xfrm>
            <a:off x="1464562" y="4743241"/>
            <a:ext cx="8238238" cy="1015663"/>
          </a:xfrm>
          <a:prstGeom prst="rect">
            <a:avLst/>
          </a:prstGeom>
          <a:noFill/>
        </p:spPr>
        <p:txBody>
          <a:bodyPr wrap="square" rtlCol="0">
            <a:spAutoFit/>
          </a:bodyPr>
          <a:lstStyle/>
          <a:p>
            <a:r>
              <a:rPr lang="en-US" sz="2000" b="1" dirty="0">
                <a:solidFill>
                  <a:schemeClr val="bg1"/>
                </a:solidFill>
                <a:latin typeface="+mj-lt"/>
              </a:rPr>
              <a:t>- Notifications are emailed when traders make a new buy order and sell order. </a:t>
            </a:r>
            <a:br>
              <a:rPr lang="en-US" sz="2000" b="1" dirty="0">
                <a:solidFill>
                  <a:schemeClr val="bg1"/>
                </a:solidFill>
                <a:latin typeface="+mj-lt"/>
              </a:rPr>
            </a:br>
            <a:r>
              <a:rPr lang="en-US" sz="2000" b="1" dirty="0">
                <a:solidFill>
                  <a:schemeClr val="bg1"/>
                </a:solidFill>
                <a:latin typeface="+mj-lt"/>
              </a:rPr>
              <a:t>- Users manually execute their own trades in their exchange</a:t>
            </a:r>
            <a:br>
              <a:rPr lang="en-US" sz="2000" b="1" dirty="0">
                <a:solidFill>
                  <a:schemeClr val="bg1"/>
                </a:solidFill>
                <a:latin typeface="+mj-lt"/>
              </a:rPr>
            </a:br>
            <a:r>
              <a:rPr lang="en-US" sz="2000" b="1" dirty="0">
                <a:solidFill>
                  <a:schemeClr val="bg1"/>
                </a:solidFill>
                <a:latin typeface="+mj-lt"/>
              </a:rPr>
              <a:t>- This is a monthly subscription</a:t>
            </a:r>
            <a:endParaRPr lang="zh-CN" altLang="en-US" sz="2000" b="1" dirty="0">
              <a:solidFill>
                <a:srgbClr val="A3C8BD"/>
              </a:solidFill>
              <a:cs typeface="+mn-ea"/>
              <a:sym typeface="+mn-lt"/>
            </a:endParaRPr>
          </a:p>
        </p:txBody>
      </p:sp>
    </p:spTree>
    <p:extLst>
      <p:ext uri="{BB962C8B-B14F-4D97-AF65-F5344CB8AC3E}">
        <p14:creationId xmlns:p14="http://schemas.microsoft.com/office/powerpoint/2010/main" val="1936422108"/>
      </p:ext>
    </p:extLst>
  </p:cSld>
  <p:clrMapOvr>
    <a:masterClrMapping/>
  </p:clrMapOvr>
  <p:transition spd="slow" advTm="0">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rgbClr val="2F0484"/>
            </a:gs>
            <a:gs pos="0">
              <a:srgbClr val="00B0F0"/>
            </a:gs>
            <a:gs pos="60000">
              <a:srgbClr val="002060"/>
            </a:gs>
          </a:gsLst>
          <a:lin ang="7800000" scaled="0"/>
        </a:gradFill>
        <a:effectLst/>
      </p:bgPr>
    </p:bg>
    <p:spTree>
      <p:nvGrpSpPr>
        <p:cNvPr id="1" name=""/>
        <p:cNvGrpSpPr/>
        <p:nvPr/>
      </p:nvGrpSpPr>
      <p:grpSpPr>
        <a:xfrm>
          <a:off x="0" y="0"/>
          <a:ext cx="0" cy="0"/>
          <a:chOff x="0" y="0"/>
          <a:chExt cx="0" cy="0"/>
        </a:xfrm>
      </p:grpSpPr>
      <p:sp>
        <p:nvSpPr>
          <p:cNvPr id="68" name="圆角矩形 3">
            <a:extLst>
              <a:ext uri="{FF2B5EF4-FFF2-40B4-BE49-F238E27FC236}">
                <a16:creationId xmlns:a16="http://schemas.microsoft.com/office/drawing/2014/main" id="{E0F407D0-A966-46E6-9CE3-0981FEC80CBA}"/>
              </a:ext>
            </a:extLst>
          </p:cNvPr>
          <p:cNvSpPr/>
          <p:nvPr/>
        </p:nvSpPr>
        <p:spPr>
          <a:xfrm>
            <a:off x="-188192" y="-153834"/>
            <a:ext cx="12409714" cy="7082970"/>
          </a:xfrm>
          <a:prstGeom prst="roundRect">
            <a:avLst>
              <a:gd name="adj" fmla="val 0"/>
            </a:avLst>
          </a:prstGeom>
          <a:gradFill flip="none" rotWithShape="1">
            <a:gsLst>
              <a:gs pos="100000">
                <a:srgbClr val="7030A0"/>
              </a:gs>
              <a:gs pos="0">
                <a:srgbClr val="0070C0"/>
              </a:gs>
              <a:gs pos="78000">
                <a:srgbClr val="2F0484"/>
              </a:gs>
              <a:gs pos="100000">
                <a:srgbClr val="002060"/>
              </a:gs>
            </a:gsLst>
            <a:lin ang="2700000" scaled="1"/>
            <a:tileRect/>
          </a:gra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6" name="Rectangle: Rounded Corners 125">
            <a:extLst>
              <a:ext uri="{FF2B5EF4-FFF2-40B4-BE49-F238E27FC236}">
                <a16:creationId xmlns:a16="http://schemas.microsoft.com/office/drawing/2014/main" id="{D973722E-71BA-4E13-BC8E-95167BCE6698}"/>
              </a:ext>
            </a:extLst>
          </p:cNvPr>
          <p:cNvSpPr/>
          <p:nvPr/>
        </p:nvSpPr>
        <p:spPr>
          <a:xfrm rot="2119399">
            <a:off x="1221401" y="-2818912"/>
            <a:ext cx="11023187" cy="11023187"/>
          </a:xfrm>
          <a:prstGeom prst="roundRect">
            <a:avLst>
              <a:gd name="adj" fmla="val 28448"/>
            </a:avLst>
          </a:prstGeom>
          <a:noFill/>
          <a:ln w="6350">
            <a:solidFill>
              <a:srgbClr val="7DC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8" name="Rectangle: Rounded Corners 127">
            <a:extLst>
              <a:ext uri="{FF2B5EF4-FFF2-40B4-BE49-F238E27FC236}">
                <a16:creationId xmlns:a16="http://schemas.microsoft.com/office/drawing/2014/main" id="{49A8BE23-4DB4-4674-A87F-CB51D485EA47}"/>
              </a:ext>
            </a:extLst>
          </p:cNvPr>
          <p:cNvSpPr/>
          <p:nvPr/>
        </p:nvSpPr>
        <p:spPr>
          <a:xfrm rot="20130783">
            <a:off x="232189" y="-521343"/>
            <a:ext cx="8045388" cy="8045388"/>
          </a:xfrm>
          <a:prstGeom prst="roundRect">
            <a:avLst>
              <a:gd name="adj" fmla="val 28448"/>
            </a:avLst>
          </a:prstGeom>
          <a:noFill/>
          <a:ln w="6350">
            <a:solidFill>
              <a:srgbClr val="00FF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Rectangle: Rounded Corners 129">
            <a:extLst>
              <a:ext uri="{FF2B5EF4-FFF2-40B4-BE49-F238E27FC236}">
                <a16:creationId xmlns:a16="http://schemas.microsoft.com/office/drawing/2014/main" id="{980D7DB1-8B29-4091-B98F-CF1F3BB3D26F}"/>
              </a:ext>
            </a:extLst>
          </p:cNvPr>
          <p:cNvSpPr/>
          <p:nvPr/>
        </p:nvSpPr>
        <p:spPr>
          <a:xfrm rot="18890147">
            <a:off x="2361696" y="-699453"/>
            <a:ext cx="8401608" cy="8401608"/>
          </a:xfrm>
          <a:prstGeom prst="roundRect">
            <a:avLst>
              <a:gd name="adj" fmla="val 28448"/>
            </a:avLst>
          </a:prstGeom>
          <a:noFill/>
          <a:ln w="6350">
            <a:solidFill>
              <a:srgbClr val="FF8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E39559E9-5798-44E8-8232-9FD8088A84D3}"/>
              </a:ext>
            </a:extLst>
          </p:cNvPr>
          <p:cNvSpPr/>
          <p:nvPr/>
        </p:nvSpPr>
        <p:spPr>
          <a:xfrm>
            <a:off x="925633" y="2948279"/>
            <a:ext cx="1608204" cy="1608203"/>
          </a:xfrm>
          <a:prstGeom prst="ellipse">
            <a:avLst/>
          </a:prstGeom>
          <a:solidFill>
            <a:schemeClr val="bg1"/>
          </a:solidFill>
          <a:ln>
            <a:noFill/>
          </a:ln>
          <a:effectLst>
            <a:outerShdw blurRad="266700" dist="165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BB6C34E7-E705-4096-A7A7-B013FA1A5CF4}"/>
              </a:ext>
            </a:extLst>
          </p:cNvPr>
          <p:cNvSpPr/>
          <p:nvPr/>
        </p:nvSpPr>
        <p:spPr>
          <a:xfrm>
            <a:off x="790544" y="2813190"/>
            <a:ext cx="1878382" cy="939191"/>
          </a:xfrm>
          <a:custGeom>
            <a:avLst/>
            <a:gdLst>
              <a:gd name="connsiteX0" fmla="*/ 0 w 2781300"/>
              <a:gd name="connsiteY0" fmla="*/ 1390650 h 2781300"/>
              <a:gd name="connsiteX1" fmla="*/ 1390650 w 2781300"/>
              <a:gd name="connsiteY1" fmla="*/ 0 h 2781300"/>
              <a:gd name="connsiteX2" fmla="*/ 2781300 w 2781300"/>
              <a:gd name="connsiteY2" fmla="*/ 1390650 h 2781300"/>
              <a:gd name="connsiteX3" fmla="*/ 1390650 w 2781300"/>
              <a:gd name="connsiteY3" fmla="*/ 2781300 h 2781300"/>
              <a:gd name="connsiteX4" fmla="*/ 0 w 2781300"/>
              <a:gd name="connsiteY4" fmla="*/ 1390650 h 2781300"/>
              <a:gd name="connsiteX0" fmla="*/ 1390650 w 2781300"/>
              <a:gd name="connsiteY0" fmla="*/ 2781300 h 2872740"/>
              <a:gd name="connsiteX1" fmla="*/ 0 w 2781300"/>
              <a:gd name="connsiteY1" fmla="*/ 1390650 h 2872740"/>
              <a:gd name="connsiteX2" fmla="*/ 1390650 w 2781300"/>
              <a:gd name="connsiteY2" fmla="*/ 0 h 2872740"/>
              <a:gd name="connsiteX3" fmla="*/ 2781300 w 2781300"/>
              <a:gd name="connsiteY3" fmla="*/ 1390650 h 2872740"/>
              <a:gd name="connsiteX4" fmla="*/ 1482090 w 2781300"/>
              <a:gd name="connsiteY4" fmla="*/ 2872740 h 2872740"/>
              <a:gd name="connsiteX0" fmla="*/ 1390650 w 2781300"/>
              <a:gd name="connsiteY0" fmla="*/ 2781300 h 2781300"/>
              <a:gd name="connsiteX1" fmla="*/ 0 w 2781300"/>
              <a:gd name="connsiteY1" fmla="*/ 1390650 h 2781300"/>
              <a:gd name="connsiteX2" fmla="*/ 1390650 w 2781300"/>
              <a:gd name="connsiteY2" fmla="*/ 0 h 2781300"/>
              <a:gd name="connsiteX3" fmla="*/ 2781300 w 2781300"/>
              <a:gd name="connsiteY3" fmla="*/ 1390650 h 2781300"/>
              <a:gd name="connsiteX0" fmla="*/ 0 w 2781300"/>
              <a:gd name="connsiteY0" fmla="*/ 1390650 h 1390650"/>
              <a:gd name="connsiteX1" fmla="*/ 1390650 w 2781300"/>
              <a:gd name="connsiteY1" fmla="*/ 0 h 1390650"/>
              <a:gd name="connsiteX2" fmla="*/ 2781300 w 2781300"/>
              <a:gd name="connsiteY2" fmla="*/ 1390650 h 1390650"/>
            </a:gdLst>
            <a:ahLst/>
            <a:cxnLst>
              <a:cxn ang="0">
                <a:pos x="connsiteX0" y="connsiteY0"/>
              </a:cxn>
              <a:cxn ang="0">
                <a:pos x="connsiteX1" y="connsiteY1"/>
              </a:cxn>
              <a:cxn ang="0">
                <a:pos x="connsiteX2" y="connsiteY2"/>
              </a:cxn>
            </a:cxnLst>
            <a:rect l="l" t="t" r="r" b="b"/>
            <a:pathLst>
              <a:path w="2781300" h="1390650">
                <a:moveTo>
                  <a:pt x="0" y="1390650"/>
                </a:moveTo>
                <a:cubicBezTo>
                  <a:pt x="0" y="622615"/>
                  <a:pt x="622615" y="0"/>
                  <a:pt x="1390650" y="0"/>
                </a:cubicBezTo>
                <a:cubicBezTo>
                  <a:pt x="2158685" y="0"/>
                  <a:pt x="2781300" y="622615"/>
                  <a:pt x="2781300" y="1390650"/>
                </a:cubicBezTo>
              </a:path>
            </a:pathLst>
          </a:cu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2F726477-CA4A-4550-9611-1C37EC22A5DB}"/>
              </a:ext>
            </a:extLst>
          </p:cNvPr>
          <p:cNvSpPr/>
          <p:nvPr/>
        </p:nvSpPr>
        <p:spPr>
          <a:xfrm rot="18900000">
            <a:off x="1260138" y="2618704"/>
            <a:ext cx="939191" cy="939191"/>
          </a:xfrm>
          <a:custGeom>
            <a:avLst/>
            <a:gdLst>
              <a:gd name="connsiteX0" fmla="*/ 0 w 2781300"/>
              <a:gd name="connsiteY0" fmla="*/ 1390650 h 2781300"/>
              <a:gd name="connsiteX1" fmla="*/ 1390650 w 2781300"/>
              <a:gd name="connsiteY1" fmla="*/ 0 h 2781300"/>
              <a:gd name="connsiteX2" fmla="*/ 2781300 w 2781300"/>
              <a:gd name="connsiteY2" fmla="*/ 1390650 h 2781300"/>
              <a:gd name="connsiteX3" fmla="*/ 1390650 w 2781300"/>
              <a:gd name="connsiteY3" fmla="*/ 2781300 h 2781300"/>
              <a:gd name="connsiteX4" fmla="*/ 0 w 2781300"/>
              <a:gd name="connsiteY4" fmla="*/ 1390650 h 2781300"/>
              <a:gd name="connsiteX0" fmla="*/ 1390650 w 2781300"/>
              <a:gd name="connsiteY0" fmla="*/ 0 h 2781300"/>
              <a:gd name="connsiteX1" fmla="*/ 2781300 w 2781300"/>
              <a:gd name="connsiteY1" fmla="*/ 1390650 h 2781300"/>
              <a:gd name="connsiteX2" fmla="*/ 1390650 w 2781300"/>
              <a:gd name="connsiteY2" fmla="*/ 2781300 h 2781300"/>
              <a:gd name="connsiteX3" fmla="*/ 0 w 2781300"/>
              <a:gd name="connsiteY3" fmla="*/ 1390650 h 2781300"/>
              <a:gd name="connsiteX4" fmla="*/ 1482090 w 2781300"/>
              <a:gd name="connsiteY4" fmla="*/ 91440 h 2781300"/>
              <a:gd name="connsiteX0" fmla="*/ 1390650 w 2781300"/>
              <a:gd name="connsiteY0" fmla="*/ 0 h 2781300"/>
              <a:gd name="connsiteX1" fmla="*/ 2781300 w 2781300"/>
              <a:gd name="connsiteY1" fmla="*/ 1390650 h 2781300"/>
              <a:gd name="connsiteX2" fmla="*/ 1390650 w 2781300"/>
              <a:gd name="connsiteY2" fmla="*/ 2781300 h 2781300"/>
              <a:gd name="connsiteX3" fmla="*/ 0 w 2781300"/>
              <a:gd name="connsiteY3" fmla="*/ 1390650 h 2781300"/>
              <a:gd name="connsiteX0" fmla="*/ 0 w 1390650"/>
              <a:gd name="connsiteY0" fmla="*/ 0 h 2781300"/>
              <a:gd name="connsiteX1" fmla="*/ 1390650 w 1390650"/>
              <a:gd name="connsiteY1" fmla="*/ 1390650 h 2781300"/>
              <a:gd name="connsiteX2" fmla="*/ 0 w 1390650"/>
              <a:gd name="connsiteY2" fmla="*/ 2781300 h 2781300"/>
              <a:gd name="connsiteX0" fmla="*/ 0 w 1390650"/>
              <a:gd name="connsiteY0" fmla="*/ 0 h 1390650"/>
              <a:gd name="connsiteX1" fmla="*/ 1390650 w 1390650"/>
              <a:gd name="connsiteY1" fmla="*/ 1390650 h 1390650"/>
            </a:gdLst>
            <a:ahLst/>
            <a:cxnLst>
              <a:cxn ang="0">
                <a:pos x="connsiteX0" y="connsiteY0"/>
              </a:cxn>
              <a:cxn ang="0">
                <a:pos x="connsiteX1" y="connsiteY1"/>
              </a:cxn>
            </a:cxnLst>
            <a:rect l="l" t="t" r="r" b="b"/>
            <a:pathLst>
              <a:path w="1390650" h="1390650">
                <a:moveTo>
                  <a:pt x="0" y="0"/>
                </a:moveTo>
                <a:cubicBezTo>
                  <a:pt x="768035" y="0"/>
                  <a:pt x="1390650" y="622615"/>
                  <a:pt x="1390650" y="1390650"/>
                </a:cubicBezTo>
              </a:path>
            </a:pathLst>
          </a:custGeom>
          <a:noFill/>
          <a:ln w="76200" cap="rnd">
            <a:solidFill>
              <a:srgbClr val="FF83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7EFE28A5-E888-425B-A94E-3A73D10F1E7A}"/>
              </a:ext>
            </a:extLst>
          </p:cNvPr>
          <p:cNvSpPr/>
          <p:nvPr/>
        </p:nvSpPr>
        <p:spPr>
          <a:xfrm flipV="1">
            <a:off x="3113711" y="2948279"/>
            <a:ext cx="1608204" cy="1608203"/>
          </a:xfrm>
          <a:prstGeom prst="ellipse">
            <a:avLst/>
          </a:prstGeom>
          <a:solidFill>
            <a:schemeClr val="bg1"/>
          </a:solidFill>
          <a:ln>
            <a:noFill/>
          </a:ln>
          <a:effectLst>
            <a:outerShdw blurRad="266700" dist="165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14">
            <a:extLst>
              <a:ext uri="{FF2B5EF4-FFF2-40B4-BE49-F238E27FC236}">
                <a16:creationId xmlns:a16="http://schemas.microsoft.com/office/drawing/2014/main" id="{2BB84E6D-F06B-4C27-B30E-5EA909A09CC0}"/>
              </a:ext>
            </a:extLst>
          </p:cNvPr>
          <p:cNvSpPr/>
          <p:nvPr/>
        </p:nvSpPr>
        <p:spPr>
          <a:xfrm flipV="1">
            <a:off x="2978622" y="3752380"/>
            <a:ext cx="1878382" cy="939191"/>
          </a:xfrm>
          <a:custGeom>
            <a:avLst/>
            <a:gdLst>
              <a:gd name="connsiteX0" fmla="*/ 0 w 2781300"/>
              <a:gd name="connsiteY0" fmla="*/ 1390650 h 2781300"/>
              <a:gd name="connsiteX1" fmla="*/ 1390650 w 2781300"/>
              <a:gd name="connsiteY1" fmla="*/ 0 h 2781300"/>
              <a:gd name="connsiteX2" fmla="*/ 2781300 w 2781300"/>
              <a:gd name="connsiteY2" fmla="*/ 1390650 h 2781300"/>
              <a:gd name="connsiteX3" fmla="*/ 1390650 w 2781300"/>
              <a:gd name="connsiteY3" fmla="*/ 2781300 h 2781300"/>
              <a:gd name="connsiteX4" fmla="*/ 0 w 2781300"/>
              <a:gd name="connsiteY4" fmla="*/ 1390650 h 2781300"/>
              <a:gd name="connsiteX0" fmla="*/ 1390650 w 2781300"/>
              <a:gd name="connsiteY0" fmla="*/ 2781300 h 2872740"/>
              <a:gd name="connsiteX1" fmla="*/ 0 w 2781300"/>
              <a:gd name="connsiteY1" fmla="*/ 1390650 h 2872740"/>
              <a:gd name="connsiteX2" fmla="*/ 1390650 w 2781300"/>
              <a:gd name="connsiteY2" fmla="*/ 0 h 2872740"/>
              <a:gd name="connsiteX3" fmla="*/ 2781300 w 2781300"/>
              <a:gd name="connsiteY3" fmla="*/ 1390650 h 2872740"/>
              <a:gd name="connsiteX4" fmla="*/ 1482090 w 2781300"/>
              <a:gd name="connsiteY4" fmla="*/ 2872740 h 2872740"/>
              <a:gd name="connsiteX0" fmla="*/ 1390650 w 2781300"/>
              <a:gd name="connsiteY0" fmla="*/ 2781300 h 2781300"/>
              <a:gd name="connsiteX1" fmla="*/ 0 w 2781300"/>
              <a:gd name="connsiteY1" fmla="*/ 1390650 h 2781300"/>
              <a:gd name="connsiteX2" fmla="*/ 1390650 w 2781300"/>
              <a:gd name="connsiteY2" fmla="*/ 0 h 2781300"/>
              <a:gd name="connsiteX3" fmla="*/ 2781300 w 2781300"/>
              <a:gd name="connsiteY3" fmla="*/ 1390650 h 2781300"/>
              <a:gd name="connsiteX0" fmla="*/ 0 w 2781300"/>
              <a:gd name="connsiteY0" fmla="*/ 1390650 h 1390650"/>
              <a:gd name="connsiteX1" fmla="*/ 1390650 w 2781300"/>
              <a:gd name="connsiteY1" fmla="*/ 0 h 1390650"/>
              <a:gd name="connsiteX2" fmla="*/ 2781300 w 2781300"/>
              <a:gd name="connsiteY2" fmla="*/ 1390650 h 1390650"/>
            </a:gdLst>
            <a:ahLst/>
            <a:cxnLst>
              <a:cxn ang="0">
                <a:pos x="connsiteX0" y="connsiteY0"/>
              </a:cxn>
              <a:cxn ang="0">
                <a:pos x="connsiteX1" y="connsiteY1"/>
              </a:cxn>
              <a:cxn ang="0">
                <a:pos x="connsiteX2" y="connsiteY2"/>
              </a:cxn>
            </a:cxnLst>
            <a:rect l="l" t="t" r="r" b="b"/>
            <a:pathLst>
              <a:path w="2781300" h="1390650">
                <a:moveTo>
                  <a:pt x="0" y="1390650"/>
                </a:moveTo>
                <a:cubicBezTo>
                  <a:pt x="0" y="622615"/>
                  <a:pt x="622615" y="0"/>
                  <a:pt x="1390650" y="0"/>
                </a:cubicBezTo>
                <a:cubicBezTo>
                  <a:pt x="2158685" y="0"/>
                  <a:pt x="2781300" y="622615"/>
                  <a:pt x="2781300" y="1390650"/>
                </a:cubicBezTo>
              </a:path>
            </a:pathLst>
          </a:cu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16">
            <a:extLst>
              <a:ext uri="{FF2B5EF4-FFF2-40B4-BE49-F238E27FC236}">
                <a16:creationId xmlns:a16="http://schemas.microsoft.com/office/drawing/2014/main" id="{1A9C6C73-B94C-4527-B228-FC6F31EAA50C}"/>
              </a:ext>
            </a:extLst>
          </p:cNvPr>
          <p:cNvSpPr/>
          <p:nvPr/>
        </p:nvSpPr>
        <p:spPr>
          <a:xfrm rot="2700000" flipV="1">
            <a:off x="3448216" y="3946866"/>
            <a:ext cx="939191" cy="939191"/>
          </a:xfrm>
          <a:custGeom>
            <a:avLst/>
            <a:gdLst>
              <a:gd name="connsiteX0" fmla="*/ 0 w 2781300"/>
              <a:gd name="connsiteY0" fmla="*/ 1390650 h 2781300"/>
              <a:gd name="connsiteX1" fmla="*/ 1390650 w 2781300"/>
              <a:gd name="connsiteY1" fmla="*/ 0 h 2781300"/>
              <a:gd name="connsiteX2" fmla="*/ 2781300 w 2781300"/>
              <a:gd name="connsiteY2" fmla="*/ 1390650 h 2781300"/>
              <a:gd name="connsiteX3" fmla="*/ 1390650 w 2781300"/>
              <a:gd name="connsiteY3" fmla="*/ 2781300 h 2781300"/>
              <a:gd name="connsiteX4" fmla="*/ 0 w 2781300"/>
              <a:gd name="connsiteY4" fmla="*/ 1390650 h 2781300"/>
              <a:gd name="connsiteX0" fmla="*/ 1390650 w 2781300"/>
              <a:gd name="connsiteY0" fmla="*/ 0 h 2781300"/>
              <a:gd name="connsiteX1" fmla="*/ 2781300 w 2781300"/>
              <a:gd name="connsiteY1" fmla="*/ 1390650 h 2781300"/>
              <a:gd name="connsiteX2" fmla="*/ 1390650 w 2781300"/>
              <a:gd name="connsiteY2" fmla="*/ 2781300 h 2781300"/>
              <a:gd name="connsiteX3" fmla="*/ 0 w 2781300"/>
              <a:gd name="connsiteY3" fmla="*/ 1390650 h 2781300"/>
              <a:gd name="connsiteX4" fmla="*/ 1482090 w 2781300"/>
              <a:gd name="connsiteY4" fmla="*/ 91440 h 2781300"/>
              <a:gd name="connsiteX0" fmla="*/ 1390650 w 2781300"/>
              <a:gd name="connsiteY0" fmla="*/ 0 h 2781300"/>
              <a:gd name="connsiteX1" fmla="*/ 2781300 w 2781300"/>
              <a:gd name="connsiteY1" fmla="*/ 1390650 h 2781300"/>
              <a:gd name="connsiteX2" fmla="*/ 1390650 w 2781300"/>
              <a:gd name="connsiteY2" fmla="*/ 2781300 h 2781300"/>
              <a:gd name="connsiteX3" fmla="*/ 0 w 2781300"/>
              <a:gd name="connsiteY3" fmla="*/ 1390650 h 2781300"/>
              <a:gd name="connsiteX0" fmla="*/ 0 w 1390650"/>
              <a:gd name="connsiteY0" fmla="*/ 0 h 2781300"/>
              <a:gd name="connsiteX1" fmla="*/ 1390650 w 1390650"/>
              <a:gd name="connsiteY1" fmla="*/ 1390650 h 2781300"/>
              <a:gd name="connsiteX2" fmla="*/ 0 w 1390650"/>
              <a:gd name="connsiteY2" fmla="*/ 2781300 h 2781300"/>
              <a:gd name="connsiteX0" fmla="*/ 0 w 1390650"/>
              <a:gd name="connsiteY0" fmla="*/ 0 h 1390650"/>
              <a:gd name="connsiteX1" fmla="*/ 1390650 w 1390650"/>
              <a:gd name="connsiteY1" fmla="*/ 1390650 h 1390650"/>
            </a:gdLst>
            <a:ahLst/>
            <a:cxnLst>
              <a:cxn ang="0">
                <a:pos x="connsiteX0" y="connsiteY0"/>
              </a:cxn>
              <a:cxn ang="0">
                <a:pos x="connsiteX1" y="connsiteY1"/>
              </a:cxn>
            </a:cxnLst>
            <a:rect l="l" t="t" r="r" b="b"/>
            <a:pathLst>
              <a:path w="1390650" h="1390650">
                <a:moveTo>
                  <a:pt x="0" y="0"/>
                </a:moveTo>
                <a:cubicBezTo>
                  <a:pt x="768035" y="0"/>
                  <a:pt x="1390650" y="622615"/>
                  <a:pt x="1390650" y="1390650"/>
                </a:cubicBezTo>
              </a:path>
            </a:pathLst>
          </a:custGeom>
          <a:noFill/>
          <a:ln w="76200" cap="rnd">
            <a:solidFill>
              <a:srgbClr val="E8E28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9" name="Straight Connector 28">
            <a:extLst>
              <a:ext uri="{FF2B5EF4-FFF2-40B4-BE49-F238E27FC236}">
                <a16:creationId xmlns:a16="http://schemas.microsoft.com/office/drawing/2014/main" id="{0D7F1400-72A6-41DF-A02C-6766CC288CAB}"/>
              </a:ext>
            </a:extLst>
          </p:cNvPr>
          <p:cNvCxnSpPr>
            <a:stCxn id="15" idx="2"/>
          </p:cNvCxnSpPr>
          <p:nvPr/>
        </p:nvCxnSpPr>
        <p:spPr>
          <a:xfrm flipV="1">
            <a:off x="2668925" y="3752353"/>
            <a:ext cx="169704" cy="28"/>
          </a:xfrm>
          <a:prstGeom prst="line">
            <a:avLst/>
          </a:prstGeom>
          <a:ln w="12700">
            <a:solidFill>
              <a:schemeClr val="bg1">
                <a:lumMod val="6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A39A2CB-39D1-4C7D-A31A-861AC9260A37}"/>
              </a:ext>
            </a:extLst>
          </p:cNvPr>
          <p:cNvCxnSpPr>
            <a:cxnSpLocks/>
          </p:cNvCxnSpPr>
          <p:nvPr/>
        </p:nvCxnSpPr>
        <p:spPr>
          <a:xfrm flipV="1">
            <a:off x="2715943" y="3752353"/>
            <a:ext cx="169704" cy="28"/>
          </a:xfrm>
          <a:prstGeom prst="line">
            <a:avLst/>
          </a:prstGeom>
          <a:ln w="12700">
            <a:solidFill>
              <a:schemeClr val="bg1">
                <a:lumMod val="6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C68671-6C8F-435E-BE6B-82B98DEF3C6C}"/>
              </a:ext>
            </a:extLst>
          </p:cNvPr>
          <p:cNvCxnSpPr>
            <a:cxnSpLocks/>
          </p:cNvCxnSpPr>
          <p:nvPr/>
        </p:nvCxnSpPr>
        <p:spPr>
          <a:xfrm flipV="1">
            <a:off x="2808918" y="3752325"/>
            <a:ext cx="169704" cy="28"/>
          </a:xfrm>
          <a:prstGeom prst="line">
            <a:avLst/>
          </a:prstGeom>
          <a:ln w="12700">
            <a:solidFill>
              <a:schemeClr val="bg1">
                <a:lumMod val="6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F8C2D7-EBD5-4FF3-BE1E-7C4D5DBD02D9}"/>
              </a:ext>
            </a:extLst>
          </p:cNvPr>
          <p:cNvCxnSpPr>
            <a:cxnSpLocks/>
          </p:cNvCxnSpPr>
          <p:nvPr/>
        </p:nvCxnSpPr>
        <p:spPr>
          <a:xfrm flipV="1">
            <a:off x="618388" y="3752325"/>
            <a:ext cx="169704" cy="28"/>
          </a:xfrm>
          <a:prstGeom prst="line">
            <a:avLst/>
          </a:prstGeom>
          <a:ln w="12700">
            <a:solidFill>
              <a:schemeClr val="bg1">
                <a:lumMod val="65000"/>
              </a:schemeClr>
            </a:solidFill>
            <a:headEnd type="oval"/>
            <a:tailEnd type="none" w="lg" len="lg"/>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FF44E62F-DDD7-4B69-AC11-0EB1ED6DE032}"/>
              </a:ext>
            </a:extLst>
          </p:cNvPr>
          <p:cNvSpPr/>
          <p:nvPr/>
        </p:nvSpPr>
        <p:spPr>
          <a:xfrm>
            <a:off x="5294135" y="2948279"/>
            <a:ext cx="1608204" cy="1608203"/>
          </a:xfrm>
          <a:prstGeom prst="ellipse">
            <a:avLst/>
          </a:prstGeom>
          <a:solidFill>
            <a:schemeClr val="bg1"/>
          </a:solidFill>
          <a:ln>
            <a:noFill/>
          </a:ln>
          <a:effectLst>
            <a:outerShdw blurRad="266700" dist="165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14">
            <a:extLst>
              <a:ext uri="{FF2B5EF4-FFF2-40B4-BE49-F238E27FC236}">
                <a16:creationId xmlns:a16="http://schemas.microsoft.com/office/drawing/2014/main" id="{64FCFAFF-B331-465C-A5C5-53D0B9CDCEDF}"/>
              </a:ext>
            </a:extLst>
          </p:cNvPr>
          <p:cNvSpPr/>
          <p:nvPr/>
        </p:nvSpPr>
        <p:spPr>
          <a:xfrm>
            <a:off x="5159046" y="2813190"/>
            <a:ext cx="1878382" cy="939191"/>
          </a:xfrm>
          <a:custGeom>
            <a:avLst/>
            <a:gdLst>
              <a:gd name="connsiteX0" fmla="*/ 0 w 2781300"/>
              <a:gd name="connsiteY0" fmla="*/ 1390650 h 2781300"/>
              <a:gd name="connsiteX1" fmla="*/ 1390650 w 2781300"/>
              <a:gd name="connsiteY1" fmla="*/ 0 h 2781300"/>
              <a:gd name="connsiteX2" fmla="*/ 2781300 w 2781300"/>
              <a:gd name="connsiteY2" fmla="*/ 1390650 h 2781300"/>
              <a:gd name="connsiteX3" fmla="*/ 1390650 w 2781300"/>
              <a:gd name="connsiteY3" fmla="*/ 2781300 h 2781300"/>
              <a:gd name="connsiteX4" fmla="*/ 0 w 2781300"/>
              <a:gd name="connsiteY4" fmla="*/ 1390650 h 2781300"/>
              <a:gd name="connsiteX0" fmla="*/ 1390650 w 2781300"/>
              <a:gd name="connsiteY0" fmla="*/ 2781300 h 2872740"/>
              <a:gd name="connsiteX1" fmla="*/ 0 w 2781300"/>
              <a:gd name="connsiteY1" fmla="*/ 1390650 h 2872740"/>
              <a:gd name="connsiteX2" fmla="*/ 1390650 w 2781300"/>
              <a:gd name="connsiteY2" fmla="*/ 0 h 2872740"/>
              <a:gd name="connsiteX3" fmla="*/ 2781300 w 2781300"/>
              <a:gd name="connsiteY3" fmla="*/ 1390650 h 2872740"/>
              <a:gd name="connsiteX4" fmla="*/ 1482090 w 2781300"/>
              <a:gd name="connsiteY4" fmla="*/ 2872740 h 2872740"/>
              <a:gd name="connsiteX0" fmla="*/ 1390650 w 2781300"/>
              <a:gd name="connsiteY0" fmla="*/ 2781300 h 2781300"/>
              <a:gd name="connsiteX1" fmla="*/ 0 w 2781300"/>
              <a:gd name="connsiteY1" fmla="*/ 1390650 h 2781300"/>
              <a:gd name="connsiteX2" fmla="*/ 1390650 w 2781300"/>
              <a:gd name="connsiteY2" fmla="*/ 0 h 2781300"/>
              <a:gd name="connsiteX3" fmla="*/ 2781300 w 2781300"/>
              <a:gd name="connsiteY3" fmla="*/ 1390650 h 2781300"/>
              <a:gd name="connsiteX0" fmla="*/ 0 w 2781300"/>
              <a:gd name="connsiteY0" fmla="*/ 1390650 h 1390650"/>
              <a:gd name="connsiteX1" fmla="*/ 1390650 w 2781300"/>
              <a:gd name="connsiteY1" fmla="*/ 0 h 1390650"/>
              <a:gd name="connsiteX2" fmla="*/ 2781300 w 2781300"/>
              <a:gd name="connsiteY2" fmla="*/ 1390650 h 1390650"/>
            </a:gdLst>
            <a:ahLst/>
            <a:cxnLst>
              <a:cxn ang="0">
                <a:pos x="connsiteX0" y="connsiteY0"/>
              </a:cxn>
              <a:cxn ang="0">
                <a:pos x="connsiteX1" y="connsiteY1"/>
              </a:cxn>
              <a:cxn ang="0">
                <a:pos x="connsiteX2" y="connsiteY2"/>
              </a:cxn>
            </a:cxnLst>
            <a:rect l="l" t="t" r="r" b="b"/>
            <a:pathLst>
              <a:path w="2781300" h="1390650">
                <a:moveTo>
                  <a:pt x="0" y="1390650"/>
                </a:moveTo>
                <a:cubicBezTo>
                  <a:pt x="0" y="622615"/>
                  <a:pt x="622615" y="0"/>
                  <a:pt x="1390650" y="0"/>
                </a:cubicBezTo>
                <a:cubicBezTo>
                  <a:pt x="2158685" y="0"/>
                  <a:pt x="2781300" y="622615"/>
                  <a:pt x="2781300" y="1390650"/>
                </a:cubicBezTo>
              </a:path>
            </a:pathLst>
          </a:cu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16">
            <a:extLst>
              <a:ext uri="{FF2B5EF4-FFF2-40B4-BE49-F238E27FC236}">
                <a16:creationId xmlns:a16="http://schemas.microsoft.com/office/drawing/2014/main" id="{6613821F-C81F-4F4C-A7C2-B2599A06F48E}"/>
              </a:ext>
            </a:extLst>
          </p:cNvPr>
          <p:cNvSpPr/>
          <p:nvPr/>
        </p:nvSpPr>
        <p:spPr>
          <a:xfrm rot="18900000">
            <a:off x="5628641" y="2618704"/>
            <a:ext cx="939191" cy="939191"/>
          </a:xfrm>
          <a:custGeom>
            <a:avLst/>
            <a:gdLst>
              <a:gd name="connsiteX0" fmla="*/ 0 w 2781300"/>
              <a:gd name="connsiteY0" fmla="*/ 1390650 h 2781300"/>
              <a:gd name="connsiteX1" fmla="*/ 1390650 w 2781300"/>
              <a:gd name="connsiteY1" fmla="*/ 0 h 2781300"/>
              <a:gd name="connsiteX2" fmla="*/ 2781300 w 2781300"/>
              <a:gd name="connsiteY2" fmla="*/ 1390650 h 2781300"/>
              <a:gd name="connsiteX3" fmla="*/ 1390650 w 2781300"/>
              <a:gd name="connsiteY3" fmla="*/ 2781300 h 2781300"/>
              <a:gd name="connsiteX4" fmla="*/ 0 w 2781300"/>
              <a:gd name="connsiteY4" fmla="*/ 1390650 h 2781300"/>
              <a:gd name="connsiteX0" fmla="*/ 1390650 w 2781300"/>
              <a:gd name="connsiteY0" fmla="*/ 0 h 2781300"/>
              <a:gd name="connsiteX1" fmla="*/ 2781300 w 2781300"/>
              <a:gd name="connsiteY1" fmla="*/ 1390650 h 2781300"/>
              <a:gd name="connsiteX2" fmla="*/ 1390650 w 2781300"/>
              <a:gd name="connsiteY2" fmla="*/ 2781300 h 2781300"/>
              <a:gd name="connsiteX3" fmla="*/ 0 w 2781300"/>
              <a:gd name="connsiteY3" fmla="*/ 1390650 h 2781300"/>
              <a:gd name="connsiteX4" fmla="*/ 1482090 w 2781300"/>
              <a:gd name="connsiteY4" fmla="*/ 91440 h 2781300"/>
              <a:gd name="connsiteX0" fmla="*/ 1390650 w 2781300"/>
              <a:gd name="connsiteY0" fmla="*/ 0 h 2781300"/>
              <a:gd name="connsiteX1" fmla="*/ 2781300 w 2781300"/>
              <a:gd name="connsiteY1" fmla="*/ 1390650 h 2781300"/>
              <a:gd name="connsiteX2" fmla="*/ 1390650 w 2781300"/>
              <a:gd name="connsiteY2" fmla="*/ 2781300 h 2781300"/>
              <a:gd name="connsiteX3" fmla="*/ 0 w 2781300"/>
              <a:gd name="connsiteY3" fmla="*/ 1390650 h 2781300"/>
              <a:gd name="connsiteX0" fmla="*/ 0 w 1390650"/>
              <a:gd name="connsiteY0" fmla="*/ 0 h 2781300"/>
              <a:gd name="connsiteX1" fmla="*/ 1390650 w 1390650"/>
              <a:gd name="connsiteY1" fmla="*/ 1390650 h 2781300"/>
              <a:gd name="connsiteX2" fmla="*/ 0 w 1390650"/>
              <a:gd name="connsiteY2" fmla="*/ 2781300 h 2781300"/>
              <a:gd name="connsiteX0" fmla="*/ 0 w 1390650"/>
              <a:gd name="connsiteY0" fmla="*/ 0 h 1390650"/>
              <a:gd name="connsiteX1" fmla="*/ 1390650 w 1390650"/>
              <a:gd name="connsiteY1" fmla="*/ 1390650 h 1390650"/>
            </a:gdLst>
            <a:ahLst/>
            <a:cxnLst>
              <a:cxn ang="0">
                <a:pos x="connsiteX0" y="connsiteY0"/>
              </a:cxn>
              <a:cxn ang="0">
                <a:pos x="connsiteX1" y="connsiteY1"/>
              </a:cxn>
            </a:cxnLst>
            <a:rect l="l" t="t" r="r" b="b"/>
            <a:pathLst>
              <a:path w="1390650" h="1390650">
                <a:moveTo>
                  <a:pt x="0" y="0"/>
                </a:moveTo>
                <a:cubicBezTo>
                  <a:pt x="768035" y="0"/>
                  <a:pt x="1390650" y="622615"/>
                  <a:pt x="1390650" y="1390650"/>
                </a:cubicBezTo>
              </a:path>
            </a:pathLst>
          </a:custGeom>
          <a:noFill/>
          <a:ln w="76200" cap="rnd">
            <a:solidFill>
              <a:srgbClr val="7DCE8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a:extLst>
              <a:ext uri="{FF2B5EF4-FFF2-40B4-BE49-F238E27FC236}">
                <a16:creationId xmlns:a16="http://schemas.microsoft.com/office/drawing/2014/main" id="{284AE724-84E8-472D-885F-D37185751C16}"/>
              </a:ext>
            </a:extLst>
          </p:cNvPr>
          <p:cNvSpPr/>
          <p:nvPr/>
        </p:nvSpPr>
        <p:spPr>
          <a:xfrm flipV="1">
            <a:off x="7480489" y="2948279"/>
            <a:ext cx="1608204" cy="1608203"/>
          </a:xfrm>
          <a:prstGeom prst="ellipse">
            <a:avLst/>
          </a:prstGeom>
          <a:solidFill>
            <a:schemeClr val="bg1"/>
          </a:solidFill>
          <a:ln>
            <a:noFill/>
          </a:ln>
          <a:effectLst>
            <a:outerShdw blurRad="266700" dist="165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Oval 14">
            <a:extLst>
              <a:ext uri="{FF2B5EF4-FFF2-40B4-BE49-F238E27FC236}">
                <a16:creationId xmlns:a16="http://schemas.microsoft.com/office/drawing/2014/main" id="{73A7EC86-5296-4B8B-9AF4-1B1360BC90CA}"/>
              </a:ext>
            </a:extLst>
          </p:cNvPr>
          <p:cNvSpPr/>
          <p:nvPr/>
        </p:nvSpPr>
        <p:spPr>
          <a:xfrm flipV="1">
            <a:off x="7345400" y="3752380"/>
            <a:ext cx="1878382" cy="939191"/>
          </a:xfrm>
          <a:custGeom>
            <a:avLst/>
            <a:gdLst>
              <a:gd name="connsiteX0" fmla="*/ 0 w 2781300"/>
              <a:gd name="connsiteY0" fmla="*/ 1390650 h 2781300"/>
              <a:gd name="connsiteX1" fmla="*/ 1390650 w 2781300"/>
              <a:gd name="connsiteY1" fmla="*/ 0 h 2781300"/>
              <a:gd name="connsiteX2" fmla="*/ 2781300 w 2781300"/>
              <a:gd name="connsiteY2" fmla="*/ 1390650 h 2781300"/>
              <a:gd name="connsiteX3" fmla="*/ 1390650 w 2781300"/>
              <a:gd name="connsiteY3" fmla="*/ 2781300 h 2781300"/>
              <a:gd name="connsiteX4" fmla="*/ 0 w 2781300"/>
              <a:gd name="connsiteY4" fmla="*/ 1390650 h 2781300"/>
              <a:gd name="connsiteX0" fmla="*/ 1390650 w 2781300"/>
              <a:gd name="connsiteY0" fmla="*/ 2781300 h 2872740"/>
              <a:gd name="connsiteX1" fmla="*/ 0 w 2781300"/>
              <a:gd name="connsiteY1" fmla="*/ 1390650 h 2872740"/>
              <a:gd name="connsiteX2" fmla="*/ 1390650 w 2781300"/>
              <a:gd name="connsiteY2" fmla="*/ 0 h 2872740"/>
              <a:gd name="connsiteX3" fmla="*/ 2781300 w 2781300"/>
              <a:gd name="connsiteY3" fmla="*/ 1390650 h 2872740"/>
              <a:gd name="connsiteX4" fmla="*/ 1482090 w 2781300"/>
              <a:gd name="connsiteY4" fmla="*/ 2872740 h 2872740"/>
              <a:gd name="connsiteX0" fmla="*/ 1390650 w 2781300"/>
              <a:gd name="connsiteY0" fmla="*/ 2781300 h 2781300"/>
              <a:gd name="connsiteX1" fmla="*/ 0 w 2781300"/>
              <a:gd name="connsiteY1" fmla="*/ 1390650 h 2781300"/>
              <a:gd name="connsiteX2" fmla="*/ 1390650 w 2781300"/>
              <a:gd name="connsiteY2" fmla="*/ 0 h 2781300"/>
              <a:gd name="connsiteX3" fmla="*/ 2781300 w 2781300"/>
              <a:gd name="connsiteY3" fmla="*/ 1390650 h 2781300"/>
              <a:gd name="connsiteX0" fmla="*/ 0 w 2781300"/>
              <a:gd name="connsiteY0" fmla="*/ 1390650 h 1390650"/>
              <a:gd name="connsiteX1" fmla="*/ 1390650 w 2781300"/>
              <a:gd name="connsiteY1" fmla="*/ 0 h 1390650"/>
              <a:gd name="connsiteX2" fmla="*/ 2781300 w 2781300"/>
              <a:gd name="connsiteY2" fmla="*/ 1390650 h 1390650"/>
            </a:gdLst>
            <a:ahLst/>
            <a:cxnLst>
              <a:cxn ang="0">
                <a:pos x="connsiteX0" y="connsiteY0"/>
              </a:cxn>
              <a:cxn ang="0">
                <a:pos x="connsiteX1" y="connsiteY1"/>
              </a:cxn>
              <a:cxn ang="0">
                <a:pos x="connsiteX2" y="connsiteY2"/>
              </a:cxn>
            </a:cxnLst>
            <a:rect l="l" t="t" r="r" b="b"/>
            <a:pathLst>
              <a:path w="2781300" h="1390650">
                <a:moveTo>
                  <a:pt x="0" y="1390650"/>
                </a:moveTo>
                <a:cubicBezTo>
                  <a:pt x="0" y="622615"/>
                  <a:pt x="622615" y="0"/>
                  <a:pt x="1390650" y="0"/>
                </a:cubicBezTo>
                <a:cubicBezTo>
                  <a:pt x="2158685" y="0"/>
                  <a:pt x="2781300" y="622615"/>
                  <a:pt x="2781300" y="1390650"/>
                </a:cubicBezTo>
              </a:path>
            </a:pathLst>
          </a:cu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Oval 16">
            <a:extLst>
              <a:ext uri="{FF2B5EF4-FFF2-40B4-BE49-F238E27FC236}">
                <a16:creationId xmlns:a16="http://schemas.microsoft.com/office/drawing/2014/main" id="{5BC1F50C-9390-4608-A427-C7978C5A9D3F}"/>
              </a:ext>
            </a:extLst>
          </p:cNvPr>
          <p:cNvSpPr/>
          <p:nvPr/>
        </p:nvSpPr>
        <p:spPr>
          <a:xfrm rot="2700000" flipV="1">
            <a:off x="7814995" y="3946866"/>
            <a:ext cx="939191" cy="939191"/>
          </a:xfrm>
          <a:custGeom>
            <a:avLst/>
            <a:gdLst>
              <a:gd name="connsiteX0" fmla="*/ 0 w 2781300"/>
              <a:gd name="connsiteY0" fmla="*/ 1390650 h 2781300"/>
              <a:gd name="connsiteX1" fmla="*/ 1390650 w 2781300"/>
              <a:gd name="connsiteY1" fmla="*/ 0 h 2781300"/>
              <a:gd name="connsiteX2" fmla="*/ 2781300 w 2781300"/>
              <a:gd name="connsiteY2" fmla="*/ 1390650 h 2781300"/>
              <a:gd name="connsiteX3" fmla="*/ 1390650 w 2781300"/>
              <a:gd name="connsiteY3" fmla="*/ 2781300 h 2781300"/>
              <a:gd name="connsiteX4" fmla="*/ 0 w 2781300"/>
              <a:gd name="connsiteY4" fmla="*/ 1390650 h 2781300"/>
              <a:gd name="connsiteX0" fmla="*/ 1390650 w 2781300"/>
              <a:gd name="connsiteY0" fmla="*/ 0 h 2781300"/>
              <a:gd name="connsiteX1" fmla="*/ 2781300 w 2781300"/>
              <a:gd name="connsiteY1" fmla="*/ 1390650 h 2781300"/>
              <a:gd name="connsiteX2" fmla="*/ 1390650 w 2781300"/>
              <a:gd name="connsiteY2" fmla="*/ 2781300 h 2781300"/>
              <a:gd name="connsiteX3" fmla="*/ 0 w 2781300"/>
              <a:gd name="connsiteY3" fmla="*/ 1390650 h 2781300"/>
              <a:gd name="connsiteX4" fmla="*/ 1482090 w 2781300"/>
              <a:gd name="connsiteY4" fmla="*/ 91440 h 2781300"/>
              <a:gd name="connsiteX0" fmla="*/ 1390650 w 2781300"/>
              <a:gd name="connsiteY0" fmla="*/ 0 h 2781300"/>
              <a:gd name="connsiteX1" fmla="*/ 2781300 w 2781300"/>
              <a:gd name="connsiteY1" fmla="*/ 1390650 h 2781300"/>
              <a:gd name="connsiteX2" fmla="*/ 1390650 w 2781300"/>
              <a:gd name="connsiteY2" fmla="*/ 2781300 h 2781300"/>
              <a:gd name="connsiteX3" fmla="*/ 0 w 2781300"/>
              <a:gd name="connsiteY3" fmla="*/ 1390650 h 2781300"/>
              <a:gd name="connsiteX0" fmla="*/ 0 w 1390650"/>
              <a:gd name="connsiteY0" fmla="*/ 0 h 2781300"/>
              <a:gd name="connsiteX1" fmla="*/ 1390650 w 1390650"/>
              <a:gd name="connsiteY1" fmla="*/ 1390650 h 2781300"/>
              <a:gd name="connsiteX2" fmla="*/ 0 w 1390650"/>
              <a:gd name="connsiteY2" fmla="*/ 2781300 h 2781300"/>
              <a:gd name="connsiteX0" fmla="*/ 0 w 1390650"/>
              <a:gd name="connsiteY0" fmla="*/ 0 h 1390650"/>
              <a:gd name="connsiteX1" fmla="*/ 1390650 w 1390650"/>
              <a:gd name="connsiteY1" fmla="*/ 1390650 h 1390650"/>
            </a:gdLst>
            <a:ahLst/>
            <a:cxnLst>
              <a:cxn ang="0">
                <a:pos x="connsiteX0" y="connsiteY0"/>
              </a:cxn>
              <a:cxn ang="0">
                <a:pos x="connsiteX1" y="connsiteY1"/>
              </a:cxn>
            </a:cxnLst>
            <a:rect l="l" t="t" r="r" b="b"/>
            <a:pathLst>
              <a:path w="1390650" h="1390650">
                <a:moveTo>
                  <a:pt x="0" y="0"/>
                </a:moveTo>
                <a:cubicBezTo>
                  <a:pt x="768035" y="0"/>
                  <a:pt x="1390650" y="622615"/>
                  <a:pt x="1390650" y="1390650"/>
                </a:cubicBezTo>
              </a:path>
            </a:pathLst>
          </a:custGeom>
          <a:noFill/>
          <a:ln w="76200" cap="rnd">
            <a:solidFill>
              <a:srgbClr val="3CDBD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3" name="Oval 52">
            <a:extLst>
              <a:ext uri="{FF2B5EF4-FFF2-40B4-BE49-F238E27FC236}">
                <a16:creationId xmlns:a16="http://schemas.microsoft.com/office/drawing/2014/main" id="{04691C1F-4D2B-479C-8170-30A32E88BE04}"/>
              </a:ext>
            </a:extLst>
          </p:cNvPr>
          <p:cNvSpPr/>
          <p:nvPr/>
        </p:nvSpPr>
        <p:spPr>
          <a:xfrm>
            <a:off x="9662131" y="2948279"/>
            <a:ext cx="1608204" cy="1608203"/>
          </a:xfrm>
          <a:prstGeom prst="ellipse">
            <a:avLst/>
          </a:prstGeom>
          <a:solidFill>
            <a:schemeClr val="bg1"/>
          </a:solidFill>
          <a:ln>
            <a:noFill/>
          </a:ln>
          <a:effectLst>
            <a:outerShdw blurRad="266700" dist="165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14">
            <a:extLst>
              <a:ext uri="{FF2B5EF4-FFF2-40B4-BE49-F238E27FC236}">
                <a16:creationId xmlns:a16="http://schemas.microsoft.com/office/drawing/2014/main" id="{AD8D198A-6A83-4400-BDAE-3F3028AD974A}"/>
              </a:ext>
            </a:extLst>
          </p:cNvPr>
          <p:cNvSpPr/>
          <p:nvPr/>
        </p:nvSpPr>
        <p:spPr>
          <a:xfrm>
            <a:off x="9527042" y="2813190"/>
            <a:ext cx="1878382" cy="939191"/>
          </a:xfrm>
          <a:custGeom>
            <a:avLst/>
            <a:gdLst>
              <a:gd name="connsiteX0" fmla="*/ 0 w 2781300"/>
              <a:gd name="connsiteY0" fmla="*/ 1390650 h 2781300"/>
              <a:gd name="connsiteX1" fmla="*/ 1390650 w 2781300"/>
              <a:gd name="connsiteY1" fmla="*/ 0 h 2781300"/>
              <a:gd name="connsiteX2" fmla="*/ 2781300 w 2781300"/>
              <a:gd name="connsiteY2" fmla="*/ 1390650 h 2781300"/>
              <a:gd name="connsiteX3" fmla="*/ 1390650 w 2781300"/>
              <a:gd name="connsiteY3" fmla="*/ 2781300 h 2781300"/>
              <a:gd name="connsiteX4" fmla="*/ 0 w 2781300"/>
              <a:gd name="connsiteY4" fmla="*/ 1390650 h 2781300"/>
              <a:gd name="connsiteX0" fmla="*/ 1390650 w 2781300"/>
              <a:gd name="connsiteY0" fmla="*/ 2781300 h 2872740"/>
              <a:gd name="connsiteX1" fmla="*/ 0 w 2781300"/>
              <a:gd name="connsiteY1" fmla="*/ 1390650 h 2872740"/>
              <a:gd name="connsiteX2" fmla="*/ 1390650 w 2781300"/>
              <a:gd name="connsiteY2" fmla="*/ 0 h 2872740"/>
              <a:gd name="connsiteX3" fmla="*/ 2781300 w 2781300"/>
              <a:gd name="connsiteY3" fmla="*/ 1390650 h 2872740"/>
              <a:gd name="connsiteX4" fmla="*/ 1482090 w 2781300"/>
              <a:gd name="connsiteY4" fmla="*/ 2872740 h 2872740"/>
              <a:gd name="connsiteX0" fmla="*/ 1390650 w 2781300"/>
              <a:gd name="connsiteY0" fmla="*/ 2781300 h 2781300"/>
              <a:gd name="connsiteX1" fmla="*/ 0 w 2781300"/>
              <a:gd name="connsiteY1" fmla="*/ 1390650 h 2781300"/>
              <a:gd name="connsiteX2" fmla="*/ 1390650 w 2781300"/>
              <a:gd name="connsiteY2" fmla="*/ 0 h 2781300"/>
              <a:gd name="connsiteX3" fmla="*/ 2781300 w 2781300"/>
              <a:gd name="connsiteY3" fmla="*/ 1390650 h 2781300"/>
              <a:gd name="connsiteX0" fmla="*/ 0 w 2781300"/>
              <a:gd name="connsiteY0" fmla="*/ 1390650 h 1390650"/>
              <a:gd name="connsiteX1" fmla="*/ 1390650 w 2781300"/>
              <a:gd name="connsiteY1" fmla="*/ 0 h 1390650"/>
              <a:gd name="connsiteX2" fmla="*/ 2781300 w 2781300"/>
              <a:gd name="connsiteY2" fmla="*/ 1390650 h 1390650"/>
            </a:gdLst>
            <a:ahLst/>
            <a:cxnLst>
              <a:cxn ang="0">
                <a:pos x="connsiteX0" y="connsiteY0"/>
              </a:cxn>
              <a:cxn ang="0">
                <a:pos x="connsiteX1" y="connsiteY1"/>
              </a:cxn>
              <a:cxn ang="0">
                <a:pos x="connsiteX2" y="connsiteY2"/>
              </a:cxn>
            </a:cxnLst>
            <a:rect l="l" t="t" r="r" b="b"/>
            <a:pathLst>
              <a:path w="2781300" h="1390650">
                <a:moveTo>
                  <a:pt x="0" y="1390650"/>
                </a:moveTo>
                <a:cubicBezTo>
                  <a:pt x="0" y="622615"/>
                  <a:pt x="622615" y="0"/>
                  <a:pt x="1390650" y="0"/>
                </a:cubicBezTo>
                <a:cubicBezTo>
                  <a:pt x="2158685" y="0"/>
                  <a:pt x="2781300" y="622615"/>
                  <a:pt x="2781300" y="1390650"/>
                </a:cubicBezTo>
              </a:path>
            </a:pathLst>
          </a:cu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16">
            <a:extLst>
              <a:ext uri="{FF2B5EF4-FFF2-40B4-BE49-F238E27FC236}">
                <a16:creationId xmlns:a16="http://schemas.microsoft.com/office/drawing/2014/main" id="{F2265D99-3E2D-4C9A-BD3F-FF50E90012B0}"/>
              </a:ext>
            </a:extLst>
          </p:cNvPr>
          <p:cNvSpPr/>
          <p:nvPr/>
        </p:nvSpPr>
        <p:spPr>
          <a:xfrm rot="18900000">
            <a:off x="9996637" y="2618704"/>
            <a:ext cx="939191" cy="939191"/>
          </a:xfrm>
          <a:custGeom>
            <a:avLst/>
            <a:gdLst>
              <a:gd name="connsiteX0" fmla="*/ 0 w 2781300"/>
              <a:gd name="connsiteY0" fmla="*/ 1390650 h 2781300"/>
              <a:gd name="connsiteX1" fmla="*/ 1390650 w 2781300"/>
              <a:gd name="connsiteY1" fmla="*/ 0 h 2781300"/>
              <a:gd name="connsiteX2" fmla="*/ 2781300 w 2781300"/>
              <a:gd name="connsiteY2" fmla="*/ 1390650 h 2781300"/>
              <a:gd name="connsiteX3" fmla="*/ 1390650 w 2781300"/>
              <a:gd name="connsiteY3" fmla="*/ 2781300 h 2781300"/>
              <a:gd name="connsiteX4" fmla="*/ 0 w 2781300"/>
              <a:gd name="connsiteY4" fmla="*/ 1390650 h 2781300"/>
              <a:gd name="connsiteX0" fmla="*/ 1390650 w 2781300"/>
              <a:gd name="connsiteY0" fmla="*/ 0 h 2781300"/>
              <a:gd name="connsiteX1" fmla="*/ 2781300 w 2781300"/>
              <a:gd name="connsiteY1" fmla="*/ 1390650 h 2781300"/>
              <a:gd name="connsiteX2" fmla="*/ 1390650 w 2781300"/>
              <a:gd name="connsiteY2" fmla="*/ 2781300 h 2781300"/>
              <a:gd name="connsiteX3" fmla="*/ 0 w 2781300"/>
              <a:gd name="connsiteY3" fmla="*/ 1390650 h 2781300"/>
              <a:gd name="connsiteX4" fmla="*/ 1482090 w 2781300"/>
              <a:gd name="connsiteY4" fmla="*/ 91440 h 2781300"/>
              <a:gd name="connsiteX0" fmla="*/ 1390650 w 2781300"/>
              <a:gd name="connsiteY0" fmla="*/ 0 h 2781300"/>
              <a:gd name="connsiteX1" fmla="*/ 2781300 w 2781300"/>
              <a:gd name="connsiteY1" fmla="*/ 1390650 h 2781300"/>
              <a:gd name="connsiteX2" fmla="*/ 1390650 w 2781300"/>
              <a:gd name="connsiteY2" fmla="*/ 2781300 h 2781300"/>
              <a:gd name="connsiteX3" fmla="*/ 0 w 2781300"/>
              <a:gd name="connsiteY3" fmla="*/ 1390650 h 2781300"/>
              <a:gd name="connsiteX0" fmla="*/ 0 w 1390650"/>
              <a:gd name="connsiteY0" fmla="*/ 0 h 2781300"/>
              <a:gd name="connsiteX1" fmla="*/ 1390650 w 1390650"/>
              <a:gd name="connsiteY1" fmla="*/ 1390650 h 2781300"/>
              <a:gd name="connsiteX2" fmla="*/ 0 w 1390650"/>
              <a:gd name="connsiteY2" fmla="*/ 2781300 h 2781300"/>
              <a:gd name="connsiteX0" fmla="*/ 0 w 1390650"/>
              <a:gd name="connsiteY0" fmla="*/ 0 h 1390650"/>
              <a:gd name="connsiteX1" fmla="*/ 1390650 w 1390650"/>
              <a:gd name="connsiteY1" fmla="*/ 1390650 h 1390650"/>
            </a:gdLst>
            <a:ahLst/>
            <a:cxnLst>
              <a:cxn ang="0">
                <a:pos x="connsiteX0" y="connsiteY0"/>
              </a:cxn>
              <a:cxn ang="0">
                <a:pos x="connsiteX1" y="connsiteY1"/>
              </a:cxn>
            </a:cxnLst>
            <a:rect l="l" t="t" r="r" b="b"/>
            <a:pathLst>
              <a:path w="1390650" h="1390650">
                <a:moveTo>
                  <a:pt x="0" y="0"/>
                </a:moveTo>
                <a:cubicBezTo>
                  <a:pt x="768035" y="0"/>
                  <a:pt x="1390650" y="622615"/>
                  <a:pt x="1390650" y="1390650"/>
                </a:cubicBezTo>
              </a:path>
            </a:pathLst>
          </a:custGeom>
          <a:noFill/>
          <a:ln w="76200" cap="rnd">
            <a:solidFill>
              <a:srgbClr val="00FFF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8" name="Straight Connector 57">
            <a:extLst>
              <a:ext uri="{FF2B5EF4-FFF2-40B4-BE49-F238E27FC236}">
                <a16:creationId xmlns:a16="http://schemas.microsoft.com/office/drawing/2014/main" id="{BC53A0D6-CE0A-4078-8226-6A1C4651911F}"/>
              </a:ext>
            </a:extLst>
          </p:cNvPr>
          <p:cNvCxnSpPr>
            <a:cxnSpLocks/>
          </p:cNvCxnSpPr>
          <p:nvPr/>
        </p:nvCxnSpPr>
        <p:spPr>
          <a:xfrm flipV="1">
            <a:off x="11403907" y="3752325"/>
            <a:ext cx="169704" cy="28"/>
          </a:xfrm>
          <a:prstGeom prst="line">
            <a:avLst/>
          </a:prstGeom>
          <a:ln w="12700">
            <a:solidFill>
              <a:schemeClr val="bg1">
                <a:lumMod val="65000"/>
              </a:schemeClr>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11C9EB8-0857-4651-B5F8-89846688F148}"/>
              </a:ext>
            </a:extLst>
          </p:cNvPr>
          <p:cNvCxnSpPr>
            <a:cxnSpLocks/>
          </p:cNvCxnSpPr>
          <p:nvPr/>
        </p:nvCxnSpPr>
        <p:spPr>
          <a:xfrm flipV="1">
            <a:off x="4854104" y="3752350"/>
            <a:ext cx="169704" cy="28"/>
          </a:xfrm>
          <a:prstGeom prst="line">
            <a:avLst/>
          </a:prstGeom>
          <a:ln w="12700">
            <a:solidFill>
              <a:schemeClr val="bg1">
                <a:lumMod val="6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5EA724-8BCD-453C-AC50-59FB04DF8454}"/>
              </a:ext>
            </a:extLst>
          </p:cNvPr>
          <p:cNvCxnSpPr>
            <a:cxnSpLocks/>
          </p:cNvCxnSpPr>
          <p:nvPr/>
        </p:nvCxnSpPr>
        <p:spPr>
          <a:xfrm flipV="1">
            <a:off x="4901122" y="3752350"/>
            <a:ext cx="169704" cy="28"/>
          </a:xfrm>
          <a:prstGeom prst="line">
            <a:avLst/>
          </a:prstGeom>
          <a:ln w="12700">
            <a:solidFill>
              <a:schemeClr val="bg1">
                <a:lumMod val="6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38237BC-BFB2-40A9-9C9B-C0B53B61FA26}"/>
              </a:ext>
            </a:extLst>
          </p:cNvPr>
          <p:cNvCxnSpPr>
            <a:cxnSpLocks/>
          </p:cNvCxnSpPr>
          <p:nvPr/>
        </p:nvCxnSpPr>
        <p:spPr>
          <a:xfrm flipV="1">
            <a:off x="4994096" y="3752322"/>
            <a:ext cx="169704" cy="28"/>
          </a:xfrm>
          <a:prstGeom prst="line">
            <a:avLst/>
          </a:prstGeom>
          <a:ln w="12700">
            <a:solidFill>
              <a:schemeClr val="bg1">
                <a:lumMod val="6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5B12AB4-4C07-4969-872B-F8912B504041}"/>
              </a:ext>
            </a:extLst>
          </p:cNvPr>
          <p:cNvCxnSpPr>
            <a:cxnSpLocks/>
          </p:cNvCxnSpPr>
          <p:nvPr/>
        </p:nvCxnSpPr>
        <p:spPr>
          <a:xfrm flipV="1">
            <a:off x="7038200" y="3752295"/>
            <a:ext cx="169704" cy="28"/>
          </a:xfrm>
          <a:prstGeom prst="line">
            <a:avLst/>
          </a:prstGeom>
          <a:ln w="12700">
            <a:solidFill>
              <a:schemeClr val="bg1">
                <a:lumMod val="6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A5D70CE-0883-4AB3-9A27-1A4C4168D38A}"/>
              </a:ext>
            </a:extLst>
          </p:cNvPr>
          <p:cNvCxnSpPr>
            <a:cxnSpLocks/>
          </p:cNvCxnSpPr>
          <p:nvPr/>
        </p:nvCxnSpPr>
        <p:spPr>
          <a:xfrm flipV="1">
            <a:off x="7085218" y="3752295"/>
            <a:ext cx="169704" cy="28"/>
          </a:xfrm>
          <a:prstGeom prst="line">
            <a:avLst/>
          </a:prstGeom>
          <a:ln w="12700">
            <a:solidFill>
              <a:schemeClr val="bg1">
                <a:lumMod val="6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945D02A-C873-4439-9332-93F1F504AF80}"/>
              </a:ext>
            </a:extLst>
          </p:cNvPr>
          <p:cNvCxnSpPr>
            <a:cxnSpLocks/>
          </p:cNvCxnSpPr>
          <p:nvPr/>
        </p:nvCxnSpPr>
        <p:spPr>
          <a:xfrm flipV="1">
            <a:off x="7178192" y="3752267"/>
            <a:ext cx="169704" cy="28"/>
          </a:xfrm>
          <a:prstGeom prst="line">
            <a:avLst/>
          </a:prstGeom>
          <a:ln w="12700">
            <a:solidFill>
              <a:schemeClr val="bg1">
                <a:lumMod val="6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28BC44E-42B3-48D8-BBEF-DEA636626DAB}"/>
              </a:ext>
            </a:extLst>
          </p:cNvPr>
          <p:cNvCxnSpPr>
            <a:cxnSpLocks/>
          </p:cNvCxnSpPr>
          <p:nvPr/>
        </p:nvCxnSpPr>
        <p:spPr>
          <a:xfrm flipV="1">
            <a:off x="9222058" y="3752295"/>
            <a:ext cx="169704" cy="28"/>
          </a:xfrm>
          <a:prstGeom prst="line">
            <a:avLst/>
          </a:prstGeom>
          <a:ln w="12700">
            <a:solidFill>
              <a:schemeClr val="bg1">
                <a:lumMod val="6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BFCAE4-985E-496D-BEE5-A2073C9B8809}"/>
              </a:ext>
            </a:extLst>
          </p:cNvPr>
          <p:cNvCxnSpPr>
            <a:cxnSpLocks/>
          </p:cNvCxnSpPr>
          <p:nvPr/>
        </p:nvCxnSpPr>
        <p:spPr>
          <a:xfrm flipV="1">
            <a:off x="9269076" y="3752295"/>
            <a:ext cx="169704" cy="28"/>
          </a:xfrm>
          <a:prstGeom prst="line">
            <a:avLst/>
          </a:prstGeom>
          <a:ln w="12700">
            <a:solidFill>
              <a:schemeClr val="bg1">
                <a:lumMod val="6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7900CD1-4A8F-4072-9350-2D2F7488BC60}"/>
              </a:ext>
            </a:extLst>
          </p:cNvPr>
          <p:cNvCxnSpPr>
            <a:cxnSpLocks/>
          </p:cNvCxnSpPr>
          <p:nvPr/>
        </p:nvCxnSpPr>
        <p:spPr>
          <a:xfrm flipV="1">
            <a:off x="9362051" y="3752267"/>
            <a:ext cx="169704" cy="28"/>
          </a:xfrm>
          <a:prstGeom prst="line">
            <a:avLst/>
          </a:prstGeom>
          <a:ln w="12700">
            <a:solidFill>
              <a:schemeClr val="bg1">
                <a:lumMod val="6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AB9D6B16-818A-4D00-9F81-F6DFEC87121B}"/>
              </a:ext>
            </a:extLst>
          </p:cNvPr>
          <p:cNvSpPr txBox="1"/>
          <p:nvPr/>
        </p:nvSpPr>
        <p:spPr>
          <a:xfrm>
            <a:off x="2177122" y="310441"/>
            <a:ext cx="7837757" cy="523220"/>
          </a:xfrm>
          <a:prstGeom prst="rect">
            <a:avLst/>
          </a:prstGeom>
          <a:noFill/>
        </p:spPr>
        <p:txBody>
          <a:bodyPr wrap="square" rtlCol="0">
            <a:spAutoFit/>
          </a:bodyPr>
          <a:lstStyle/>
          <a:p>
            <a:pPr algn="ctr"/>
            <a:r>
              <a:rPr lang="en-IN" sz="2800" b="1" u="sng" dirty="0">
                <a:solidFill>
                  <a:schemeClr val="bg1"/>
                </a:solidFill>
                <a:effectLst>
                  <a:outerShdw blurRad="38100" dist="38100" dir="2700000" algn="tl">
                    <a:srgbClr val="000000">
                      <a:alpha val="43137"/>
                    </a:srgbClr>
                  </a:outerShdw>
                </a:effectLst>
                <a:latin typeface="Questrial" pitchFamily="2" charset="0"/>
              </a:rPr>
              <a:t>HOW TO SET UP YOUR ACCOUNT</a:t>
            </a:r>
          </a:p>
        </p:txBody>
      </p:sp>
      <p:sp>
        <p:nvSpPr>
          <p:cNvPr id="100" name="TextBox 99">
            <a:extLst>
              <a:ext uri="{FF2B5EF4-FFF2-40B4-BE49-F238E27FC236}">
                <a16:creationId xmlns:a16="http://schemas.microsoft.com/office/drawing/2014/main" id="{10B34F7B-0290-419F-973C-801804A0B8F2}"/>
              </a:ext>
            </a:extLst>
          </p:cNvPr>
          <p:cNvSpPr txBox="1"/>
          <p:nvPr/>
        </p:nvSpPr>
        <p:spPr>
          <a:xfrm>
            <a:off x="1113919" y="2008141"/>
            <a:ext cx="1231628" cy="769441"/>
          </a:xfrm>
          <a:prstGeom prst="rect">
            <a:avLst/>
          </a:prstGeom>
          <a:noFill/>
        </p:spPr>
        <p:txBody>
          <a:bodyPr wrap="square" rtlCol="0">
            <a:spAutoFit/>
          </a:bodyPr>
          <a:lstStyle/>
          <a:p>
            <a:pPr algn="ctr"/>
            <a:r>
              <a:rPr lang="en-IN" sz="4400" dirty="0">
                <a:solidFill>
                  <a:srgbClr val="FF8360"/>
                </a:solidFill>
                <a:latin typeface="Questrial" pitchFamily="2" charset="0"/>
              </a:rPr>
              <a:t>A</a:t>
            </a:r>
          </a:p>
        </p:txBody>
      </p:sp>
      <p:sp>
        <p:nvSpPr>
          <p:cNvPr id="102" name="TextBox 101">
            <a:extLst>
              <a:ext uri="{FF2B5EF4-FFF2-40B4-BE49-F238E27FC236}">
                <a16:creationId xmlns:a16="http://schemas.microsoft.com/office/drawing/2014/main" id="{314FFBD2-9728-4EFB-AB86-B4397EF6F3C3}"/>
              </a:ext>
            </a:extLst>
          </p:cNvPr>
          <p:cNvSpPr txBox="1"/>
          <p:nvPr/>
        </p:nvSpPr>
        <p:spPr>
          <a:xfrm>
            <a:off x="3295720" y="2008141"/>
            <a:ext cx="1231628" cy="769441"/>
          </a:xfrm>
          <a:prstGeom prst="rect">
            <a:avLst/>
          </a:prstGeom>
          <a:noFill/>
        </p:spPr>
        <p:txBody>
          <a:bodyPr wrap="square" rtlCol="0">
            <a:spAutoFit/>
          </a:bodyPr>
          <a:lstStyle/>
          <a:p>
            <a:pPr algn="ctr"/>
            <a:r>
              <a:rPr lang="en-IN" sz="4400" dirty="0">
                <a:solidFill>
                  <a:srgbClr val="FFC000"/>
                </a:solidFill>
                <a:latin typeface="Questrial" pitchFamily="2" charset="0"/>
              </a:rPr>
              <a:t>B</a:t>
            </a:r>
          </a:p>
        </p:txBody>
      </p:sp>
      <p:sp>
        <p:nvSpPr>
          <p:cNvPr id="104" name="TextBox 103">
            <a:extLst>
              <a:ext uri="{FF2B5EF4-FFF2-40B4-BE49-F238E27FC236}">
                <a16:creationId xmlns:a16="http://schemas.microsoft.com/office/drawing/2014/main" id="{471375A3-B905-4A64-9D5A-1700B4D5EE52}"/>
              </a:ext>
            </a:extLst>
          </p:cNvPr>
          <p:cNvSpPr txBox="1"/>
          <p:nvPr/>
        </p:nvSpPr>
        <p:spPr>
          <a:xfrm>
            <a:off x="5482681" y="2008141"/>
            <a:ext cx="1231628" cy="769441"/>
          </a:xfrm>
          <a:prstGeom prst="rect">
            <a:avLst/>
          </a:prstGeom>
          <a:noFill/>
        </p:spPr>
        <p:txBody>
          <a:bodyPr wrap="square" rtlCol="0">
            <a:spAutoFit/>
          </a:bodyPr>
          <a:lstStyle/>
          <a:p>
            <a:pPr algn="ctr"/>
            <a:r>
              <a:rPr lang="en-IN" sz="4400" dirty="0">
                <a:solidFill>
                  <a:srgbClr val="7DCE82"/>
                </a:solidFill>
                <a:latin typeface="Questrial" pitchFamily="2" charset="0"/>
              </a:rPr>
              <a:t>C</a:t>
            </a:r>
          </a:p>
        </p:txBody>
      </p:sp>
      <p:sp>
        <p:nvSpPr>
          <p:cNvPr id="106" name="TextBox 105">
            <a:extLst>
              <a:ext uri="{FF2B5EF4-FFF2-40B4-BE49-F238E27FC236}">
                <a16:creationId xmlns:a16="http://schemas.microsoft.com/office/drawing/2014/main" id="{1D57D522-4321-461E-8280-05DC0CF3CCA2}"/>
              </a:ext>
            </a:extLst>
          </p:cNvPr>
          <p:cNvSpPr txBox="1"/>
          <p:nvPr/>
        </p:nvSpPr>
        <p:spPr>
          <a:xfrm>
            <a:off x="7660862" y="2008141"/>
            <a:ext cx="1231628" cy="769441"/>
          </a:xfrm>
          <a:prstGeom prst="rect">
            <a:avLst/>
          </a:prstGeom>
          <a:noFill/>
        </p:spPr>
        <p:txBody>
          <a:bodyPr wrap="square" rtlCol="0">
            <a:spAutoFit/>
          </a:bodyPr>
          <a:lstStyle/>
          <a:p>
            <a:pPr algn="ctr"/>
            <a:r>
              <a:rPr lang="en-IN" sz="4400" dirty="0">
                <a:solidFill>
                  <a:srgbClr val="3CDBD3"/>
                </a:solidFill>
                <a:latin typeface="Questrial" pitchFamily="2" charset="0"/>
              </a:rPr>
              <a:t>D</a:t>
            </a:r>
          </a:p>
        </p:txBody>
      </p:sp>
      <p:sp>
        <p:nvSpPr>
          <p:cNvPr id="108" name="TextBox 107">
            <a:extLst>
              <a:ext uri="{FF2B5EF4-FFF2-40B4-BE49-F238E27FC236}">
                <a16:creationId xmlns:a16="http://schemas.microsoft.com/office/drawing/2014/main" id="{BD3B32AF-D69F-4651-8C12-6EDF5B199FCC}"/>
              </a:ext>
            </a:extLst>
          </p:cNvPr>
          <p:cNvSpPr txBox="1"/>
          <p:nvPr/>
        </p:nvSpPr>
        <p:spPr>
          <a:xfrm>
            <a:off x="9862682" y="2008141"/>
            <a:ext cx="1231628" cy="769441"/>
          </a:xfrm>
          <a:prstGeom prst="rect">
            <a:avLst/>
          </a:prstGeom>
          <a:noFill/>
        </p:spPr>
        <p:txBody>
          <a:bodyPr wrap="square" rtlCol="0">
            <a:spAutoFit/>
          </a:bodyPr>
          <a:lstStyle/>
          <a:p>
            <a:pPr algn="ctr"/>
            <a:r>
              <a:rPr lang="en-IN" sz="4400" dirty="0">
                <a:solidFill>
                  <a:srgbClr val="00FFF5"/>
                </a:solidFill>
                <a:latin typeface="Questrial" pitchFamily="2" charset="0"/>
              </a:rPr>
              <a:t>E</a:t>
            </a:r>
          </a:p>
        </p:txBody>
      </p:sp>
      <p:sp>
        <p:nvSpPr>
          <p:cNvPr id="109" name="TextBox 108">
            <a:extLst>
              <a:ext uri="{FF2B5EF4-FFF2-40B4-BE49-F238E27FC236}">
                <a16:creationId xmlns:a16="http://schemas.microsoft.com/office/drawing/2014/main" id="{044FF551-CC49-4730-9FCC-BEA1B3DC4749}"/>
              </a:ext>
            </a:extLst>
          </p:cNvPr>
          <p:cNvSpPr txBox="1"/>
          <p:nvPr/>
        </p:nvSpPr>
        <p:spPr>
          <a:xfrm>
            <a:off x="715617" y="4870130"/>
            <a:ext cx="1752911" cy="646331"/>
          </a:xfrm>
          <a:prstGeom prst="rect">
            <a:avLst/>
          </a:prstGeom>
          <a:noFill/>
        </p:spPr>
        <p:txBody>
          <a:bodyPr wrap="square" rtlCol="0">
            <a:spAutoFit/>
          </a:bodyPr>
          <a:lstStyle/>
          <a:p>
            <a:pPr algn="ctr"/>
            <a:r>
              <a:rPr lang="en-US" sz="1800" dirty="0">
                <a:solidFill>
                  <a:schemeClr val="bg1"/>
                </a:solidFill>
              </a:rPr>
              <a:t>Cryptocurrency wallet</a:t>
            </a:r>
          </a:p>
        </p:txBody>
      </p:sp>
      <p:sp>
        <p:nvSpPr>
          <p:cNvPr id="114" name="TextBox 113">
            <a:extLst>
              <a:ext uri="{FF2B5EF4-FFF2-40B4-BE49-F238E27FC236}">
                <a16:creationId xmlns:a16="http://schemas.microsoft.com/office/drawing/2014/main" id="{8F9C0076-9827-4096-9D4B-7065223DDA9F}"/>
              </a:ext>
            </a:extLst>
          </p:cNvPr>
          <p:cNvSpPr txBox="1"/>
          <p:nvPr/>
        </p:nvSpPr>
        <p:spPr>
          <a:xfrm>
            <a:off x="2978622" y="4870935"/>
            <a:ext cx="1878256" cy="1477328"/>
          </a:xfrm>
          <a:prstGeom prst="rect">
            <a:avLst/>
          </a:prstGeom>
          <a:noFill/>
        </p:spPr>
        <p:txBody>
          <a:bodyPr wrap="square" rtlCol="0">
            <a:spAutoFit/>
          </a:bodyPr>
          <a:lstStyle/>
          <a:p>
            <a:pPr algn="ctr"/>
            <a:r>
              <a:rPr lang="en-US" sz="1800" dirty="0">
                <a:solidFill>
                  <a:schemeClr val="bg1"/>
                </a:solidFill>
              </a:rPr>
              <a:t>Exchanges </a:t>
            </a:r>
            <a:r>
              <a:rPr lang="en-US" sz="1800" dirty="0" err="1">
                <a:solidFill>
                  <a:schemeClr val="bg1"/>
                </a:solidFill>
              </a:rPr>
              <a:t>KuCoin</a:t>
            </a:r>
            <a:endParaRPr lang="en-US" sz="1800" dirty="0">
              <a:solidFill>
                <a:schemeClr val="bg1"/>
              </a:solidFill>
            </a:endParaRPr>
          </a:p>
          <a:p>
            <a:pPr algn="ctr"/>
            <a:r>
              <a:rPr lang="en-US" sz="1800" dirty="0">
                <a:solidFill>
                  <a:schemeClr val="bg1"/>
                </a:solidFill>
              </a:rPr>
              <a:t>Binance.com</a:t>
            </a:r>
          </a:p>
          <a:p>
            <a:pPr algn="ctr"/>
            <a:r>
              <a:rPr lang="en-US" sz="1800" dirty="0">
                <a:solidFill>
                  <a:schemeClr val="bg1"/>
                </a:solidFill>
              </a:rPr>
              <a:t>Kraken</a:t>
            </a:r>
          </a:p>
          <a:p>
            <a:pPr algn="ctr"/>
            <a:r>
              <a:rPr lang="en-US" sz="1800" dirty="0">
                <a:solidFill>
                  <a:schemeClr val="bg1"/>
                </a:solidFill>
              </a:rPr>
              <a:t>Gemini</a:t>
            </a:r>
          </a:p>
          <a:p>
            <a:pPr algn="ctr"/>
            <a:endParaRPr lang="en-IN" dirty="0">
              <a:solidFill>
                <a:schemeClr val="bg1"/>
              </a:solidFill>
              <a:latin typeface="Questrial" pitchFamily="2" charset="0"/>
            </a:endParaRPr>
          </a:p>
        </p:txBody>
      </p:sp>
      <p:sp>
        <p:nvSpPr>
          <p:cNvPr id="117" name="TextBox 116">
            <a:extLst>
              <a:ext uri="{FF2B5EF4-FFF2-40B4-BE49-F238E27FC236}">
                <a16:creationId xmlns:a16="http://schemas.microsoft.com/office/drawing/2014/main" id="{755421B9-9D04-4DD9-9CC1-870913EB035A}"/>
              </a:ext>
            </a:extLst>
          </p:cNvPr>
          <p:cNvSpPr txBox="1"/>
          <p:nvPr/>
        </p:nvSpPr>
        <p:spPr>
          <a:xfrm>
            <a:off x="4991709" y="4879485"/>
            <a:ext cx="2255095" cy="1200329"/>
          </a:xfrm>
          <a:prstGeom prst="rect">
            <a:avLst/>
          </a:prstGeom>
          <a:noFill/>
        </p:spPr>
        <p:txBody>
          <a:bodyPr wrap="square" rtlCol="0">
            <a:spAutoFit/>
          </a:bodyPr>
          <a:lstStyle/>
          <a:p>
            <a:pPr algn="ctr"/>
            <a:r>
              <a:rPr lang="en-US" sz="1800" dirty="0">
                <a:solidFill>
                  <a:schemeClr val="bg1"/>
                </a:solidFill>
              </a:rPr>
              <a:t>Select Trade </a:t>
            </a:r>
          </a:p>
          <a:p>
            <a:pPr algn="ctr"/>
            <a:r>
              <a:rPr lang="en-US" sz="1800" dirty="0">
                <a:solidFill>
                  <a:schemeClr val="bg1"/>
                </a:solidFill>
              </a:rPr>
              <a:t>Package </a:t>
            </a:r>
          </a:p>
          <a:p>
            <a:pPr algn="ctr"/>
            <a:r>
              <a:rPr lang="en-US" sz="1800" dirty="0">
                <a:solidFill>
                  <a:schemeClr val="bg1"/>
                </a:solidFill>
              </a:rPr>
              <a:t>Pay BTC, LTC, Doge</a:t>
            </a:r>
          </a:p>
          <a:p>
            <a:pPr algn="ctr"/>
            <a:endParaRPr lang="en-IN" dirty="0">
              <a:solidFill>
                <a:schemeClr val="bg1"/>
              </a:solidFill>
              <a:latin typeface="Questrial" pitchFamily="2" charset="0"/>
            </a:endParaRPr>
          </a:p>
        </p:txBody>
      </p:sp>
      <p:sp>
        <p:nvSpPr>
          <p:cNvPr id="120" name="TextBox 119">
            <a:extLst>
              <a:ext uri="{FF2B5EF4-FFF2-40B4-BE49-F238E27FC236}">
                <a16:creationId xmlns:a16="http://schemas.microsoft.com/office/drawing/2014/main" id="{DF4C4EDB-B913-4520-A9A3-8910C98CA49C}"/>
              </a:ext>
            </a:extLst>
          </p:cNvPr>
          <p:cNvSpPr txBox="1"/>
          <p:nvPr/>
        </p:nvSpPr>
        <p:spPr>
          <a:xfrm>
            <a:off x="7533135" y="4864958"/>
            <a:ext cx="1611384" cy="1200329"/>
          </a:xfrm>
          <a:prstGeom prst="rect">
            <a:avLst/>
          </a:prstGeom>
          <a:noFill/>
        </p:spPr>
        <p:txBody>
          <a:bodyPr wrap="square" rtlCol="0">
            <a:spAutoFit/>
          </a:bodyPr>
          <a:lstStyle/>
          <a:p>
            <a:pPr algn="ctr"/>
            <a:r>
              <a:rPr lang="en-US" sz="1800" dirty="0">
                <a:solidFill>
                  <a:schemeClr val="bg1"/>
                </a:solidFill>
              </a:rPr>
              <a:t>API Code and Private Code from Exchange </a:t>
            </a:r>
          </a:p>
          <a:p>
            <a:pPr algn="ctr"/>
            <a:endParaRPr lang="en-IN" dirty="0">
              <a:solidFill>
                <a:schemeClr val="bg1"/>
              </a:solidFill>
              <a:latin typeface="Questrial" pitchFamily="2" charset="0"/>
            </a:endParaRPr>
          </a:p>
        </p:txBody>
      </p:sp>
      <p:sp>
        <p:nvSpPr>
          <p:cNvPr id="123" name="TextBox 122">
            <a:extLst>
              <a:ext uri="{FF2B5EF4-FFF2-40B4-BE49-F238E27FC236}">
                <a16:creationId xmlns:a16="http://schemas.microsoft.com/office/drawing/2014/main" id="{6D0437F3-3977-4CE1-A211-4A9BDC52A113}"/>
              </a:ext>
            </a:extLst>
          </p:cNvPr>
          <p:cNvSpPr txBox="1"/>
          <p:nvPr/>
        </p:nvSpPr>
        <p:spPr>
          <a:xfrm>
            <a:off x="9677168" y="4870130"/>
            <a:ext cx="1611384" cy="646331"/>
          </a:xfrm>
          <a:prstGeom prst="rect">
            <a:avLst/>
          </a:prstGeom>
          <a:noFill/>
        </p:spPr>
        <p:txBody>
          <a:bodyPr wrap="square" rtlCol="0">
            <a:spAutoFit/>
          </a:bodyPr>
          <a:lstStyle/>
          <a:p>
            <a:pPr algn="ctr"/>
            <a:r>
              <a:rPr lang="en-US" sz="1800" dirty="0">
                <a:solidFill>
                  <a:schemeClr val="bg1"/>
                </a:solidFill>
              </a:rPr>
              <a:t>Select a Pro Trader to Copy</a:t>
            </a:r>
          </a:p>
        </p:txBody>
      </p:sp>
      <p:sp>
        <p:nvSpPr>
          <p:cNvPr id="125" name="TextBox 124">
            <a:extLst>
              <a:ext uri="{FF2B5EF4-FFF2-40B4-BE49-F238E27FC236}">
                <a16:creationId xmlns:a16="http://schemas.microsoft.com/office/drawing/2014/main" id="{0E773B9D-9769-4F2A-9281-9283DD732265}"/>
              </a:ext>
            </a:extLst>
          </p:cNvPr>
          <p:cNvSpPr txBox="1"/>
          <p:nvPr/>
        </p:nvSpPr>
        <p:spPr>
          <a:xfrm>
            <a:off x="2870336" y="830250"/>
            <a:ext cx="6656706" cy="276999"/>
          </a:xfrm>
          <a:prstGeom prst="rect">
            <a:avLst/>
          </a:prstGeom>
          <a:noFill/>
        </p:spPr>
        <p:txBody>
          <a:bodyPr wrap="square" rtlCol="0">
            <a:spAutoFit/>
          </a:bodyPr>
          <a:lstStyle/>
          <a:p>
            <a:pPr algn="ctr"/>
            <a:r>
              <a:rPr lang="en-IN" sz="1200" b="1" spc="1500" dirty="0">
                <a:solidFill>
                  <a:schemeClr val="bg1"/>
                </a:solidFill>
              </a:rPr>
              <a:t>LIBERIUM CRYPTO</a:t>
            </a:r>
          </a:p>
        </p:txBody>
      </p:sp>
      <p:pic>
        <p:nvPicPr>
          <p:cNvPr id="72" name="Graphic 71">
            <a:extLst>
              <a:ext uri="{FF2B5EF4-FFF2-40B4-BE49-F238E27FC236}">
                <a16:creationId xmlns:a16="http://schemas.microsoft.com/office/drawing/2014/main" id="{612B1F16-9FE6-4241-8026-BA11C7F141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4588" y="3392879"/>
            <a:ext cx="650290" cy="650290"/>
          </a:xfrm>
          <a:prstGeom prst="rect">
            <a:avLst/>
          </a:prstGeom>
        </p:spPr>
      </p:pic>
      <p:pic>
        <p:nvPicPr>
          <p:cNvPr id="76" name="Graphic 75">
            <a:extLst>
              <a:ext uri="{FF2B5EF4-FFF2-40B4-BE49-F238E27FC236}">
                <a16:creationId xmlns:a16="http://schemas.microsoft.com/office/drawing/2014/main" id="{A992F811-39CC-4779-8CB2-387B65EBCE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96211" y="3425691"/>
            <a:ext cx="650290" cy="650290"/>
          </a:xfrm>
          <a:prstGeom prst="rect">
            <a:avLst/>
          </a:prstGeom>
        </p:spPr>
      </p:pic>
      <p:pic>
        <p:nvPicPr>
          <p:cNvPr id="77" name="Graphic 76">
            <a:extLst>
              <a:ext uri="{FF2B5EF4-FFF2-40B4-BE49-F238E27FC236}">
                <a16:creationId xmlns:a16="http://schemas.microsoft.com/office/drawing/2014/main" id="{3DE62631-3C9C-476B-9736-3CFE5A6576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787017" y="3412440"/>
            <a:ext cx="650290" cy="650290"/>
          </a:xfrm>
          <a:prstGeom prst="rect">
            <a:avLst/>
          </a:prstGeom>
        </p:spPr>
      </p:pic>
      <p:pic>
        <p:nvPicPr>
          <p:cNvPr id="79" name="Graphic 78">
            <a:extLst>
              <a:ext uri="{FF2B5EF4-FFF2-40B4-BE49-F238E27FC236}">
                <a16:creationId xmlns:a16="http://schemas.microsoft.com/office/drawing/2014/main" id="{C378D810-1591-4F41-869F-18BEE504088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913976" y="3338956"/>
            <a:ext cx="753121" cy="753121"/>
          </a:xfrm>
          <a:prstGeom prst="rect">
            <a:avLst/>
          </a:prstGeom>
        </p:spPr>
      </p:pic>
      <p:pic>
        <p:nvPicPr>
          <p:cNvPr id="81" name="Graphic 80">
            <a:extLst>
              <a:ext uri="{FF2B5EF4-FFF2-40B4-BE49-F238E27FC236}">
                <a16:creationId xmlns:a16="http://schemas.microsoft.com/office/drawing/2014/main" id="{B32A6733-D2AF-4EDE-873A-F7235AFAEDC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55329" y="3354204"/>
            <a:ext cx="778973" cy="778973"/>
          </a:xfrm>
          <a:prstGeom prst="rect">
            <a:avLst/>
          </a:prstGeom>
        </p:spPr>
      </p:pic>
      <p:sp>
        <p:nvSpPr>
          <p:cNvPr id="52" name="TextBox 51">
            <a:extLst>
              <a:ext uri="{FF2B5EF4-FFF2-40B4-BE49-F238E27FC236}">
                <a16:creationId xmlns:a16="http://schemas.microsoft.com/office/drawing/2014/main" id="{AB9D6B16-818A-4D00-9F81-F6DFEC87121B}"/>
              </a:ext>
            </a:extLst>
          </p:cNvPr>
          <p:cNvSpPr txBox="1"/>
          <p:nvPr/>
        </p:nvSpPr>
        <p:spPr>
          <a:xfrm>
            <a:off x="2174254" y="1273685"/>
            <a:ext cx="7837757" cy="523220"/>
          </a:xfrm>
          <a:prstGeom prst="rect">
            <a:avLst/>
          </a:prstGeom>
          <a:noFill/>
        </p:spPr>
        <p:txBody>
          <a:bodyPr wrap="square" rtlCol="0">
            <a:spAutoFit/>
          </a:bodyPr>
          <a:lstStyle/>
          <a:p>
            <a:pPr algn="ctr"/>
            <a:r>
              <a:rPr lang="en-IN" sz="2800" b="1" u="sng" dirty="0">
                <a:solidFill>
                  <a:schemeClr val="bg1"/>
                </a:solidFill>
                <a:effectLst>
                  <a:outerShdw blurRad="38100" dist="38100" dir="2700000" algn="tl">
                    <a:srgbClr val="000000">
                      <a:alpha val="43137"/>
                    </a:srgbClr>
                  </a:outerShdw>
                </a:effectLst>
                <a:latin typeface="Questrial" pitchFamily="2" charset="0"/>
              </a:rPr>
              <a:t>Follow step-by-step instructions on the Dashboard</a:t>
            </a:r>
          </a:p>
        </p:txBody>
      </p:sp>
    </p:spTree>
    <p:extLst>
      <p:ext uri="{BB962C8B-B14F-4D97-AF65-F5344CB8AC3E}">
        <p14:creationId xmlns:p14="http://schemas.microsoft.com/office/powerpoint/2010/main" val="322839987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ṡļíďe">
            <a:extLst>
              <a:ext uri="{FF2B5EF4-FFF2-40B4-BE49-F238E27FC236}">
                <a16:creationId xmlns:a16="http://schemas.microsoft.com/office/drawing/2014/main" id="{7732B6E4-43F5-484B-A705-83B14DD459E8}"/>
              </a:ext>
            </a:extLst>
          </p:cNvPr>
          <p:cNvSpPr/>
          <p:nvPr/>
        </p:nvSpPr>
        <p:spPr bwMode="auto">
          <a:xfrm>
            <a:off x="3186501" y="2176374"/>
            <a:ext cx="8276494" cy="45719"/>
          </a:xfrm>
          <a:prstGeom prst="rect">
            <a:avLst/>
          </a:prstGeom>
          <a:solidFill>
            <a:srgbClr val="33AA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7000"/>
              </a:lnSpc>
            </a:pPr>
            <a:endParaRPr lang="zh-CN" altLang="en-US" dirty="0">
              <a:solidFill>
                <a:schemeClr val="lt1"/>
              </a:solidFill>
              <a:cs typeface="+mn-ea"/>
              <a:sym typeface="+mn-lt"/>
            </a:endParaRPr>
          </a:p>
        </p:txBody>
      </p:sp>
      <p:sp>
        <p:nvSpPr>
          <p:cNvPr id="27" name="矩形 21">
            <a:extLst>
              <a:ext uri="{FF2B5EF4-FFF2-40B4-BE49-F238E27FC236}">
                <a16:creationId xmlns:a16="http://schemas.microsoft.com/office/drawing/2014/main" id="{5E80628F-4B3A-45FE-B050-C8440F264413}"/>
              </a:ext>
            </a:extLst>
          </p:cNvPr>
          <p:cNvSpPr/>
          <p:nvPr/>
        </p:nvSpPr>
        <p:spPr>
          <a:xfrm>
            <a:off x="2421324" y="373598"/>
            <a:ext cx="10096500" cy="1754326"/>
          </a:xfrm>
          <a:prstGeom prst="rect">
            <a:avLst/>
          </a:prstGeom>
        </p:spPr>
        <p:txBody>
          <a:bodyPr wrap="square">
            <a:spAutoFit/>
          </a:bodyPr>
          <a:lstStyle/>
          <a:p>
            <a:pPr>
              <a:lnSpc>
                <a:spcPct val="150000"/>
              </a:lnSpc>
            </a:pPr>
            <a:r>
              <a:rPr lang="en-US" sz="3600" b="1" dirty="0"/>
              <a:t>Trade Packages (Hands Off)</a:t>
            </a:r>
            <a:br>
              <a:rPr lang="en-US" sz="3600" b="1" dirty="0"/>
            </a:br>
            <a:r>
              <a:rPr lang="en-US" sz="3600" b="1" dirty="0"/>
              <a:t>Bitcoin, Litecoin, or </a:t>
            </a:r>
            <a:r>
              <a:rPr lang="en-US" sz="3600" b="1" dirty="0" err="1"/>
              <a:t>Dogecoin</a:t>
            </a:r>
            <a:endParaRPr lang="en-US" sz="3600" b="1" dirty="0"/>
          </a:p>
        </p:txBody>
      </p:sp>
      <p:grpSp>
        <p:nvGrpSpPr>
          <p:cNvPr id="15" name="Group 9">
            <a:extLst>
              <a:ext uri="{FF2B5EF4-FFF2-40B4-BE49-F238E27FC236}">
                <a16:creationId xmlns:a16="http://schemas.microsoft.com/office/drawing/2014/main" id="{3338C550-F0F5-4482-9128-55CB4DBCC5E2}"/>
              </a:ext>
            </a:extLst>
          </p:cNvPr>
          <p:cNvGrpSpPr>
            <a:grpSpLocks noChangeAspect="1"/>
          </p:cNvGrpSpPr>
          <p:nvPr/>
        </p:nvGrpSpPr>
        <p:grpSpPr>
          <a:xfrm>
            <a:off x="3186501" y="2198979"/>
            <a:ext cx="8276494" cy="3598771"/>
            <a:chOff x="0" y="0"/>
            <a:chExt cx="10749605" cy="8366857"/>
          </a:xfrm>
        </p:grpSpPr>
        <p:sp>
          <p:nvSpPr>
            <p:cNvPr id="26" name="Freeform 10">
              <a:extLst>
                <a:ext uri="{FF2B5EF4-FFF2-40B4-BE49-F238E27FC236}">
                  <a16:creationId xmlns:a16="http://schemas.microsoft.com/office/drawing/2014/main" id="{BEE54E34-E1C9-40BC-8E4A-8339F96057BA}"/>
                </a:ext>
              </a:extLst>
            </p:cNvPr>
            <p:cNvSpPr/>
            <p:nvPr/>
          </p:nvSpPr>
          <p:spPr>
            <a:xfrm>
              <a:off x="0" y="-6350"/>
              <a:ext cx="10749605" cy="12700"/>
            </a:xfrm>
            <a:custGeom>
              <a:avLst/>
              <a:gdLst/>
              <a:ahLst/>
              <a:cxnLst/>
              <a:rect l="l" t="t" r="r" b="b"/>
              <a:pathLst>
                <a:path w="10749605" h="12700">
                  <a:moveTo>
                    <a:pt x="0" y="0"/>
                  </a:moveTo>
                  <a:lnTo>
                    <a:pt x="10749605" y="0"/>
                  </a:lnTo>
                  <a:lnTo>
                    <a:pt x="10749605" y="12700"/>
                  </a:lnTo>
                  <a:lnTo>
                    <a:pt x="0" y="12700"/>
                  </a:lnTo>
                  <a:close/>
                </a:path>
              </a:pathLst>
            </a:custGeom>
            <a:solidFill>
              <a:srgbClr val="14110F"/>
            </a:solidFill>
          </p:spPr>
        </p:sp>
        <p:sp>
          <p:nvSpPr>
            <p:cNvPr id="28" name="Freeform 11">
              <a:extLst>
                <a:ext uri="{FF2B5EF4-FFF2-40B4-BE49-F238E27FC236}">
                  <a16:creationId xmlns:a16="http://schemas.microsoft.com/office/drawing/2014/main" id="{97D5C304-6471-4552-B758-7D7848D80D23}"/>
                </a:ext>
              </a:extLst>
            </p:cNvPr>
            <p:cNvSpPr/>
            <p:nvPr/>
          </p:nvSpPr>
          <p:spPr>
            <a:xfrm>
              <a:off x="0" y="1667021"/>
              <a:ext cx="10749605" cy="12700"/>
            </a:xfrm>
            <a:custGeom>
              <a:avLst/>
              <a:gdLst/>
              <a:ahLst/>
              <a:cxnLst/>
              <a:rect l="l" t="t" r="r" b="b"/>
              <a:pathLst>
                <a:path w="10749605" h="12700">
                  <a:moveTo>
                    <a:pt x="0" y="0"/>
                  </a:moveTo>
                  <a:lnTo>
                    <a:pt x="10749605" y="0"/>
                  </a:lnTo>
                  <a:lnTo>
                    <a:pt x="10749605" y="12700"/>
                  </a:lnTo>
                  <a:lnTo>
                    <a:pt x="0" y="12700"/>
                  </a:lnTo>
                  <a:close/>
                </a:path>
              </a:pathLst>
            </a:custGeom>
            <a:solidFill>
              <a:srgbClr val="14110F"/>
            </a:solidFill>
          </p:spPr>
        </p:sp>
        <p:sp>
          <p:nvSpPr>
            <p:cNvPr id="29" name="Freeform 12">
              <a:extLst>
                <a:ext uri="{FF2B5EF4-FFF2-40B4-BE49-F238E27FC236}">
                  <a16:creationId xmlns:a16="http://schemas.microsoft.com/office/drawing/2014/main" id="{04036F67-4675-4D4D-A52C-F3B4A10E25BE}"/>
                </a:ext>
              </a:extLst>
            </p:cNvPr>
            <p:cNvSpPr/>
            <p:nvPr/>
          </p:nvSpPr>
          <p:spPr>
            <a:xfrm>
              <a:off x="0" y="3340393"/>
              <a:ext cx="10749605" cy="12700"/>
            </a:xfrm>
            <a:custGeom>
              <a:avLst/>
              <a:gdLst/>
              <a:ahLst/>
              <a:cxnLst/>
              <a:rect l="l" t="t" r="r" b="b"/>
              <a:pathLst>
                <a:path w="10749605" h="12700">
                  <a:moveTo>
                    <a:pt x="0" y="0"/>
                  </a:moveTo>
                  <a:lnTo>
                    <a:pt x="10749605" y="0"/>
                  </a:lnTo>
                  <a:lnTo>
                    <a:pt x="10749605" y="12700"/>
                  </a:lnTo>
                  <a:lnTo>
                    <a:pt x="0" y="12700"/>
                  </a:lnTo>
                  <a:close/>
                </a:path>
              </a:pathLst>
            </a:custGeom>
            <a:solidFill>
              <a:srgbClr val="14110F"/>
            </a:solidFill>
          </p:spPr>
        </p:sp>
        <p:sp>
          <p:nvSpPr>
            <p:cNvPr id="30" name="Freeform 13">
              <a:extLst>
                <a:ext uri="{FF2B5EF4-FFF2-40B4-BE49-F238E27FC236}">
                  <a16:creationId xmlns:a16="http://schemas.microsoft.com/office/drawing/2014/main" id="{C49138EC-3940-4DB5-8CE3-DF141590E990}"/>
                </a:ext>
              </a:extLst>
            </p:cNvPr>
            <p:cNvSpPr/>
            <p:nvPr/>
          </p:nvSpPr>
          <p:spPr>
            <a:xfrm>
              <a:off x="0" y="5013764"/>
              <a:ext cx="10749605" cy="12700"/>
            </a:xfrm>
            <a:custGeom>
              <a:avLst/>
              <a:gdLst/>
              <a:ahLst/>
              <a:cxnLst/>
              <a:rect l="l" t="t" r="r" b="b"/>
              <a:pathLst>
                <a:path w="10749605" h="12700">
                  <a:moveTo>
                    <a:pt x="0" y="0"/>
                  </a:moveTo>
                  <a:lnTo>
                    <a:pt x="10749605" y="0"/>
                  </a:lnTo>
                  <a:lnTo>
                    <a:pt x="10749605" y="12700"/>
                  </a:lnTo>
                  <a:lnTo>
                    <a:pt x="0" y="12700"/>
                  </a:lnTo>
                  <a:close/>
                </a:path>
              </a:pathLst>
            </a:custGeom>
            <a:solidFill>
              <a:srgbClr val="14110F"/>
            </a:solidFill>
          </p:spPr>
        </p:sp>
        <p:sp>
          <p:nvSpPr>
            <p:cNvPr id="31" name="Freeform 14">
              <a:extLst>
                <a:ext uri="{FF2B5EF4-FFF2-40B4-BE49-F238E27FC236}">
                  <a16:creationId xmlns:a16="http://schemas.microsoft.com/office/drawing/2014/main" id="{3BF034E8-274C-4B80-8FF8-A93A1C57B972}"/>
                </a:ext>
              </a:extLst>
            </p:cNvPr>
            <p:cNvSpPr/>
            <p:nvPr/>
          </p:nvSpPr>
          <p:spPr>
            <a:xfrm>
              <a:off x="0" y="6687135"/>
              <a:ext cx="10749605" cy="12700"/>
            </a:xfrm>
            <a:custGeom>
              <a:avLst/>
              <a:gdLst/>
              <a:ahLst/>
              <a:cxnLst/>
              <a:rect l="l" t="t" r="r" b="b"/>
              <a:pathLst>
                <a:path w="10749605" h="12700">
                  <a:moveTo>
                    <a:pt x="0" y="0"/>
                  </a:moveTo>
                  <a:lnTo>
                    <a:pt x="10749605" y="0"/>
                  </a:lnTo>
                  <a:lnTo>
                    <a:pt x="10749605" y="12700"/>
                  </a:lnTo>
                  <a:lnTo>
                    <a:pt x="0" y="12700"/>
                  </a:lnTo>
                  <a:close/>
                </a:path>
              </a:pathLst>
            </a:custGeom>
            <a:solidFill>
              <a:srgbClr val="14110F"/>
            </a:solidFill>
          </p:spPr>
        </p:sp>
        <p:sp>
          <p:nvSpPr>
            <p:cNvPr id="32" name="Freeform 15">
              <a:extLst>
                <a:ext uri="{FF2B5EF4-FFF2-40B4-BE49-F238E27FC236}">
                  <a16:creationId xmlns:a16="http://schemas.microsoft.com/office/drawing/2014/main" id="{F0D4EFF4-290E-44B0-B17F-AD9422041FAE}"/>
                </a:ext>
              </a:extLst>
            </p:cNvPr>
            <p:cNvSpPr/>
            <p:nvPr/>
          </p:nvSpPr>
          <p:spPr>
            <a:xfrm>
              <a:off x="0" y="8360507"/>
              <a:ext cx="10749605" cy="12700"/>
            </a:xfrm>
            <a:custGeom>
              <a:avLst/>
              <a:gdLst/>
              <a:ahLst/>
              <a:cxnLst/>
              <a:rect l="l" t="t" r="r" b="b"/>
              <a:pathLst>
                <a:path w="10749605" h="12700">
                  <a:moveTo>
                    <a:pt x="0" y="0"/>
                  </a:moveTo>
                  <a:lnTo>
                    <a:pt x="10749605" y="0"/>
                  </a:lnTo>
                  <a:lnTo>
                    <a:pt x="10749605" y="12700"/>
                  </a:lnTo>
                  <a:lnTo>
                    <a:pt x="0" y="12700"/>
                  </a:lnTo>
                  <a:close/>
                </a:path>
              </a:pathLst>
            </a:custGeom>
            <a:solidFill>
              <a:srgbClr val="14110F"/>
            </a:solidFill>
          </p:spPr>
        </p:sp>
      </p:grpSp>
      <p:sp>
        <p:nvSpPr>
          <p:cNvPr id="2" name="TextBox 1">
            <a:extLst>
              <a:ext uri="{FF2B5EF4-FFF2-40B4-BE49-F238E27FC236}">
                <a16:creationId xmlns:a16="http://schemas.microsoft.com/office/drawing/2014/main" id="{56D0A371-1925-4FDF-9A27-D8AFB2FB217E}"/>
              </a:ext>
            </a:extLst>
          </p:cNvPr>
          <p:cNvSpPr txBox="1"/>
          <p:nvPr/>
        </p:nvSpPr>
        <p:spPr>
          <a:xfrm>
            <a:off x="3186500" y="2265895"/>
            <a:ext cx="9357947" cy="461665"/>
          </a:xfrm>
          <a:prstGeom prst="rect">
            <a:avLst/>
          </a:prstGeom>
          <a:noFill/>
        </p:spPr>
        <p:txBody>
          <a:bodyPr wrap="square" rtlCol="0">
            <a:spAutoFit/>
          </a:bodyPr>
          <a:lstStyle/>
          <a:p>
            <a:r>
              <a:rPr lang="en-US" sz="2400" b="1" dirty="0"/>
              <a:t>Trading Package       USD Price     	 Credits		Value</a:t>
            </a:r>
          </a:p>
        </p:txBody>
      </p:sp>
      <p:sp>
        <p:nvSpPr>
          <p:cNvPr id="3" name="TextBox 2">
            <a:extLst>
              <a:ext uri="{FF2B5EF4-FFF2-40B4-BE49-F238E27FC236}">
                <a16:creationId xmlns:a16="http://schemas.microsoft.com/office/drawing/2014/main" id="{07C3E17B-25A3-43AA-91A1-FA5DB3A6D8DE}"/>
              </a:ext>
            </a:extLst>
          </p:cNvPr>
          <p:cNvSpPr txBox="1"/>
          <p:nvPr/>
        </p:nvSpPr>
        <p:spPr>
          <a:xfrm>
            <a:off x="3186501" y="2981632"/>
            <a:ext cx="10432472" cy="646331"/>
          </a:xfrm>
          <a:prstGeom prst="rect">
            <a:avLst/>
          </a:prstGeom>
          <a:noFill/>
        </p:spPr>
        <p:txBody>
          <a:bodyPr wrap="square" rtlCol="0">
            <a:spAutoFit/>
          </a:bodyPr>
          <a:lstStyle/>
          <a:p>
            <a:r>
              <a:rPr lang="en-US" b="1" dirty="0"/>
              <a:t>Liberium </a:t>
            </a:r>
            <a:r>
              <a:rPr lang="en-US" dirty="0"/>
              <a:t>                 		       $755                      	1140                  40% extra tokens   </a:t>
            </a:r>
          </a:p>
          <a:p>
            <a:r>
              <a:rPr lang="en-US" b="1" dirty="0"/>
              <a:t>(Best Value)</a:t>
            </a:r>
          </a:p>
        </p:txBody>
      </p:sp>
      <p:sp>
        <p:nvSpPr>
          <p:cNvPr id="4" name="TextBox 3">
            <a:extLst>
              <a:ext uri="{FF2B5EF4-FFF2-40B4-BE49-F238E27FC236}">
                <a16:creationId xmlns:a16="http://schemas.microsoft.com/office/drawing/2014/main" id="{67E438B1-312A-46F2-AABF-E5A3FAB7F3B9}"/>
              </a:ext>
            </a:extLst>
          </p:cNvPr>
          <p:cNvSpPr txBox="1"/>
          <p:nvPr/>
        </p:nvSpPr>
        <p:spPr>
          <a:xfrm>
            <a:off x="3186501" y="3880595"/>
            <a:ext cx="9426527" cy="369332"/>
          </a:xfrm>
          <a:prstGeom prst="rect">
            <a:avLst/>
          </a:prstGeom>
          <a:noFill/>
        </p:spPr>
        <p:txBody>
          <a:bodyPr wrap="square" rtlCol="0">
            <a:spAutoFit/>
          </a:bodyPr>
          <a:lstStyle/>
          <a:p>
            <a:r>
              <a:rPr lang="en-US" b="1" dirty="0"/>
              <a:t>Peace                     		       </a:t>
            </a:r>
            <a:r>
              <a:rPr lang="en-US" dirty="0"/>
              <a:t>$567                    	730                   	30% extra tokens</a:t>
            </a:r>
          </a:p>
        </p:txBody>
      </p:sp>
      <p:sp>
        <p:nvSpPr>
          <p:cNvPr id="8" name="TextBox 7">
            <a:extLst>
              <a:ext uri="{FF2B5EF4-FFF2-40B4-BE49-F238E27FC236}">
                <a16:creationId xmlns:a16="http://schemas.microsoft.com/office/drawing/2014/main" id="{7607CA71-56FB-4A37-985D-082F97B230D2}"/>
              </a:ext>
            </a:extLst>
          </p:cNvPr>
          <p:cNvSpPr txBox="1"/>
          <p:nvPr/>
        </p:nvSpPr>
        <p:spPr>
          <a:xfrm>
            <a:off x="3186501" y="4577602"/>
            <a:ext cx="9552257" cy="369332"/>
          </a:xfrm>
          <a:prstGeom prst="rect">
            <a:avLst/>
          </a:prstGeom>
          <a:noFill/>
        </p:spPr>
        <p:txBody>
          <a:bodyPr wrap="square" rtlCol="0">
            <a:spAutoFit/>
          </a:bodyPr>
          <a:lstStyle/>
          <a:p>
            <a:r>
              <a:rPr lang="en-US" b="1" dirty="0"/>
              <a:t>Justice                   		       </a:t>
            </a:r>
            <a:r>
              <a:rPr lang="en-US" dirty="0"/>
              <a:t>$379                    	420                   	11.4% extra tokens</a:t>
            </a:r>
          </a:p>
        </p:txBody>
      </p:sp>
      <p:sp>
        <p:nvSpPr>
          <p:cNvPr id="71" name="TextBox 70">
            <a:extLst>
              <a:ext uri="{FF2B5EF4-FFF2-40B4-BE49-F238E27FC236}">
                <a16:creationId xmlns:a16="http://schemas.microsoft.com/office/drawing/2014/main" id="{F6F6598A-4937-4434-B305-4D30EC30D739}"/>
              </a:ext>
            </a:extLst>
          </p:cNvPr>
          <p:cNvSpPr txBox="1"/>
          <p:nvPr/>
        </p:nvSpPr>
        <p:spPr>
          <a:xfrm>
            <a:off x="3186501" y="5236798"/>
            <a:ext cx="8833394" cy="369779"/>
          </a:xfrm>
          <a:prstGeom prst="rect">
            <a:avLst/>
          </a:prstGeom>
          <a:noFill/>
        </p:spPr>
        <p:txBody>
          <a:bodyPr wrap="square" rtlCol="0">
            <a:spAutoFit/>
          </a:bodyPr>
          <a:lstStyle/>
          <a:p>
            <a:r>
              <a:rPr lang="en-US" b="1" dirty="0"/>
              <a:t>Veritas                     		       </a:t>
            </a:r>
            <a:r>
              <a:rPr lang="en-US" dirty="0"/>
              <a:t>$189                    	189                    Standard</a:t>
            </a:r>
          </a:p>
        </p:txBody>
      </p:sp>
      <p:sp>
        <p:nvSpPr>
          <p:cNvPr id="72" name="iṡļíďe">
            <a:extLst>
              <a:ext uri="{FF2B5EF4-FFF2-40B4-BE49-F238E27FC236}">
                <a16:creationId xmlns:a16="http://schemas.microsoft.com/office/drawing/2014/main" id="{F535D6A2-7C3C-45E8-92A3-79FC83B54EAF}"/>
              </a:ext>
            </a:extLst>
          </p:cNvPr>
          <p:cNvSpPr/>
          <p:nvPr/>
        </p:nvSpPr>
        <p:spPr bwMode="auto">
          <a:xfrm>
            <a:off x="3186501" y="2901264"/>
            <a:ext cx="8265477" cy="46845"/>
          </a:xfrm>
          <a:prstGeom prst="rect">
            <a:avLst/>
          </a:prstGeom>
          <a:solidFill>
            <a:srgbClr val="33AA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7000"/>
              </a:lnSpc>
            </a:pPr>
            <a:endParaRPr lang="zh-CN" altLang="en-US" dirty="0">
              <a:solidFill>
                <a:schemeClr val="lt1"/>
              </a:solidFill>
              <a:cs typeface="+mn-ea"/>
              <a:sym typeface="+mn-lt"/>
            </a:endParaRPr>
          </a:p>
        </p:txBody>
      </p:sp>
      <p:pic>
        <p:nvPicPr>
          <p:cNvPr id="73" name="Imagen 19">
            <a:extLst>
              <a:ext uri="{FF2B5EF4-FFF2-40B4-BE49-F238E27FC236}">
                <a16:creationId xmlns:a16="http://schemas.microsoft.com/office/drawing/2014/main" id="{2EED1910-DDC9-4B22-9CD9-F8179B6D5A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9005" y="1693972"/>
            <a:ext cx="2202702" cy="4744647"/>
          </a:xfrm>
          <a:prstGeom prst="rect">
            <a:avLst/>
          </a:prstGeom>
        </p:spPr>
      </p:pic>
      <p:pic>
        <p:nvPicPr>
          <p:cNvPr id="74" name="PA_图片 6">
            <a:extLst>
              <a:ext uri="{FF2B5EF4-FFF2-40B4-BE49-F238E27FC236}">
                <a16:creationId xmlns:a16="http://schemas.microsoft.com/office/drawing/2014/main" id="{D0A361EE-7E90-41AF-96B2-CD641E926036}"/>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8120039" y="0"/>
            <a:ext cx="4071959" cy="1817153"/>
          </a:xfrm>
          <a:prstGeom prst="rect">
            <a:avLst/>
          </a:prstGeom>
        </p:spPr>
      </p:pic>
      <p:sp>
        <p:nvSpPr>
          <p:cNvPr id="75" name="Rectangle: Rounded Corners 19">
            <a:extLst>
              <a:ext uri="{FF2B5EF4-FFF2-40B4-BE49-F238E27FC236}">
                <a16:creationId xmlns:a16="http://schemas.microsoft.com/office/drawing/2014/main" id="{BA7B190D-F218-4A92-8EF9-E72B38FED0B9}"/>
              </a:ext>
            </a:extLst>
          </p:cNvPr>
          <p:cNvSpPr/>
          <p:nvPr/>
        </p:nvSpPr>
        <p:spPr>
          <a:xfrm>
            <a:off x="3775464" y="6114549"/>
            <a:ext cx="4934195" cy="535704"/>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         Trade Signals $79 Monthly Subscription*	</a:t>
            </a:r>
          </a:p>
        </p:txBody>
      </p:sp>
      <p:pic>
        <p:nvPicPr>
          <p:cNvPr id="20" name="Picture 19">
            <a:extLst>
              <a:ext uri="{FF2B5EF4-FFF2-40B4-BE49-F238E27FC236}">
                <a16:creationId xmlns:a16="http://schemas.microsoft.com/office/drawing/2014/main" id="{DEE542AC-F862-4EDB-BA6B-43D6FFCE211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1000" l="10000" r="90000">
                        <a14:foregroundMark x1="47250" y1="89000" x2="56750" y2="91000"/>
                        <a14:foregroundMark x1="56750" y1="91000" x2="48125" y2="88167"/>
                        <a14:backgroundMark x1="81750" y1="64167" x2="80750" y2="62667"/>
                        <a14:backgroundMark x1="90750" y1="54667" x2="81500" y2="50167"/>
                        <a14:backgroundMark x1="81500" y1="50167" x2="74625" y2="56667"/>
                        <a14:backgroundMark x1="74625" y1="56667" x2="74125" y2="74000"/>
                        <a14:backgroundMark x1="74125" y1="74000" x2="85000" y2="81333"/>
                        <a14:backgroundMark x1="85000" y1="81333" x2="88625" y2="63167"/>
                        <a14:backgroundMark x1="88625" y1="63167" x2="83625" y2="49667"/>
                        <a14:backgroundMark x1="83625" y1="49667" x2="83000" y2="48833"/>
                      </a14:backgroundRemoval>
                    </a14:imgEffect>
                  </a14:imgLayer>
                </a14:imgProps>
              </a:ext>
              <a:ext uri="{28A0092B-C50C-407E-A947-70E740481C1C}">
                <a14:useLocalDpi xmlns:a14="http://schemas.microsoft.com/office/drawing/2010/main" val="0"/>
              </a:ext>
            </a:extLst>
          </a:blip>
          <a:stretch>
            <a:fillRect/>
          </a:stretch>
        </p:blipFill>
        <p:spPr>
          <a:xfrm>
            <a:off x="-1019860" y="-200746"/>
            <a:ext cx="5047658" cy="3785744"/>
          </a:xfrm>
          <a:prstGeom prst="rect">
            <a:avLst/>
          </a:prstGeom>
        </p:spPr>
      </p:pic>
    </p:spTree>
    <p:custDataLst>
      <p:tags r:id="rId1"/>
    </p:custDataLst>
    <p:extLst>
      <p:ext uri="{BB962C8B-B14F-4D97-AF65-F5344CB8AC3E}">
        <p14:creationId xmlns:p14="http://schemas.microsoft.com/office/powerpoint/2010/main" val="220979470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圆角矩形 3">
            <a:extLst>
              <a:ext uri="{FF2B5EF4-FFF2-40B4-BE49-F238E27FC236}">
                <a16:creationId xmlns:a16="http://schemas.microsoft.com/office/drawing/2014/main" id="{D0C23158-9E8B-4AE9-A687-0941219A3C06}"/>
              </a:ext>
            </a:extLst>
          </p:cNvPr>
          <p:cNvSpPr/>
          <p:nvPr/>
        </p:nvSpPr>
        <p:spPr>
          <a:xfrm>
            <a:off x="-116113" y="-141514"/>
            <a:ext cx="12409714" cy="7082970"/>
          </a:xfrm>
          <a:prstGeom prst="roundRect">
            <a:avLst>
              <a:gd name="adj" fmla="val 0"/>
            </a:avLst>
          </a:prstGeom>
          <a:gradFill>
            <a:gsLst>
              <a:gs pos="20000">
                <a:srgbClr val="0070C0"/>
              </a:gs>
              <a:gs pos="64000">
                <a:srgbClr val="00B0F0"/>
              </a:gs>
              <a:gs pos="100000">
                <a:srgbClr val="002060"/>
              </a:gs>
            </a:gsLst>
            <a:lin ang="2700000" scaled="1"/>
          </a:gradFill>
          <a:ln w="12700">
            <a:noFill/>
          </a:ln>
          <a:effectLst>
            <a:outerShdw blurRad="381000" dist="38100" dir="5400000" algn="t" rotWithShape="0">
              <a:srgbClr val="B8B8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8" name="矩形 11">
            <a:extLst>
              <a:ext uri="{FF2B5EF4-FFF2-40B4-BE49-F238E27FC236}">
                <a16:creationId xmlns:a16="http://schemas.microsoft.com/office/drawing/2014/main" id="{A4B36E02-42B3-45B2-AFEB-8BFE3BCDAD85}"/>
              </a:ext>
            </a:extLst>
          </p:cNvPr>
          <p:cNvSpPr/>
          <p:nvPr/>
        </p:nvSpPr>
        <p:spPr>
          <a:xfrm>
            <a:off x="377371" y="424727"/>
            <a:ext cx="10815562" cy="923330"/>
          </a:xfrm>
          <a:prstGeom prst="rect">
            <a:avLst/>
          </a:prstGeom>
        </p:spPr>
        <p:txBody>
          <a:bodyPr wrap="square">
            <a:spAutoFit/>
          </a:bodyPr>
          <a:lstStyle/>
          <a:p>
            <a:pPr lvl="1">
              <a:spcBef>
                <a:spcPct val="0"/>
              </a:spcBef>
            </a:pPr>
            <a:r>
              <a:rPr lang="en-US" altLang="zh-CN" sz="5400" b="1" dirty="0">
                <a:solidFill>
                  <a:schemeClr val="bg1"/>
                </a:solidFill>
                <a:cs typeface="+mn-ea"/>
                <a:sym typeface="+mn-lt"/>
              </a:rPr>
              <a:t>Q: How Liberium Crypto Stands Out? </a:t>
            </a:r>
          </a:p>
        </p:txBody>
      </p:sp>
      <p:sp>
        <p:nvSpPr>
          <p:cNvPr id="79" name="文本框 18">
            <a:extLst>
              <a:ext uri="{FF2B5EF4-FFF2-40B4-BE49-F238E27FC236}">
                <a16:creationId xmlns:a16="http://schemas.microsoft.com/office/drawing/2014/main" id="{7C10A541-A15B-4DB4-B7FE-F4B25E103899}"/>
              </a:ext>
            </a:extLst>
          </p:cNvPr>
          <p:cNvSpPr txBox="1"/>
          <p:nvPr/>
        </p:nvSpPr>
        <p:spPr>
          <a:xfrm>
            <a:off x="1168209" y="1888023"/>
            <a:ext cx="10236391" cy="3170099"/>
          </a:xfrm>
          <a:prstGeom prst="rect">
            <a:avLst/>
          </a:prstGeom>
          <a:noFill/>
        </p:spPr>
        <p:txBody>
          <a:bodyPr wrap="square" rtlCol="0">
            <a:spAutoFit/>
          </a:bodyPr>
          <a:lstStyle/>
          <a:p>
            <a:r>
              <a:rPr lang="en-US" sz="2000" dirty="0">
                <a:solidFill>
                  <a:schemeClr val="bg1"/>
                </a:solidFill>
                <a:latin typeface="+mj-lt"/>
              </a:rPr>
              <a:t>Liberium Crypto is the ONLY place to get a pro trader to make trades for you, without a commission, where you keep the results of the trade, you maintain control of your crypto assets and have the perfect power of a custom trailing stop loss. We are the only company offering a customizable trailing stop that allows customers to choose a minimum profit while also allowing for more upside side potential.</a:t>
            </a:r>
            <a:br>
              <a:rPr lang="en-US" sz="2000" dirty="0">
                <a:solidFill>
                  <a:schemeClr val="bg1"/>
                </a:solidFill>
                <a:latin typeface="+mj-lt"/>
              </a:rPr>
            </a:br>
            <a:br>
              <a:rPr lang="en-US" sz="2000" dirty="0">
                <a:solidFill>
                  <a:schemeClr val="bg1"/>
                </a:solidFill>
                <a:latin typeface="+mj-lt"/>
              </a:rPr>
            </a:br>
            <a:r>
              <a:rPr lang="en-US" sz="2000" dirty="0">
                <a:solidFill>
                  <a:schemeClr val="bg1"/>
                </a:solidFill>
                <a:latin typeface="+mj-lt"/>
              </a:rPr>
              <a:t>The Custom Trailing Stop will trigger once desired profit is met. It will sell once the price starts to drop but it will also provide the opportunity for the price to continue to go up.  So even if your custom trailing stop setting is for example 4%... the Liberium Crypto system could sell the trade and 7%...10% or higher but only sell it when the price starts to drop again. Perfection.</a:t>
            </a:r>
            <a:endParaRPr lang="zh-CN" altLang="en-US" sz="2000" b="1" dirty="0">
              <a:solidFill>
                <a:srgbClr val="A3C8BD"/>
              </a:solidFill>
              <a:cs typeface="+mn-ea"/>
              <a:sym typeface="+mn-lt"/>
            </a:endParaRPr>
          </a:p>
        </p:txBody>
      </p:sp>
      <p:grpSp>
        <p:nvGrpSpPr>
          <p:cNvPr id="30" name="组合 33">
            <a:extLst>
              <a:ext uri="{FF2B5EF4-FFF2-40B4-BE49-F238E27FC236}">
                <a16:creationId xmlns:a16="http://schemas.microsoft.com/office/drawing/2014/main" id="{E4088C64-A62A-488C-B6B6-0989B3E6B608}"/>
              </a:ext>
            </a:extLst>
          </p:cNvPr>
          <p:cNvGrpSpPr/>
          <p:nvPr/>
        </p:nvGrpSpPr>
        <p:grpSpPr>
          <a:xfrm>
            <a:off x="566250" y="3056813"/>
            <a:ext cx="350569" cy="317753"/>
            <a:chOff x="5859461" y="5268185"/>
            <a:chExt cx="474664" cy="474664"/>
          </a:xfrm>
        </p:grpSpPr>
        <p:sp>
          <p:nvSpPr>
            <p:cNvPr id="31" name="îşlïḓe">
              <a:extLst>
                <a:ext uri="{FF2B5EF4-FFF2-40B4-BE49-F238E27FC236}">
                  <a16:creationId xmlns:a16="http://schemas.microsoft.com/office/drawing/2014/main" id="{E4FDEEEF-C6F6-4D68-BC6D-29E238FD0D79}"/>
                </a:ext>
              </a:extLst>
            </p:cNvPr>
            <p:cNvSpPr/>
            <p:nvPr/>
          </p:nvSpPr>
          <p:spPr>
            <a:xfrm>
              <a:off x="5859461" y="5268185"/>
              <a:ext cx="474664" cy="474664"/>
            </a:xfrm>
            <a:prstGeom prst="ellipse">
              <a:avLst/>
            </a:prstGeom>
            <a:solidFill>
              <a:srgbClr val="CDC5C3"/>
            </a:solidFill>
            <a:ln w="19050" cap="rnd">
              <a:solidFill>
                <a:schemeClr val="bg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algn="ctr" defTabSz="914354"/>
              <a:endParaRPr lang="zh-CN" altLang="en-US" sz="2000" b="1" dirty="0">
                <a:solidFill>
                  <a:schemeClr val="bg1"/>
                </a:solidFill>
                <a:cs typeface="+mn-ea"/>
                <a:sym typeface="+mn-lt"/>
              </a:endParaRPr>
            </a:p>
          </p:txBody>
        </p:sp>
        <p:sp>
          <p:nvSpPr>
            <p:cNvPr id="32" name="tree-leaf_13600">
              <a:extLst>
                <a:ext uri="{FF2B5EF4-FFF2-40B4-BE49-F238E27FC236}">
                  <a16:creationId xmlns:a16="http://schemas.microsoft.com/office/drawing/2014/main" id="{F3050C4D-6AF3-4BDD-95F6-ED61E1E9476F}"/>
                </a:ext>
              </a:extLst>
            </p:cNvPr>
            <p:cNvSpPr>
              <a:spLocks noChangeAspect="1"/>
            </p:cNvSpPr>
            <p:nvPr/>
          </p:nvSpPr>
          <p:spPr bwMode="auto">
            <a:xfrm>
              <a:off x="5976163" y="5353096"/>
              <a:ext cx="216868" cy="304842"/>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663">
                  <a:moveTo>
                    <a:pt x="364" y="192"/>
                  </a:moveTo>
                  <a:cubicBezTo>
                    <a:pt x="354" y="179"/>
                    <a:pt x="345" y="166"/>
                    <a:pt x="338" y="154"/>
                  </a:cubicBezTo>
                  <a:cubicBezTo>
                    <a:pt x="317" y="121"/>
                    <a:pt x="313" y="80"/>
                    <a:pt x="313" y="51"/>
                  </a:cubicBezTo>
                  <a:cubicBezTo>
                    <a:pt x="313" y="33"/>
                    <a:pt x="309" y="20"/>
                    <a:pt x="301" y="12"/>
                  </a:cubicBezTo>
                  <a:cubicBezTo>
                    <a:pt x="289" y="0"/>
                    <a:pt x="270" y="2"/>
                    <a:pt x="250" y="16"/>
                  </a:cubicBezTo>
                  <a:cubicBezTo>
                    <a:pt x="197" y="55"/>
                    <a:pt x="126" y="113"/>
                    <a:pt x="91" y="164"/>
                  </a:cubicBezTo>
                  <a:cubicBezTo>
                    <a:pt x="22" y="263"/>
                    <a:pt x="0" y="375"/>
                    <a:pt x="26" y="486"/>
                  </a:cubicBezTo>
                  <a:cubicBezTo>
                    <a:pt x="43" y="558"/>
                    <a:pt x="101" y="607"/>
                    <a:pt x="146" y="636"/>
                  </a:cubicBezTo>
                  <a:cubicBezTo>
                    <a:pt x="169" y="651"/>
                    <a:pt x="196" y="663"/>
                    <a:pt x="205" y="663"/>
                  </a:cubicBezTo>
                  <a:lnTo>
                    <a:pt x="205" y="663"/>
                  </a:lnTo>
                  <a:lnTo>
                    <a:pt x="212" y="663"/>
                  </a:lnTo>
                  <a:lnTo>
                    <a:pt x="218" y="655"/>
                  </a:lnTo>
                  <a:lnTo>
                    <a:pt x="217" y="645"/>
                  </a:lnTo>
                  <a:cubicBezTo>
                    <a:pt x="213" y="627"/>
                    <a:pt x="206" y="605"/>
                    <a:pt x="199" y="582"/>
                  </a:cubicBezTo>
                  <a:cubicBezTo>
                    <a:pt x="154" y="438"/>
                    <a:pt x="169" y="323"/>
                    <a:pt x="200" y="257"/>
                  </a:cubicBezTo>
                  <a:cubicBezTo>
                    <a:pt x="185" y="324"/>
                    <a:pt x="179" y="444"/>
                    <a:pt x="225" y="574"/>
                  </a:cubicBezTo>
                  <a:cubicBezTo>
                    <a:pt x="233" y="596"/>
                    <a:pt x="239" y="618"/>
                    <a:pt x="243" y="639"/>
                  </a:cubicBezTo>
                  <a:lnTo>
                    <a:pt x="245" y="647"/>
                  </a:lnTo>
                  <a:cubicBezTo>
                    <a:pt x="245" y="650"/>
                    <a:pt x="248" y="659"/>
                    <a:pt x="261" y="659"/>
                  </a:cubicBezTo>
                  <a:cubicBezTo>
                    <a:pt x="272" y="659"/>
                    <a:pt x="295" y="653"/>
                    <a:pt x="320" y="639"/>
                  </a:cubicBezTo>
                  <a:cubicBezTo>
                    <a:pt x="389" y="603"/>
                    <a:pt x="431" y="552"/>
                    <a:pt x="442" y="492"/>
                  </a:cubicBezTo>
                  <a:cubicBezTo>
                    <a:pt x="471" y="339"/>
                    <a:pt x="412" y="258"/>
                    <a:pt x="364" y="192"/>
                  </a:cubicBezTo>
                  <a:close/>
                  <a:moveTo>
                    <a:pt x="420" y="487"/>
                  </a:moveTo>
                  <a:cubicBezTo>
                    <a:pt x="407" y="554"/>
                    <a:pt x="353" y="596"/>
                    <a:pt x="309" y="619"/>
                  </a:cubicBezTo>
                  <a:cubicBezTo>
                    <a:pt x="291" y="629"/>
                    <a:pt x="275" y="634"/>
                    <a:pt x="266" y="635"/>
                  </a:cubicBezTo>
                  <a:lnTo>
                    <a:pt x="266" y="635"/>
                  </a:lnTo>
                  <a:cubicBezTo>
                    <a:pt x="261" y="613"/>
                    <a:pt x="255" y="590"/>
                    <a:pt x="246" y="566"/>
                  </a:cubicBezTo>
                  <a:cubicBezTo>
                    <a:pt x="189" y="403"/>
                    <a:pt x="214" y="254"/>
                    <a:pt x="240" y="210"/>
                  </a:cubicBezTo>
                  <a:cubicBezTo>
                    <a:pt x="242" y="207"/>
                    <a:pt x="246" y="199"/>
                    <a:pt x="242" y="191"/>
                  </a:cubicBezTo>
                  <a:lnTo>
                    <a:pt x="238" y="185"/>
                  </a:lnTo>
                  <a:lnTo>
                    <a:pt x="231" y="185"/>
                  </a:lnTo>
                  <a:cubicBezTo>
                    <a:pt x="227" y="185"/>
                    <a:pt x="224" y="187"/>
                    <a:pt x="219" y="191"/>
                  </a:cubicBezTo>
                  <a:cubicBezTo>
                    <a:pt x="177" y="224"/>
                    <a:pt x="109" y="370"/>
                    <a:pt x="177" y="588"/>
                  </a:cubicBezTo>
                  <a:cubicBezTo>
                    <a:pt x="182" y="604"/>
                    <a:pt x="187" y="620"/>
                    <a:pt x="191" y="634"/>
                  </a:cubicBezTo>
                  <a:cubicBezTo>
                    <a:pt x="183" y="631"/>
                    <a:pt x="171" y="625"/>
                    <a:pt x="158" y="617"/>
                  </a:cubicBezTo>
                  <a:cubicBezTo>
                    <a:pt x="117" y="590"/>
                    <a:pt x="64" y="545"/>
                    <a:pt x="49" y="481"/>
                  </a:cubicBezTo>
                  <a:cubicBezTo>
                    <a:pt x="24" y="376"/>
                    <a:pt x="45" y="271"/>
                    <a:pt x="110" y="177"/>
                  </a:cubicBezTo>
                  <a:cubicBezTo>
                    <a:pt x="144" y="129"/>
                    <a:pt x="212" y="73"/>
                    <a:pt x="264" y="34"/>
                  </a:cubicBezTo>
                  <a:cubicBezTo>
                    <a:pt x="273" y="28"/>
                    <a:pt x="279" y="27"/>
                    <a:pt x="281" y="27"/>
                  </a:cubicBezTo>
                  <a:cubicBezTo>
                    <a:pt x="283" y="27"/>
                    <a:pt x="284" y="27"/>
                    <a:pt x="285" y="28"/>
                  </a:cubicBezTo>
                  <a:cubicBezTo>
                    <a:pt x="286" y="30"/>
                    <a:pt x="290" y="35"/>
                    <a:pt x="290" y="51"/>
                  </a:cubicBezTo>
                  <a:cubicBezTo>
                    <a:pt x="290" y="97"/>
                    <a:pt x="299" y="136"/>
                    <a:pt x="318" y="166"/>
                  </a:cubicBezTo>
                  <a:cubicBezTo>
                    <a:pt x="326" y="179"/>
                    <a:pt x="336" y="192"/>
                    <a:pt x="346" y="206"/>
                  </a:cubicBezTo>
                  <a:cubicBezTo>
                    <a:pt x="390" y="268"/>
                    <a:pt x="446" y="345"/>
                    <a:pt x="420" y="487"/>
                  </a:cubicBezTo>
                  <a:close/>
                </a:path>
              </a:pathLst>
            </a:custGeom>
            <a:solidFill>
              <a:schemeClr val="bg1"/>
            </a:solidFill>
            <a:ln>
              <a:noFill/>
            </a:ln>
          </p:spPr>
          <p:txBody>
            <a:bodyPr/>
            <a:lstStyle/>
            <a:p>
              <a:endParaRPr lang="zh-CN" altLang="en-US">
                <a:cs typeface="+mn-ea"/>
                <a:sym typeface="+mn-lt"/>
              </a:endParaRPr>
            </a:p>
          </p:txBody>
        </p:sp>
      </p:grpSp>
    </p:spTree>
    <p:extLst>
      <p:ext uri="{BB962C8B-B14F-4D97-AF65-F5344CB8AC3E}">
        <p14:creationId xmlns:p14="http://schemas.microsoft.com/office/powerpoint/2010/main" val="1936422108"/>
      </p:ext>
    </p:extLst>
  </p:cSld>
  <p:clrMapOvr>
    <a:masterClrMapping/>
  </p:clrMapOvr>
  <p:transition spd="slow" advTm="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26E49DE-1C3D-45DF-AEF7-A9C7A06C55A1}"/>
              </a:ext>
            </a:extLst>
          </p:cNvPr>
          <p:cNvSpPr/>
          <p:nvPr/>
        </p:nvSpPr>
        <p:spPr>
          <a:xfrm>
            <a:off x="0" y="254000"/>
            <a:ext cx="12192000" cy="6604000"/>
          </a:xfrm>
          <a:custGeom>
            <a:avLst/>
            <a:gdLst>
              <a:gd name="connsiteX0" fmla="*/ 9864065 w 10919637"/>
              <a:gd name="connsiteY0" fmla="*/ 1030 h 5766971"/>
              <a:gd name="connsiteX1" fmla="*/ 9955619 w 10919637"/>
              <a:gd name="connsiteY1" fmla="*/ 1762 h 5766971"/>
              <a:gd name="connsiteX2" fmla="*/ 10859700 w 10919637"/>
              <a:gd name="connsiteY2" fmla="*/ 372443 h 5766971"/>
              <a:gd name="connsiteX3" fmla="*/ 10919637 w 10919637"/>
              <a:gd name="connsiteY3" fmla="*/ 402404 h 5766971"/>
              <a:gd name="connsiteX4" fmla="*/ 10919637 w 10919637"/>
              <a:gd name="connsiteY4" fmla="*/ 5766971 h 5766971"/>
              <a:gd name="connsiteX5" fmla="*/ 0 w 10919637"/>
              <a:gd name="connsiteY5" fmla="*/ 5766971 h 5766971"/>
              <a:gd name="connsiteX6" fmla="*/ 0 w 10919637"/>
              <a:gd name="connsiteY6" fmla="*/ 283990 h 5766971"/>
              <a:gd name="connsiteX7" fmla="*/ 22284 w 10919637"/>
              <a:gd name="connsiteY7" fmla="*/ 286433 h 5766971"/>
              <a:gd name="connsiteX8" fmla="*/ 735419 w 10919637"/>
              <a:gd name="connsiteY8" fmla="*/ 281162 h 5766971"/>
              <a:gd name="connsiteX9" fmla="*/ 2589619 w 10919637"/>
              <a:gd name="connsiteY9" fmla="*/ 497062 h 5766971"/>
              <a:gd name="connsiteX10" fmla="*/ 4151719 w 10919637"/>
              <a:gd name="connsiteY10" fmla="*/ 27162 h 5766971"/>
              <a:gd name="connsiteX11" fmla="*/ 5637619 w 10919637"/>
              <a:gd name="connsiteY11" fmla="*/ 420862 h 5766971"/>
              <a:gd name="connsiteX12" fmla="*/ 7174319 w 10919637"/>
              <a:gd name="connsiteY12" fmla="*/ 1762 h 5766971"/>
              <a:gd name="connsiteX13" fmla="*/ 8711019 w 10919637"/>
              <a:gd name="connsiteY13" fmla="*/ 433562 h 5766971"/>
              <a:gd name="connsiteX14" fmla="*/ 9864065 w 10919637"/>
              <a:gd name="connsiteY14" fmla="*/ 1030 h 576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19637" h="5766971">
                <a:moveTo>
                  <a:pt x="9864065" y="1030"/>
                </a:moveTo>
                <a:cubicBezTo>
                  <a:pt x="9893781" y="-520"/>
                  <a:pt x="9924266" y="-355"/>
                  <a:pt x="9955619" y="1762"/>
                </a:cubicBezTo>
                <a:cubicBezTo>
                  <a:pt x="10206444" y="18696"/>
                  <a:pt x="10536644" y="204433"/>
                  <a:pt x="10859700" y="372443"/>
                </a:cubicBezTo>
                <a:lnTo>
                  <a:pt x="10919637" y="402404"/>
                </a:lnTo>
                <a:lnTo>
                  <a:pt x="10919637" y="5766971"/>
                </a:lnTo>
                <a:lnTo>
                  <a:pt x="0" y="5766971"/>
                </a:lnTo>
                <a:lnTo>
                  <a:pt x="0" y="283990"/>
                </a:lnTo>
                <a:lnTo>
                  <a:pt x="22284" y="286433"/>
                </a:lnTo>
                <a:cubicBezTo>
                  <a:pt x="388154" y="313408"/>
                  <a:pt x="735419" y="281162"/>
                  <a:pt x="735419" y="281162"/>
                </a:cubicBezTo>
                <a:cubicBezTo>
                  <a:pt x="1264586" y="338312"/>
                  <a:pt x="2020236" y="539395"/>
                  <a:pt x="2589619" y="497062"/>
                </a:cubicBezTo>
                <a:cubicBezTo>
                  <a:pt x="3159002" y="454729"/>
                  <a:pt x="3643719" y="39862"/>
                  <a:pt x="4151719" y="27162"/>
                </a:cubicBezTo>
                <a:cubicBezTo>
                  <a:pt x="4659720" y="14462"/>
                  <a:pt x="5133853" y="425095"/>
                  <a:pt x="5637619" y="420862"/>
                </a:cubicBezTo>
                <a:cubicBezTo>
                  <a:pt x="6141386" y="416629"/>
                  <a:pt x="6662086" y="-355"/>
                  <a:pt x="7174319" y="1762"/>
                </a:cubicBezTo>
                <a:cubicBezTo>
                  <a:pt x="7686552" y="3879"/>
                  <a:pt x="8247469" y="433562"/>
                  <a:pt x="8711019" y="433562"/>
                </a:cubicBezTo>
                <a:cubicBezTo>
                  <a:pt x="9145597" y="433562"/>
                  <a:pt x="9418325" y="24285"/>
                  <a:pt x="9864065" y="1030"/>
                </a:cubicBezTo>
                <a:close/>
              </a:path>
            </a:pathLst>
          </a:custGeom>
          <a:gradFill flip="none" rotWithShape="1">
            <a:gsLst>
              <a:gs pos="0">
                <a:srgbClr val="000066"/>
              </a:gs>
              <a:gs pos="100000">
                <a:srgbClr val="0000FF"/>
              </a:gs>
            </a:gsLst>
            <a:lin ang="0" scaled="1"/>
            <a:tileRect/>
          </a:gradFill>
          <a:ln>
            <a:noFill/>
          </a:ln>
          <a:effectLst>
            <a:outerShdw blurRad="177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Freeform: Shape 2">
            <a:extLst>
              <a:ext uri="{FF2B5EF4-FFF2-40B4-BE49-F238E27FC236}">
                <a16:creationId xmlns:a16="http://schemas.microsoft.com/office/drawing/2014/main" id="{9A89EC61-7653-451C-A551-5637B35E28C5}"/>
              </a:ext>
            </a:extLst>
          </p:cNvPr>
          <p:cNvSpPr/>
          <p:nvPr/>
        </p:nvSpPr>
        <p:spPr>
          <a:xfrm>
            <a:off x="0" y="254000"/>
            <a:ext cx="12192000" cy="6604000"/>
          </a:xfrm>
          <a:custGeom>
            <a:avLst/>
            <a:gdLst>
              <a:gd name="connsiteX0" fmla="*/ 0 w 10919637"/>
              <a:gd name="connsiteY0" fmla="*/ 0 h 5525074"/>
              <a:gd name="connsiteX1" fmla="*/ 45621 w 10919637"/>
              <a:gd name="connsiteY1" fmla="*/ 46350 h 5525074"/>
              <a:gd name="connsiteX2" fmla="*/ 773520 w 10919637"/>
              <a:gd name="connsiteY2" fmla="*/ 763165 h 5525074"/>
              <a:gd name="connsiteX3" fmla="*/ 2310220 w 10919637"/>
              <a:gd name="connsiteY3" fmla="*/ 699665 h 5525074"/>
              <a:gd name="connsiteX4" fmla="*/ 3478620 w 10919637"/>
              <a:gd name="connsiteY4" fmla="*/ 1106065 h 5525074"/>
              <a:gd name="connsiteX5" fmla="*/ 4964520 w 10919637"/>
              <a:gd name="connsiteY5" fmla="*/ 598065 h 5525074"/>
              <a:gd name="connsiteX6" fmla="*/ 6209120 w 10919637"/>
              <a:gd name="connsiteY6" fmla="*/ 864765 h 5525074"/>
              <a:gd name="connsiteX7" fmla="*/ 7618820 w 10919637"/>
              <a:gd name="connsiteY7" fmla="*/ 458365 h 5525074"/>
              <a:gd name="connsiteX8" fmla="*/ 9092020 w 10919637"/>
              <a:gd name="connsiteY8" fmla="*/ 953665 h 5525074"/>
              <a:gd name="connsiteX9" fmla="*/ 10565220 w 10919637"/>
              <a:gd name="connsiteY9" fmla="*/ 534565 h 5525074"/>
              <a:gd name="connsiteX10" fmla="*/ 10867997 w 10919637"/>
              <a:gd name="connsiteY10" fmla="*/ 573544 h 5525074"/>
              <a:gd name="connsiteX11" fmla="*/ 10919637 w 10919637"/>
              <a:gd name="connsiteY11" fmla="*/ 588530 h 5525074"/>
              <a:gd name="connsiteX12" fmla="*/ 10919637 w 10919637"/>
              <a:gd name="connsiteY12" fmla="*/ 5525074 h 5525074"/>
              <a:gd name="connsiteX13" fmla="*/ 0 w 10919637"/>
              <a:gd name="connsiteY13" fmla="*/ 5525074 h 552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9637" h="5525074">
                <a:moveTo>
                  <a:pt x="0" y="0"/>
                </a:moveTo>
                <a:lnTo>
                  <a:pt x="45621" y="46350"/>
                </a:lnTo>
                <a:cubicBezTo>
                  <a:pt x="265744" y="285038"/>
                  <a:pt x="478113" y="665666"/>
                  <a:pt x="773520" y="763165"/>
                </a:cubicBezTo>
                <a:cubicBezTo>
                  <a:pt x="1203203" y="904982"/>
                  <a:pt x="1859370" y="642515"/>
                  <a:pt x="2310220" y="699665"/>
                </a:cubicBezTo>
                <a:cubicBezTo>
                  <a:pt x="2761070" y="756815"/>
                  <a:pt x="3036237" y="1122998"/>
                  <a:pt x="3478620" y="1106065"/>
                </a:cubicBezTo>
                <a:cubicBezTo>
                  <a:pt x="3921003" y="1089132"/>
                  <a:pt x="4509437" y="638282"/>
                  <a:pt x="4964520" y="598065"/>
                </a:cubicBezTo>
                <a:cubicBezTo>
                  <a:pt x="5419603" y="557848"/>
                  <a:pt x="5766737" y="888048"/>
                  <a:pt x="6209120" y="864765"/>
                </a:cubicBezTo>
                <a:cubicBezTo>
                  <a:pt x="6651503" y="841482"/>
                  <a:pt x="7138337" y="443548"/>
                  <a:pt x="7618820" y="458365"/>
                </a:cubicBezTo>
                <a:cubicBezTo>
                  <a:pt x="8099303" y="473182"/>
                  <a:pt x="8600953" y="940965"/>
                  <a:pt x="9092020" y="953665"/>
                </a:cubicBezTo>
                <a:cubicBezTo>
                  <a:pt x="9583087" y="966365"/>
                  <a:pt x="10067803" y="562082"/>
                  <a:pt x="10565220" y="534565"/>
                </a:cubicBezTo>
                <a:cubicBezTo>
                  <a:pt x="10658486" y="529406"/>
                  <a:pt x="10761127" y="545678"/>
                  <a:pt x="10867997" y="573544"/>
                </a:cubicBezTo>
                <a:lnTo>
                  <a:pt x="10919637" y="588530"/>
                </a:lnTo>
                <a:lnTo>
                  <a:pt x="10919637" y="5525074"/>
                </a:lnTo>
                <a:lnTo>
                  <a:pt x="0" y="5525074"/>
                </a:lnTo>
                <a:close/>
              </a:path>
            </a:pathLst>
          </a:custGeom>
          <a:gradFill flip="none" rotWithShape="1">
            <a:gsLst>
              <a:gs pos="0">
                <a:srgbClr val="330165"/>
              </a:gs>
              <a:gs pos="100000">
                <a:srgbClr val="0033CC"/>
              </a:gs>
            </a:gsLst>
            <a:lin ang="10800000" scaled="1"/>
            <a:tileRect/>
          </a:gradFill>
          <a:ln>
            <a:noFill/>
          </a:ln>
          <a:effectLst>
            <a:outerShdw blurRad="5715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4" name="Freeform: Shape 3">
            <a:extLst>
              <a:ext uri="{FF2B5EF4-FFF2-40B4-BE49-F238E27FC236}">
                <a16:creationId xmlns:a16="http://schemas.microsoft.com/office/drawing/2014/main" id="{A3C03368-AC2E-4D83-B9FB-E3EC2CD18363}"/>
              </a:ext>
            </a:extLst>
          </p:cNvPr>
          <p:cNvSpPr/>
          <p:nvPr/>
        </p:nvSpPr>
        <p:spPr>
          <a:xfrm>
            <a:off x="0" y="1155700"/>
            <a:ext cx="12192000" cy="5702300"/>
          </a:xfrm>
          <a:custGeom>
            <a:avLst/>
            <a:gdLst>
              <a:gd name="connsiteX0" fmla="*/ 7910921 w 10919637"/>
              <a:gd name="connsiteY0" fmla="*/ 17 h 4596826"/>
              <a:gd name="connsiteX1" fmla="*/ 9612721 w 10919637"/>
              <a:gd name="connsiteY1" fmla="*/ 939817 h 4596826"/>
              <a:gd name="connsiteX2" fmla="*/ 10616021 w 10919637"/>
              <a:gd name="connsiteY2" fmla="*/ 495317 h 4596826"/>
              <a:gd name="connsiteX3" fmla="*/ 10861248 w 10919637"/>
              <a:gd name="connsiteY3" fmla="*/ 567569 h 4596826"/>
              <a:gd name="connsiteX4" fmla="*/ 10919637 w 10919637"/>
              <a:gd name="connsiteY4" fmla="*/ 598392 h 4596826"/>
              <a:gd name="connsiteX5" fmla="*/ 10919637 w 10919637"/>
              <a:gd name="connsiteY5" fmla="*/ 4596826 h 4596826"/>
              <a:gd name="connsiteX6" fmla="*/ 0 w 10919637"/>
              <a:gd name="connsiteY6" fmla="*/ 4596826 h 4596826"/>
              <a:gd name="connsiteX7" fmla="*/ 0 w 10919637"/>
              <a:gd name="connsiteY7" fmla="*/ 582698 h 4596826"/>
              <a:gd name="connsiteX8" fmla="*/ 99798 w 10919637"/>
              <a:gd name="connsiteY8" fmla="*/ 607458 h 4596826"/>
              <a:gd name="connsiteX9" fmla="*/ 595721 w 10919637"/>
              <a:gd name="connsiteY9" fmla="*/ 698517 h 4596826"/>
              <a:gd name="connsiteX10" fmla="*/ 2310221 w 10919637"/>
              <a:gd name="connsiteY10" fmla="*/ 114317 h 4596826"/>
              <a:gd name="connsiteX11" fmla="*/ 4164422 w 10919637"/>
              <a:gd name="connsiteY11" fmla="*/ 673117 h 4596826"/>
              <a:gd name="connsiteX12" fmla="*/ 5256621 w 10919637"/>
              <a:gd name="connsiteY12" fmla="*/ 495317 h 4596826"/>
              <a:gd name="connsiteX13" fmla="*/ 6577421 w 10919637"/>
              <a:gd name="connsiteY13" fmla="*/ 914417 h 4596826"/>
              <a:gd name="connsiteX14" fmla="*/ 7910921 w 10919637"/>
              <a:gd name="connsiteY14" fmla="*/ 17 h 459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19637" h="4596826">
                <a:moveTo>
                  <a:pt x="7910921" y="17"/>
                </a:moveTo>
                <a:cubicBezTo>
                  <a:pt x="8416804" y="4250"/>
                  <a:pt x="9161871" y="857267"/>
                  <a:pt x="9612721" y="939817"/>
                </a:cubicBezTo>
                <a:cubicBezTo>
                  <a:pt x="10063571" y="1022367"/>
                  <a:pt x="10218088" y="486850"/>
                  <a:pt x="10616021" y="495317"/>
                </a:cubicBezTo>
                <a:cubicBezTo>
                  <a:pt x="10690633" y="496905"/>
                  <a:pt x="10773506" y="524909"/>
                  <a:pt x="10861248" y="567569"/>
                </a:cubicBezTo>
                <a:lnTo>
                  <a:pt x="10919637" y="598392"/>
                </a:lnTo>
                <a:lnTo>
                  <a:pt x="10919637" y="4596826"/>
                </a:lnTo>
                <a:lnTo>
                  <a:pt x="0" y="4596826"/>
                </a:lnTo>
                <a:lnTo>
                  <a:pt x="0" y="582698"/>
                </a:lnTo>
                <a:lnTo>
                  <a:pt x="99798" y="607458"/>
                </a:lnTo>
                <a:cubicBezTo>
                  <a:pt x="287076" y="651215"/>
                  <a:pt x="457212" y="682642"/>
                  <a:pt x="595721" y="698517"/>
                </a:cubicBezTo>
                <a:cubicBezTo>
                  <a:pt x="1334438" y="783184"/>
                  <a:pt x="1715438" y="118550"/>
                  <a:pt x="2310221" y="114317"/>
                </a:cubicBezTo>
                <a:cubicBezTo>
                  <a:pt x="2905004" y="110084"/>
                  <a:pt x="3673354" y="609617"/>
                  <a:pt x="4164422" y="673117"/>
                </a:cubicBezTo>
                <a:cubicBezTo>
                  <a:pt x="4655489" y="736617"/>
                  <a:pt x="4854454" y="455100"/>
                  <a:pt x="5256621" y="495317"/>
                </a:cubicBezTo>
                <a:cubicBezTo>
                  <a:pt x="5658788" y="535534"/>
                  <a:pt x="6135038" y="996967"/>
                  <a:pt x="6577421" y="914417"/>
                </a:cubicBezTo>
                <a:cubicBezTo>
                  <a:pt x="7019804" y="831867"/>
                  <a:pt x="7405038" y="-4216"/>
                  <a:pt x="7910921" y="17"/>
                </a:cubicBezTo>
                <a:close/>
              </a:path>
            </a:pathLst>
          </a:custGeom>
          <a:gradFill flip="none" rotWithShape="1">
            <a:gsLst>
              <a:gs pos="0">
                <a:srgbClr val="0000DA"/>
              </a:gs>
              <a:gs pos="100000">
                <a:srgbClr val="003CFA"/>
              </a:gs>
            </a:gsLst>
            <a:lin ang="8100000" scaled="1"/>
            <a:tileRect/>
          </a:gradFill>
          <a:ln>
            <a:noFill/>
          </a:ln>
          <a:effectLst>
            <a:outerShdw blurRad="5715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5" name="Freeform: Shape 4">
            <a:extLst>
              <a:ext uri="{FF2B5EF4-FFF2-40B4-BE49-F238E27FC236}">
                <a16:creationId xmlns:a16="http://schemas.microsoft.com/office/drawing/2014/main" id="{4EE0F3CD-26B5-409C-A4AC-F79AE705A10F}"/>
              </a:ext>
            </a:extLst>
          </p:cNvPr>
          <p:cNvSpPr/>
          <p:nvPr/>
        </p:nvSpPr>
        <p:spPr>
          <a:xfrm>
            <a:off x="0" y="1968499"/>
            <a:ext cx="12192000" cy="4889501"/>
          </a:xfrm>
          <a:custGeom>
            <a:avLst/>
            <a:gdLst>
              <a:gd name="connsiteX0" fmla="*/ 0 w 10919637"/>
              <a:gd name="connsiteY0" fmla="*/ 0 h 4921333"/>
              <a:gd name="connsiteX1" fmla="*/ 58351 w 10919637"/>
              <a:gd name="connsiteY1" fmla="*/ 33218 h 4921333"/>
              <a:gd name="connsiteX2" fmla="*/ 811619 w 10919637"/>
              <a:gd name="connsiteY2" fmla="*/ 400724 h 4921333"/>
              <a:gd name="connsiteX3" fmla="*/ 2411819 w 10919637"/>
              <a:gd name="connsiteY3" fmla="*/ 515024 h 4921333"/>
              <a:gd name="connsiteX4" fmla="*/ 3275419 w 10919637"/>
              <a:gd name="connsiteY4" fmla="*/ 819824 h 4921333"/>
              <a:gd name="connsiteX5" fmla="*/ 4862919 w 10919637"/>
              <a:gd name="connsiteY5" fmla="*/ 896024 h 4921333"/>
              <a:gd name="connsiteX6" fmla="*/ 5701119 w 10919637"/>
              <a:gd name="connsiteY6" fmla="*/ 400724 h 4921333"/>
              <a:gd name="connsiteX7" fmla="*/ 6983819 w 10919637"/>
              <a:gd name="connsiteY7" fmla="*/ 807124 h 4921333"/>
              <a:gd name="connsiteX8" fmla="*/ 8444319 w 10919637"/>
              <a:gd name="connsiteY8" fmla="*/ 1327824 h 4921333"/>
              <a:gd name="connsiteX9" fmla="*/ 9587319 w 10919637"/>
              <a:gd name="connsiteY9" fmla="*/ 527724 h 4921333"/>
              <a:gd name="connsiteX10" fmla="*/ 10856301 w 10919637"/>
              <a:gd name="connsiteY10" fmla="*/ 835637 h 4921333"/>
              <a:gd name="connsiteX11" fmla="*/ 10919637 w 10919637"/>
              <a:gd name="connsiteY11" fmla="*/ 851014 h 4921333"/>
              <a:gd name="connsiteX12" fmla="*/ 10919637 w 10919637"/>
              <a:gd name="connsiteY12" fmla="*/ 4921333 h 4921333"/>
              <a:gd name="connsiteX13" fmla="*/ 0 w 10919637"/>
              <a:gd name="connsiteY13" fmla="*/ 4921333 h 492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9637" h="4921333">
                <a:moveTo>
                  <a:pt x="0" y="0"/>
                </a:moveTo>
                <a:lnTo>
                  <a:pt x="58351" y="33218"/>
                </a:lnTo>
                <a:cubicBezTo>
                  <a:pt x="305736" y="179003"/>
                  <a:pt x="552328" y="335108"/>
                  <a:pt x="811619" y="400724"/>
                </a:cubicBezTo>
                <a:cubicBezTo>
                  <a:pt x="1330202" y="531957"/>
                  <a:pt x="2001186" y="445174"/>
                  <a:pt x="2411819" y="515024"/>
                </a:cubicBezTo>
                <a:cubicBezTo>
                  <a:pt x="2822452" y="584874"/>
                  <a:pt x="2866902" y="756324"/>
                  <a:pt x="3275419" y="819824"/>
                </a:cubicBezTo>
                <a:cubicBezTo>
                  <a:pt x="3683936" y="883324"/>
                  <a:pt x="4458637" y="965874"/>
                  <a:pt x="4862919" y="896024"/>
                </a:cubicBezTo>
                <a:cubicBezTo>
                  <a:pt x="5267202" y="826174"/>
                  <a:pt x="5347636" y="415541"/>
                  <a:pt x="5701119" y="400724"/>
                </a:cubicBezTo>
                <a:cubicBezTo>
                  <a:pt x="6054602" y="385907"/>
                  <a:pt x="6526619" y="652607"/>
                  <a:pt x="6983819" y="807124"/>
                </a:cubicBezTo>
                <a:cubicBezTo>
                  <a:pt x="7441019" y="961641"/>
                  <a:pt x="8010402" y="1374391"/>
                  <a:pt x="8444319" y="1327824"/>
                </a:cubicBezTo>
                <a:cubicBezTo>
                  <a:pt x="8878236" y="1281257"/>
                  <a:pt x="9092019" y="601807"/>
                  <a:pt x="9587319" y="527724"/>
                </a:cubicBezTo>
                <a:cubicBezTo>
                  <a:pt x="9927838" y="476792"/>
                  <a:pt x="10413423" y="716992"/>
                  <a:pt x="10856301" y="835637"/>
                </a:cubicBezTo>
                <a:lnTo>
                  <a:pt x="10919637" y="851014"/>
                </a:lnTo>
                <a:lnTo>
                  <a:pt x="10919637" y="4921333"/>
                </a:lnTo>
                <a:lnTo>
                  <a:pt x="0" y="4921333"/>
                </a:lnTo>
                <a:close/>
              </a:path>
            </a:pathLst>
          </a:custGeom>
          <a:gradFill flip="none" rotWithShape="1">
            <a:gsLst>
              <a:gs pos="0">
                <a:srgbClr val="1D1DFF"/>
              </a:gs>
              <a:gs pos="100000">
                <a:srgbClr val="33CCFF"/>
              </a:gs>
            </a:gsLst>
            <a:lin ang="10800000" scaled="1"/>
            <a:tileRect/>
          </a:gradFill>
          <a:ln>
            <a:noFill/>
          </a:ln>
          <a:effectLst>
            <a:outerShdw blurRad="571500" dist="1397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6" name="Freeform: Shape 5">
            <a:extLst>
              <a:ext uri="{FF2B5EF4-FFF2-40B4-BE49-F238E27FC236}">
                <a16:creationId xmlns:a16="http://schemas.microsoft.com/office/drawing/2014/main" id="{7BBB8074-82C4-4246-872B-200839D00100}"/>
              </a:ext>
            </a:extLst>
          </p:cNvPr>
          <p:cNvSpPr/>
          <p:nvPr/>
        </p:nvSpPr>
        <p:spPr>
          <a:xfrm>
            <a:off x="0" y="2793999"/>
            <a:ext cx="12192000" cy="4064001"/>
          </a:xfrm>
          <a:custGeom>
            <a:avLst/>
            <a:gdLst>
              <a:gd name="connsiteX0" fmla="*/ 1323229 w 10919637"/>
              <a:gd name="connsiteY0" fmla="*/ 133 h 4126050"/>
              <a:gd name="connsiteX1" fmla="*/ 1548220 w 10919637"/>
              <a:gd name="connsiteY1" fmla="*/ 24541 h 4126050"/>
              <a:gd name="connsiteX2" fmla="*/ 3707221 w 10919637"/>
              <a:gd name="connsiteY2" fmla="*/ 1002441 h 4126050"/>
              <a:gd name="connsiteX3" fmla="*/ 5878920 w 10919637"/>
              <a:gd name="connsiteY3" fmla="*/ 723041 h 4126050"/>
              <a:gd name="connsiteX4" fmla="*/ 7466420 w 10919637"/>
              <a:gd name="connsiteY4" fmla="*/ 1281841 h 4126050"/>
              <a:gd name="connsiteX5" fmla="*/ 9117420 w 10919637"/>
              <a:gd name="connsiteY5" fmla="*/ 634141 h 4126050"/>
              <a:gd name="connsiteX6" fmla="*/ 10879706 w 10919637"/>
              <a:gd name="connsiteY6" fmla="*/ 989047 h 4126050"/>
              <a:gd name="connsiteX7" fmla="*/ 10919637 w 10919637"/>
              <a:gd name="connsiteY7" fmla="*/ 995019 h 4126050"/>
              <a:gd name="connsiteX8" fmla="*/ 10919637 w 10919637"/>
              <a:gd name="connsiteY8" fmla="*/ 4126050 h 4126050"/>
              <a:gd name="connsiteX9" fmla="*/ 0 w 10919637"/>
              <a:gd name="connsiteY9" fmla="*/ 4126050 h 4126050"/>
              <a:gd name="connsiteX10" fmla="*/ 0 w 10919637"/>
              <a:gd name="connsiteY10" fmla="*/ 245355 h 4126050"/>
              <a:gd name="connsiteX11" fmla="*/ 38243 w 10919637"/>
              <a:gd name="connsiteY11" fmla="*/ 247783 h 4126050"/>
              <a:gd name="connsiteX12" fmla="*/ 1323229 w 10919637"/>
              <a:gd name="connsiteY12" fmla="*/ 133 h 412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19637" h="4126050">
                <a:moveTo>
                  <a:pt x="1323229" y="133"/>
                </a:moveTo>
                <a:cubicBezTo>
                  <a:pt x="1394729" y="1192"/>
                  <a:pt x="1469374" y="8666"/>
                  <a:pt x="1548220" y="24541"/>
                </a:cubicBezTo>
                <a:cubicBezTo>
                  <a:pt x="2178987" y="151541"/>
                  <a:pt x="2985437" y="886024"/>
                  <a:pt x="3707221" y="1002441"/>
                </a:cubicBezTo>
                <a:cubicBezTo>
                  <a:pt x="4429004" y="1118858"/>
                  <a:pt x="5252387" y="676474"/>
                  <a:pt x="5878920" y="723041"/>
                </a:cubicBezTo>
                <a:cubicBezTo>
                  <a:pt x="6505453" y="769608"/>
                  <a:pt x="6926670" y="1296658"/>
                  <a:pt x="7466420" y="1281841"/>
                </a:cubicBezTo>
                <a:cubicBezTo>
                  <a:pt x="8006170" y="1267024"/>
                  <a:pt x="8512053" y="678591"/>
                  <a:pt x="9117420" y="634141"/>
                </a:cubicBezTo>
                <a:cubicBezTo>
                  <a:pt x="9647116" y="595247"/>
                  <a:pt x="10343731" y="895053"/>
                  <a:pt x="10879706" y="989047"/>
                </a:cubicBezTo>
                <a:lnTo>
                  <a:pt x="10919637" y="995019"/>
                </a:lnTo>
                <a:lnTo>
                  <a:pt x="10919637" y="4126050"/>
                </a:lnTo>
                <a:lnTo>
                  <a:pt x="0" y="4126050"/>
                </a:lnTo>
                <a:lnTo>
                  <a:pt x="0" y="245355"/>
                </a:lnTo>
                <a:lnTo>
                  <a:pt x="38243" y="247783"/>
                </a:lnTo>
                <a:cubicBezTo>
                  <a:pt x="526657" y="257457"/>
                  <a:pt x="858482" y="-6746"/>
                  <a:pt x="1323229" y="133"/>
                </a:cubicBezTo>
                <a:close/>
              </a:path>
            </a:pathLst>
          </a:custGeom>
          <a:gradFill flip="none" rotWithShape="1">
            <a:gsLst>
              <a:gs pos="0">
                <a:srgbClr val="1D1DFF"/>
              </a:gs>
              <a:gs pos="100000">
                <a:srgbClr val="00FFFF"/>
              </a:gs>
            </a:gsLst>
            <a:lin ang="0" scaled="1"/>
            <a:tileRect/>
          </a:gradFill>
          <a:ln>
            <a:noFill/>
          </a:ln>
          <a:effectLst>
            <a:outerShdw blurRad="571500" dist="1397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2" name="Rectangle 11">
            <a:extLst>
              <a:ext uri="{FF2B5EF4-FFF2-40B4-BE49-F238E27FC236}">
                <a16:creationId xmlns:a16="http://schemas.microsoft.com/office/drawing/2014/main" id="{BED72919-625D-44FA-B2F3-B495C49C0FD5}"/>
              </a:ext>
            </a:extLst>
          </p:cNvPr>
          <p:cNvSpPr/>
          <p:nvPr/>
        </p:nvSpPr>
        <p:spPr>
          <a:xfrm>
            <a:off x="0" y="0"/>
            <a:ext cx="12192000" cy="6858000"/>
          </a:xfrm>
          <a:prstGeom prst="rect">
            <a:avLst/>
          </a:prstGeom>
          <a:gradFill flip="none" rotWithShape="1">
            <a:gsLst>
              <a:gs pos="32000">
                <a:srgbClr val="000818">
                  <a:alpha val="63000"/>
                </a:srgbClr>
              </a:gs>
              <a:gs pos="97000">
                <a:srgbClr val="000032">
                  <a:alpha val="3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Parallelogram 15">
            <a:extLst>
              <a:ext uri="{FF2B5EF4-FFF2-40B4-BE49-F238E27FC236}">
                <a16:creationId xmlns:a16="http://schemas.microsoft.com/office/drawing/2014/main" id="{54901F11-1513-4198-B208-B6F585A8ACD7}"/>
              </a:ext>
            </a:extLst>
          </p:cNvPr>
          <p:cNvSpPr/>
          <p:nvPr/>
        </p:nvSpPr>
        <p:spPr>
          <a:xfrm>
            <a:off x="0" y="0"/>
            <a:ext cx="10018666" cy="6858000"/>
          </a:xfrm>
          <a:prstGeom prst="parallelogram">
            <a:avLst>
              <a:gd name="adj" fmla="val 68333"/>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Parallelogram 16">
            <a:extLst>
              <a:ext uri="{FF2B5EF4-FFF2-40B4-BE49-F238E27FC236}">
                <a16:creationId xmlns:a16="http://schemas.microsoft.com/office/drawing/2014/main" id="{99D87659-D86B-47B5-9CE2-1E9D3B68E719}"/>
              </a:ext>
            </a:extLst>
          </p:cNvPr>
          <p:cNvSpPr/>
          <p:nvPr/>
        </p:nvSpPr>
        <p:spPr>
          <a:xfrm>
            <a:off x="1830434" y="0"/>
            <a:ext cx="10018666" cy="6858000"/>
          </a:xfrm>
          <a:prstGeom prst="parallelogram">
            <a:avLst>
              <a:gd name="adj" fmla="val 68333"/>
            </a:avLst>
          </a:prstGeom>
          <a:solidFill>
            <a:srgbClr val="00FFFF">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4" name="Group 23">
            <a:extLst>
              <a:ext uri="{FF2B5EF4-FFF2-40B4-BE49-F238E27FC236}">
                <a16:creationId xmlns:a16="http://schemas.microsoft.com/office/drawing/2014/main" id="{145A9D91-8FA6-4517-AF62-89B61AA8B379}"/>
              </a:ext>
            </a:extLst>
          </p:cNvPr>
          <p:cNvGrpSpPr/>
          <p:nvPr/>
        </p:nvGrpSpPr>
        <p:grpSpPr>
          <a:xfrm>
            <a:off x="3517899" y="1790210"/>
            <a:ext cx="5156200" cy="1984871"/>
            <a:chOff x="3517899" y="1511504"/>
            <a:chExt cx="5156200" cy="1984871"/>
          </a:xfrm>
        </p:grpSpPr>
        <p:sp>
          <p:nvSpPr>
            <p:cNvPr id="21" name="TextBox 20">
              <a:extLst>
                <a:ext uri="{FF2B5EF4-FFF2-40B4-BE49-F238E27FC236}">
                  <a16:creationId xmlns:a16="http://schemas.microsoft.com/office/drawing/2014/main" id="{6AC4F43C-0E4F-4DAD-A36E-8E3AAB3F31C4}"/>
                </a:ext>
              </a:extLst>
            </p:cNvPr>
            <p:cNvSpPr txBox="1"/>
            <p:nvPr/>
          </p:nvSpPr>
          <p:spPr>
            <a:xfrm>
              <a:off x="4631916" y="1511504"/>
              <a:ext cx="2928167" cy="1200329"/>
            </a:xfrm>
            <a:prstGeom prst="rect">
              <a:avLst/>
            </a:prstGeom>
            <a:noFill/>
          </p:spPr>
          <p:txBody>
            <a:bodyPr wrap="square" rtlCol="0">
              <a:spAutoFit/>
            </a:bodyPr>
            <a:lstStyle/>
            <a:p>
              <a:pPr algn="ctr"/>
              <a:endParaRPr lang="en-IN" sz="7200" dirty="0">
                <a:solidFill>
                  <a:schemeClr val="bg1"/>
                </a:solidFill>
                <a:latin typeface="Lato Light" panose="020F0302020204030203" pitchFamily="34" charset="0"/>
              </a:endParaRPr>
            </a:p>
          </p:txBody>
        </p:sp>
        <p:sp>
          <p:nvSpPr>
            <p:cNvPr id="22" name="TextBox 21">
              <a:extLst>
                <a:ext uri="{FF2B5EF4-FFF2-40B4-BE49-F238E27FC236}">
                  <a16:creationId xmlns:a16="http://schemas.microsoft.com/office/drawing/2014/main" id="{19ADEAEA-AF06-454A-8E3C-5C2085B3478D}"/>
                </a:ext>
              </a:extLst>
            </p:cNvPr>
            <p:cNvSpPr txBox="1"/>
            <p:nvPr/>
          </p:nvSpPr>
          <p:spPr>
            <a:xfrm>
              <a:off x="3517899" y="1926715"/>
              <a:ext cx="5156200" cy="1569660"/>
            </a:xfrm>
            <a:prstGeom prst="rect">
              <a:avLst/>
            </a:prstGeom>
            <a:noFill/>
          </p:spPr>
          <p:txBody>
            <a:bodyPr wrap="square" rtlCol="0">
              <a:spAutoFit/>
            </a:bodyPr>
            <a:lstStyle/>
            <a:p>
              <a:pPr algn="ctr"/>
              <a:r>
                <a:rPr lang="en-IN" sz="4800" b="1" spc="1000" dirty="0">
                  <a:solidFill>
                    <a:schemeClr val="bg1"/>
                  </a:solidFill>
                  <a:latin typeface="Abadi Extra Light" panose="020B0204020104020204" pitchFamily="34" charset="0"/>
                </a:rPr>
                <a:t>AFFILIATE</a:t>
              </a:r>
            </a:p>
            <a:p>
              <a:pPr algn="ctr"/>
              <a:r>
                <a:rPr lang="en-IN" sz="4800" b="1" spc="1000" dirty="0">
                  <a:solidFill>
                    <a:schemeClr val="bg1"/>
                  </a:solidFill>
                  <a:latin typeface="Abadi Extra Light" panose="020B0204020104020204" pitchFamily="34" charset="0"/>
                </a:rPr>
                <a:t>PLAN</a:t>
              </a:r>
            </a:p>
          </p:txBody>
        </p:sp>
      </p:grpSp>
      <p:sp>
        <p:nvSpPr>
          <p:cNvPr id="23" name="Frame 22">
            <a:extLst>
              <a:ext uri="{FF2B5EF4-FFF2-40B4-BE49-F238E27FC236}">
                <a16:creationId xmlns:a16="http://schemas.microsoft.com/office/drawing/2014/main" id="{AA81E88C-AD7F-4F91-A8D7-1D31BB39CB34}"/>
              </a:ext>
            </a:extLst>
          </p:cNvPr>
          <p:cNvSpPr/>
          <p:nvPr/>
        </p:nvSpPr>
        <p:spPr>
          <a:xfrm>
            <a:off x="4064000" y="863600"/>
            <a:ext cx="4064000" cy="5829300"/>
          </a:xfrm>
          <a:prstGeom prst="frame">
            <a:avLst>
              <a:gd name="adj1" fmla="val 650"/>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8" name="Freeform: Shape 27">
            <a:extLst>
              <a:ext uri="{FF2B5EF4-FFF2-40B4-BE49-F238E27FC236}">
                <a16:creationId xmlns:a16="http://schemas.microsoft.com/office/drawing/2014/main" id="{957B7AA2-7F62-48A3-88B5-6C354FD4A148}"/>
              </a:ext>
            </a:extLst>
          </p:cNvPr>
          <p:cNvSpPr/>
          <p:nvPr/>
        </p:nvSpPr>
        <p:spPr>
          <a:xfrm>
            <a:off x="0" y="3606801"/>
            <a:ext cx="12192000" cy="3251200"/>
          </a:xfrm>
          <a:custGeom>
            <a:avLst/>
            <a:gdLst>
              <a:gd name="connsiteX0" fmla="*/ 354145 w 12192000"/>
              <a:gd name="connsiteY0" fmla="*/ 543238 h 3251200"/>
              <a:gd name="connsiteX1" fmla="*/ 190239 w 12192000"/>
              <a:gd name="connsiteY1" fmla="*/ 575539 h 3251200"/>
              <a:gd name="connsiteX2" fmla="*/ 891125 w 12192000"/>
              <a:gd name="connsiteY2" fmla="*/ 1590495 h 3251200"/>
              <a:gd name="connsiteX3" fmla="*/ 3382188 w 12192000"/>
              <a:gd name="connsiteY3" fmla="*/ 1528642 h 3251200"/>
              <a:gd name="connsiteX4" fmla="*/ 1830402 w 12192000"/>
              <a:gd name="connsiteY4" fmla="*/ 861747 h 3251200"/>
              <a:gd name="connsiteX5" fmla="*/ 354145 w 12192000"/>
              <a:gd name="connsiteY5" fmla="*/ 543238 h 3251200"/>
              <a:gd name="connsiteX6" fmla="*/ 0 w 12192000"/>
              <a:gd name="connsiteY6" fmla="*/ 0 h 3251200"/>
              <a:gd name="connsiteX7" fmla="*/ 43093 w 12192000"/>
              <a:gd name="connsiteY7" fmla="*/ 8155 h 3251200"/>
              <a:gd name="connsiteX8" fmla="*/ 2239094 w 12192000"/>
              <a:gd name="connsiteY8" fmla="*/ 875026 h 3251200"/>
              <a:gd name="connsiteX9" fmla="*/ 5046697 w 12192000"/>
              <a:gd name="connsiteY9" fmla="*/ 745209 h 3251200"/>
              <a:gd name="connsiteX10" fmla="*/ 6748274 w 12192000"/>
              <a:gd name="connsiteY10" fmla="*/ 1244503 h 3251200"/>
              <a:gd name="connsiteX11" fmla="*/ 9428259 w 12192000"/>
              <a:gd name="connsiteY11" fmla="*/ 865039 h 3251200"/>
              <a:gd name="connsiteX12" fmla="*/ 11555230 w 12192000"/>
              <a:gd name="connsiteY12" fmla="*/ 1304418 h 3251200"/>
              <a:gd name="connsiteX13" fmla="*/ 12029257 w 12192000"/>
              <a:gd name="connsiteY13" fmla="*/ 1269000 h 3251200"/>
              <a:gd name="connsiteX14" fmla="*/ 12192000 w 12192000"/>
              <a:gd name="connsiteY14" fmla="*/ 1242290 h 3251200"/>
              <a:gd name="connsiteX15" fmla="*/ 12192000 w 12192000"/>
              <a:gd name="connsiteY15" fmla="*/ 2208574 h 3251200"/>
              <a:gd name="connsiteX16" fmla="*/ 12153180 w 12192000"/>
              <a:gd name="connsiteY16" fmla="*/ 2247829 h 3251200"/>
              <a:gd name="connsiteX17" fmla="*/ 11364509 w 12192000"/>
              <a:gd name="connsiteY17" fmla="*/ 3167662 h 3251200"/>
              <a:gd name="connsiteX18" fmla="*/ 11274102 w 12192000"/>
              <a:gd name="connsiteY18" fmla="*/ 3251200 h 3251200"/>
              <a:gd name="connsiteX19" fmla="*/ 9650492 w 12192000"/>
              <a:gd name="connsiteY19" fmla="*/ 3251200 h 3251200"/>
              <a:gd name="connsiteX20" fmla="*/ 9632576 w 12192000"/>
              <a:gd name="connsiteY20" fmla="*/ 3241845 h 3251200"/>
              <a:gd name="connsiteX21" fmla="*/ 7974419 w 12192000"/>
              <a:gd name="connsiteY21" fmla="*/ 2586812 h 3251200"/>
              <a:gd name="connsiteX22" fmla="*/ 4040373 w 12192000"/>
              <a:gd name="connsiteY22" fmla="*/ 2935605 h 3251200"/>
              <a:gd name="connsiteX23" fmla="*/ 680484 w 12192000"/>
              <a:gd name="connsiteY23" fmla="*/ 2005491 h 3251200"/>
              <a:gd name="connsiteX24" fmla="*/ 198032 w 12192000"/>
              <a:gd name="connsiteY24" fmla="*/ 2113853 h 3251200"/>
              <a:gd name="connsiteX25" fmla="*/ 0 w 12192000"/>
              <a:gd name="connsiteY25" fmla="*/ 2177729 h 32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3251200">
                <a:moveTo>
                  <a:pt x="354145" y="543238"/>
                </a:moveTo>
                <a:cubicBezTo>
                  <a:pt x="276896" y="543010"/>
                  <a:pt x="219592" y="552766"/>
                  <a:pt x="190239" y="575539"/>
                </a:cubicBezTo>
                <a:cubicBezTo>
                  <a:pt x="33694" y="696997"/>
                  <a:pt x="359134" y="1431645"/>
                  <a:pt x="891125" y="1590495"/>
                </a:cubicBezTo>
                <a:cubicBezTo>
                  <a:pt x="1423117" y="1749345"/>
                  <a:pt x="3298164" y="1686193"/>
                  <a:pt x="3382188" y="1528642"/>
                </a:cubicBezTo>
                <a:cubicBezTo>
                  <a:pt x="3466212" y="1371092"/>
                  <a:pt x="2362393" y="1020597"/>
                  <a:pt x="1830402" y="861747"/>
                </a:cubicBezTo>
                <a:cubicBezTo>
                  <a:pt x="1398159" y="732680"/>
                  <a:pt x="688892" y="544224"/>
                  <a:pt x="354145" y="543238"/>
                </a:cubicBezTo>
                <a:close/>
                <a:moveTo>
                  <a:pt x="0" y="0"/>
                </a:moveTo>
                <a:lnTo>
                  <a:pt x="43093" y="8155"/>
                </a:lnTo>
                <a:cubicBezTo>
                  <a:pt x="744787" y="172555"/>
                  <a:pt x="1465704" y="761436"/>
                  <a:pt x="2239094" y="875026"/>
                </a:cubicBezTo>
                <a:cubicBezTo>
                  <a:pt x="3122969" y="1004842"/>
                  <a:pt x="4295168" y="683629"/>
                  <a:pt x="5046697" y="745209"/>
                </a:cubicBezTo>
                <a:cubicBezTo>
                  <a:pt x="5798227" y="806789"/>
                  <a:pt x="6018014" y="1224531"/>
                  <a:pt x="6748274" y="1244503"/>
                </a:cubicBezTo>
                <a:cubicBezTo>
                  <a:pt x="7478535" y="1264475"/>
                  <a:pt x="8627099" y="855053"/>
                  <a:pt x="9428259" y="865039"/>
                </a:cubicBezTo>
                <a:cubicBezTo>
                  <a:pt x="10229418" y="875026"/>
                  <a:pt x="10926592" y="1319397"/>
                  <a:pt x="11555230" y="1304418"/>
                </a:cubicBezTo>
                <a:cubicBezTo>
                  <a:pt x="11712390" y="1300674"/>
                  <a:pt x="11872356" y="1289543"/>
                  <a:pt x="12029257" y="1269000"/>
                </a:cubicBezTo>
                <a:lnTo>
                  <a:pt x="12192000" y="1242290"/>
                </a:lnTo>
                <a:lnTo>
                  <a:pt x="12192000" y="2208574"/>
                </a:lnTo>
                <a:lnTo>
                  <a:pt x="12153180" y="2247829"/>
                </a:lnTo>
                <a:cubicBezTo>
                  <a:pt x="11919333" y="2499826"/>
                  <a:pt x="11656146" y="2879781"/>
                  <a:pt x="11364509" y="3167662"/>
                </a:cubicBezTo>
                <a:lnTo>
                  <a:pt x="11274102" y="3251200"/>
                </a:lnTo>
                <a:lnTo>
                  <a:pt x="9650492" y="3251200"/>
                </a:lnTo>
                <a:lnTo>
                  <a:pt x="9632576" y="3241845"/>
                </a:lnTo>
                <a:cubicBezTo>
                  <a:pt x="9141674" y="2979203"/>
                  <a:pt x="8598417" y="2645670"/>
                  <a:pt x="7974419" y="2586812"/>
                </a:cubicBezTo>
                <a:cubicBezTo>
                  <a:pt x="6865089" y="2482174"/>
                  <a:pt x="5256028" y="3032492"/>
                  <a:pt x="4040373" y="2935605"/>
                </a:cubicBezTo>
                <a:cubicBezTo>
                  <a:pt x="2824716" y="2838717"/>
                  <a:pt x="1871330" y="1838845"/>
                  <a:pt x="680484" y="2005491"/>
                </a:cubicBezTo>
                <a:cubicBezTo>
                  <a:pt x="531629" y="2026321"/>
                  <a:pt x="369261" y="2063562"/>
                  <a:pt x="198032" y="2113853"/>
                </a:cubicBezTo>
                <a:lnTo>
                  <a:pt x="0" y="2177729"/>
                </a:lnTo>
                <a:close/>
              </a:path>
            </a:pathLst>
          </a:custGeom>
          <a:solidFill>
            <a:schemeClr val="bg1"/>
          </a:solidFill>
          <a:ln>
            <a:noFill/>
          </a:ln>
          <a:effectLst>
            <a:outerShdw blurRad="330200" dist="1270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a:extLst>
              <a:ext uri="{FF2B5EF4-FFF2-40B4-BE49-F238E27FC236}">
                <a16:creationId xmlns:a16="http://schemas.microsoft.com/office/drawing/2014/main" id="{0222C87B-734D-4547-A803-26F303BE0A4F}"/>
              </a:ext>
            </a:extLst>
          </p:cNvPr>
          <p:cNvSpPr txBox="1"/>
          <p:nvPr/>
        </p:nvSpPr>
        <p:spPr>
          <a:xfrm>
            <a:off x="4564701" y="1357095"/>
            <a:ext cx="2928167" cy="307777"/>
          </a:xfrm>
          <a:prstGeom prst="rect">
            <a:avLst/>
          </a:prstGeom>
          <a:noFill/>
        </p:spPr>
        <p:txBody>
          <a:bodyPr wrap="square" rtlCol="0">
            <a:spAutoFit/>
          </a:bodyPr>
          <a:lstStyle/>
          <a:p>
            <a:pPr algn="ctr"/>
            <a:r>
              <a:rPr lang="en-IN" sz="1400" spc="600" dirty="0">
                <a:solidFill>
                  <a:schemeClr val="bg1"/>
                </a:solidFill>
                <a:latin typeface="Lato Light" panose="020F0302020204030203" pitchFamily="34" charset="0"/>
              </a:rPr>
              <a:t>LIBERIUM CRYPTO</a:t>
            </a:r>
          </a:p>
        </p:txBody>
      </p:sp>
      <p:grpSp>
        <p:nvGrpSpPr>
          <p:cNvPr id="34" name="Group 33">
            <a:extLst>
              <a:ext uri="{FF2B5EF4-FFF2-40B4-BE49-F238E27FC236}">
                <a16:creationId xmlns:a16="http://schemas.microsoft.com/office/drawing/2014/main" id="{C1018583-AE1B-4554-B547-0A351579E76D}"/>
              </a:ext>
            </a:extLst>
          </p:cNvPr>
          <p:cNvGrpSpPr/>
          <p:nvPr/>
        </p:nvGrpSpPr>
        <p:grpSpPr>
          <a:xfrm>
            <a:off x="4335051" y="5074274"/>
            <a:ext cx="6026515" cy="547999"/>
            <a:chOff x="225695" y="884063"/>
            <a:chExt cx="6243088" cy="671851"/>
          </a:xfrm>
        </p:grpSpPr>
        <p:sp>
          <p:nvSpPr>
            <p:cNvPr id="35" name="矩形 24">
              <a:extLst>
                <a:ext uri="{FF2B5EF4-FFF2-40B4-BE49-F238E27FC236}">
                  <a16:creationId xmlns:a16="http://schemas.microsoft.com/office/drawing/2014/main" id="{F9D0AA91-4EEC-46F6-B824-1BC2B1AC6419}"/>
                </a:ext>
              </a:extLst>
            </p:cNvPr>
            <p:cNvSpPr/>
            <p:nvPr/>
          </p:nvSpPr>
          <p:spPr>
            <a:xfrm>
              <a:off x="616728" y="884063"/>
              <a:ext cx="5852055" cy="671851"/>
            </a:xfrm>
            <a:prstGeom prst="rect">
              <a:avLst/>
            </a:prstGeom>
          </p:spPr>
          <p:txBody>
            <a:bodyPr wrap="square">
              <a:spAutoFit/>
            </a:bodyPr>
            <a:lstStyle/>
            <a:p>
              <a:pPr>
                <a:lnSpc>
                  <a:spcPct val="150000"/>
                </a:lnSpc>
              </a:pPr>
              <a:r>
                <a:rPr lang="en-US" altLang="zh-CN" sz="2800" dirty="0">
                  <a:solidFill>
                    <a:srgbClr val="002060"/>
                  </a:solidFill>
                  <a:cs typeface="+mn-ea"/>
                  <a:sym typeface="+mn-lt"/>
                </a:rPr>
                <a:t>LIBERIUM</a:t>
              </a:r>
              <a:r>
                <a:rPr lang="en-US" altLang="zh-CN" sz="2800" dirty="0">
                  <a:solidFill>
                    <a:schemeClr val="tx1">
                      <a:lumMod val="85000"/>
                      <a:lumOff val="15000"/>
                    </a:schemeClr>
                  </a:solidFill>
                  <a:cs typeface="+mn-ea"/>
                  <a:sym typeface="+mn-lt"/>
                </a:rPr>
                <a:t> </a:t>
              </a:r>
              <a:r>
                <a:rPr lang="en-US" altLang="zh-CN" sz="2800" b="1" dirty="0">
                  <a:solidFill>
                    <a:srgbClr val="00B0F0"/>
                  </a:solidFill>
                  <a:latin typeface="Arial Black" panose="020B0A04020102020204" pitchFamily="34" charset="0"/>
                  <a:cs typeface="Aharoni" panose="02010803020104030203" pitchFamily="2" charset="-79"/>
                  <a:sym typeface="+mn-lt"/>
                </a:rPr>
                <a:t>CRYPTO</a:t>
              </a:r>
            </a:p>
          </p:txBody>
        </p:sp>
        <p:grpSp>
          <p:nvGrpSpPr>
            <p:cNvPr id="36" name="Group 35">
              <a:extLst>
                <a:ext uri="{FF2B5EF4-FFF2-40B4-BE49-F238E27FC236}">
                  <a16:creationId xmlns:a16="http://schemas.microsoft.com/office/drawing/2014/main" id="{66A0DA51-B144-4339-A3D8-98F7B612AF3D}"/>
                </a:ext>
              </a:extLst>
            </p:cNvPr>
            <p:cNvGrpSpPr/>
            <p:nvPr/>
          </p:nvGrpSpPr>
          <p:grpSpPr>
            <a:xfrm>
              <a:off x="225695" y="958229"/>
              <a:ext cx="415704" cy="588899"/>
              <a:chOff x="223876" y="790321"/>
              <a:chExt cx="415704" cy="588899"/>
            </a:xfrm>
          </p:grpSpPr>
          <p:sp>
            <p:nvSpPr>
              <p:cNvPr id="37" name="Rectangle 36">
                <a:extLst>
                  <a:ext uri="{FF2B5EF4-FFF2-40B4-BE49-F238E27FC236}">
                    <a16:creationId xmlns:a16="http://schemas.microsoft.com/office/drawing/2014/main" id="{51950944-D3E1-470A-8A13-CEBF7C25D726}"/>
                  </a:ext>
                </a:extLst>
              </p:cNvPr>
              <p:cNvSpPr/>
              <p:nvPr/>
            </p:nvSpPr>
            <p:spPr>
              <a:xfrm>
                <a:off x="227272" y="833847"/>
                <a:ext cx="181283" cy="2596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D8DE012-C696-4680-8FA9-F7A51A1CD168}"/>
                  </a:ext>
                </a:extLst>
              </p:cNvPr>
              <p:cNvSpPr/>
              <p:nvPr/>
            </p:nvSpPr>
            <p:spPr>
              <a:xfrm>
                <a:off x="461779" y="790321"/>
                <a:ext cx="177801" cy="25962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132CBF7-22A2-4A2E-9028-984CD9C91C0E}"/>
                  </a:ext>
                </a:extLst>
              </p:cNvPr>
              <p:cNvSpPr/>
              <p:nvPr/>
            </p:nvSpPr>
            <p:spPr>
              <a:xfrm>
                <a:off x="433626" y="1119597"/>
                <a:ext cx="181283" cy="2596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74262E9-FC3B-42BE-9286-E60D2B6538B0}"/>
                  </a:ext>
                </a:extLst>
              </p:cNvPr>
              <p:cNvSpPr/>
              <p:nvPr/>
            </p:nvSpPr>
            <p:spPr>
              <a:xfrm>
                <a:off x="223876" y="1119597"/>
                <a:ext cx="181283" cy="259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75629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ISLIDE.DIAGRAM" val="#331858;"/>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ttps://www.freeppt7.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5132</TotalTime>
  <Words>773</Words>
  <Application>Microsoft Office PowerPoint</Application>
  <PresentationFormat>Widescreen</PresentationFormat>
  <Paragraphs>115</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Tyler Stewart</cp:lastModifiedBy>
  <cp:revision>2</cp:revision>
  <dcterms:created xsi:type="dcterms:W3CDTF">2017-08-18T03:02:00Z</dcterms:created>
  <dcterms:modified xsi:type="dcterms:W3CDTF">2023-05-03T22:00:22Z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